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066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6828" cy="1370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67797" y="516218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518485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114" y="760441"/>
            <a:ext cx="2024009" cy="11240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4353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1203</cp:revision>
  <dcterms:created xsi:type="dcterms:W3CDTF">2020-10-19T16:39:39Z</dcterms:created>
  <dcterms:modified xsi:type="dcterms:W3CDTF">2023-11-09T12:31:22Z</dcterms:modified>
</cp:coreProperties>
</file>