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193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514709"/>
            <a:ext cx="8699620" cy="633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8" y="4815718"/>
            <a:ext cx="2101348" cy="2072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" y="2635718"/>
            <a:ext cx="1969039" cy="2185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2" y="621261"/>
            <a:ext cx="2032792" cy="2026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66317" y="5961229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51185" y="2335364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790307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222" y="626421"/>
            <a:ext cx="5994778" cy="170529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MS Mincho"/>
              </a:rPr>
              <a:t>По Краснодарскому краю: </a:t>
            </a:r>
            <a:r>
              <a:rPr lang="ru-RU" sz="1100" dirty="0" smtClean="0">
                <a:latin typeface="Times New Roman" panose="02020603050405020304" pitchFamily="18" charset="0"/>
                <a:ea typeface="MS Mincho"/>
              </a:rPr>
              <a:t>облачно с прояснениями. Ночью местами дождь, днем дождь, в отдельных районах КМЯ: сильный дождь, ливень в сочетании с грозой, градом и сильным ветром 20-23 м/с. Ветер южной четверти ночью 4-9 м/с, местами порывы 12-14 м/с, утром и днем 6-11 м/с, местами порывы 15-18 м/с. Температура воздуха ночью 8…13°, местами в восточной половине края  1…6°; днем 14…19°, местами в южной половине края 19…24°; в горах ночью 1…6°, днем 12…17°.</a:t>
            </a:r>
          </a:p>
          <a:p>
            <a:pPr indent="450215" algn="just">
              <a:spcAft>
                <a:spcPts val="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MS Mincho"/>
              </a:rPr>
              <a:t>На Черноморском побережье: </a:t>
            </a:r>
            <a:r>
              <a:rPr lang="ru-RU" sz="1100" dirty="0" smtClean="0">
                <a:latin typeface="Times New Roman" panose="02020603050405020304" pitchFamily="18" charset="0"/>
                <a:ea typeface="MS Mincho"/>
              </a:rPr>
              <a:t>ночью 12…17°, днем 16…21°.</a:t>
            </a:r>
          </a:p>
          <a:p>
            <a:pPr indent="450215" algn="just">
              <a:spcAft>
                <a:spcPts val="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MS Mincho"/>
              </a:rPr>
              <a:t>По </a:t>
            </a:r>
            <a:r>
              <a:rPr lang="ru-RU" sz="1100" b="1" dirty="0">
                <a:latin typeface="Times New Roman" panose="02020603050405020304" pitchFamily="18" charset="0"/>
                <a:ea typeface="MS Mincho"/>
              </a:rPr>
              <a:t>г. Краснодару: </a:t>
            </a:r>
            <a:r>
              <a:rPr lang="ru-RU" sz="1100" dirty="0">
                <a:latin typeface="Times New Roman" panose="02020603050405020304" pitchFamily="18" charset="0"/>
                <a:ea typeface="MS Mincho"/>
              </a:rPr>
              <a:t>облачно с прояснениями. Ночью без осадков, утром и днем дождь, временами сильный. Ветер южной четверти ночью 4-9 м/с, утром и днем 6-11 м/с, временами порывы 15-18 м/с. Температура воздуха ночью 9…11°, днем 18…20°.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12" y="2549357"/>
            <a:ext cx="2384609" cy="1251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4" y="670369"/>
            <a:ext cx="9182589" cy="6201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27" y="1070981"/>
            <a:ext cx="2972188" cy="1809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10</a:t>
            </a:r>
            <a:r>
              <a:rPr lang="ru-RU" dirty="0" smtClean="0"/>
              <a:t>.11.2023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0" y="5098840"/>
            <a:ext cx="2660744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74310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524189" y="4076833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053987" y="4545279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121837" y="5389562"/>
            <a:ext cx="1511971" cy="652846"/>
            <a:chOff x="3572000" y="5650107"/>
            <a:chExt cx="1366813" cy="631688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015823" y="4189413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955001" y="3612076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751065" y="2923863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271228" y="2895762"/>
            <a:ext cx="1721350" cy="683600"/>
            <a:chOff x="1369062" y="2576777"/>
            <a:chExt cx="1556090" cy="661445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343543" y="2120550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756000" y="1752018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2484"/>
              <a:chOff x="527196" y="3609298"/>
              <a:chExt cx="1361162" cy="172484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7181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315734" y="3373932"/>
            <a:ext cx="1509312" cy="677705"/>
            <a:chOff x="1314080" y="4123065"/>
            <a:chExt cx="1364409" cy="655741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2158"/>
              <a:ext cx="1361163" cy="179141"/>
              <a:chOff x="519470" y="3602641"/>
              <a:chExt cx="1361163" cy="179141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1" y="3602641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10</a:t>
            </a:r>
            <a:r>
              <a:rPr lang="ru-RU" sz="1000" dirty="0" smtClean="0"/>
              <a:t>.11.2023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5" y="5372903"/>
            <a:ext cx="2642157" cy="1490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84"/>
            <a:ext cx="9144000" cy="6324516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42716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522920" y="3739056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043993" y="1255240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799561" y="2742048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62487" y="3673627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443749" y="6275393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24671" y="588387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443749" y="1103915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478236" flipV="1">
            <a:off x="3977808" y="4401786"/>
            <a:ext cx="383224" cy="30595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69690">
            <a:off x="8545558" y="1925831"/>
            <a:ext cx="383224" cy="247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845419">
            <a:off x="7572413" y="4527476"/>
            <a:ext cx="383224" cy="247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724998" flipH="1" flipV="1">
            <a:off x="6787285" y="2099309"/>
            <a:ext cx="32016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503037">
            <a:off x="2328860" y="4591099"/>
            <a:ext cx="383224" cy="247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818970">
            <a:off x="2690656" y="2657273"/>
            <a:ext cx="383224" cy="247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321183">
            <a:off x="421352" y="3777289"/>
            <a:ext cx="383224" cy="247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34585">
            <a:off x="8227460" y="3176769"/>
            <a:ext cx="383224" cy="247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410230">
            <a:off x="1452184" y="1487419"/>
            <a:ext cx="383224" cy="247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099718" flipH="1" flipV="1">
            <a:off x="5759441" y="4197226"/>
            <a:ext cx="32016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966680" flipH="1" flipV="1">
            <a:off x="5636020" y="2467913"/>
            <a:ext cx="32016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659930" flipV="1">
            <a:off x="4905854" y="4102267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373700" flipV="1">
            <a:off x="4516008" y="3095874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392647" flipV="1">
            <a:off x="4666113" y="1931550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425223" flipV="1">
            <a:off x="6182529" y="1518188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827116" flipV="1">
            <a:off x="4882077" y="871947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578858</TotalTime>
  <Words>800</Words>
  <Application>Microsoft Office PowerPoint</Application>
  <PresentationFormat>Экран (4:3)</PresentationFormat>
  <Paragraphs>212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29208</cp:revision>
  <cp:lastPrinted>2023-10-23T18:16:09Z</cp:lastPrinted>
  <dcterms:created xsi:type="dcterms:W3CDTF">2014-09-08T13:21:12Z</dcterms:created>
  <dcterms:modified xsi:type="dcterms:W3CDTF">2023-11-09T12:57:00Z</dcterms:modified>
</cp:coreProperties>
</file>