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r>
              <a:rPr lang="ru-RU" sz="80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800">
                <a:solidFill>
                  <a:srgbClr val="000000"/>
                </a:solidFill>
                <a:latin typeface="Times New Roman"/>
              </a:rPr>
            </a:br>
            <a:r>
              <a:rPr lang="ru-RU" sz="80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0636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88" y="687252"/>
            <a:ext cx="1974003" cy="1214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1083</cp:revision>
  <dcterms:created xsi:type="dcterms:W3CDTF">2020-10-19T16:39:39Z</dcterms:created>
  <dcterms:modified xsi:type="dcterms:W3CDTF">2023-06-26T07:38:28Z</dcterms:modified>
</cp:coreProperties>
</file>