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7"/>
  </p:notesMasterIdLst>
  <p:sldIdLst>
    <p:sldId id="351" r:id="rId2"/>
    <p:sldId id="352" r:id="rId3"/>
    <p:sldId id="353" r:id="rId4"/>
    <p:sldId id="354" r:id="rId5"/>
    <p:sldId id="355" r:id="rId6"/>
    <p:sldId id="356" r:id="rId7"/>
    <p:sldId id="357" r:id="rId8"/>
    <p:sldId id="358" r:id="rId9"/>
    <p:sldId id="359" r:id="rId10"/>
    <p:sldId id="360" r:id="rId11"/>
    <p:sldId id="361" r:id="rId12"/>
    <p:sldId id="362" r:id="rId13"/>
    <p:sldId id="363" r:id="rId14"/>
    <p:sldId id="364" r:id="rId15"/>
    <p:sldId id="365" r:id="rId16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420" autoAdjust="0"/>
    <p:restoredTop sz="96404" autoAdjust="0"/>
  </p:normalViewPr>
  <p:slideViewPr>
    <p:cSldViewPr snapToGrid="0">
      <p:cViewPr>
        <p:scale>
          <a:sx n="100" d="100"/>
          <a:sy n="100" d="100"/>
        </p:scale>
        <p:origin x="942" y="34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10.12.2024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483" y="707398"/>
            <a:ext cx="12202483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61" name="Группа 460"/>
          <p:cNvGrpSpPr/>
          <p:nvPr/>
        </p:nvGrpSpPr>
        <p:grpSpPr>
          <a:xfrm>
            <a:off x="3606525" y="4170077"/>
            <a:ext cx="1581368" cy="723767"/>
            <a:chOff x="406713" y="1180365"/>
            <a:chExt cx="1581368" cy="723767"/>
          </a:xfrm>
        </p:grpSpPr>
        <p:cxnSp>
          <p:nvCxnSpPr>
            <p:cNvPr id="462" name="Прямая соединительная линия 4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3" name="Скругленный прямоугольник 47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7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5" name="Прямоугольник 47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9" name="Группа 478"/>
          <p:cNvGrpSpPr/>
          <p:nvPr/>
        </p:nvGrpSpPr>
        <p:grpSpPr>
          <a:xfrm>
            <a:off x="2416305" y="3935531"/>
            <a:ext cx="1581368" cy="723767"/>
            <a:chOff x="406713" y="1180365"/>
            <a:chExt cx="1581368" cy="723767"/>
          </a:xfrm>
        </p:grpSpPr>
        <p:cxnSp>
          <p:nvCxnSpPr>
            <p:cNvPr id="480" name="Прямая соединительная линия 47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Прямая соединительная линия 48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2" name="Скругленный прямоугольник 48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8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4" name="Прямоугольник 48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рямоугольник 48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8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8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8" name="Группа 487"/>
          <p:cNvGrpSpPr/>
          <p:nvPr/>
        </p:nvGrpSpPr>
        <p:grpSpPr>
          <a:xfrm>
            <a:off x="1221533" y="3474623"/>
            <a:ext cx="1581368" cy="723767"/>
            <a:chOff x="406713" y="1180365"/>
            <a:chExt cx="1581368" cy="723767"/>
          </a:xfrm>
        </p:grpSpPr>
        <p:cxnSp>
          <p:nvCxnSpPr>
            <p:cNvPr id="489" name="Прямая соединительная линия 48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Прямая соединительная линия 48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4" name="Скругленный прямоугольник 51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51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6" name="Прямоугольник 51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7" name="Прямоугольник 51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51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51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9" name="Группа 528"/>
          <p:cNvGrpSpPr/>
          <p:nvPr/>
        </p:nvGrpSpPr>
        <p:grpSpPr>
          <a:xfrm>
            <a:off x="1185667" y="2814689"/>
            <a:ext cx="1581368" cy="723767"/>
            <a:chOff x="406713" y="1180365"/>
            <a:chExt cx="1581368" cy="723767"/>
          </a:xfrm>
        </p:grpSpPr>
        <p:cxnSp>
          <p:nvCxnSpPr>
            <p:cNvPr id="530" name="Прямая соединительная линия 52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2" name="Скругленный прямоугольник 53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3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4" name="Прямоугольник 53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рямоугольник 53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3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3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2" name="Группа 471"/>
          <p:cNvGrpSpPr/>
          <p:nvPr/>
        </p:nvGrpSpPr>
        <p:grpSpPr>
          <a:xfrm>
            <a:off x="2792296" y="1159332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9" name="Группа 498"/>
          <p:cNvGrpSpPr/>
          <p:nvPr/>
        </p:nvGrpSpPr>
        <p:grpSpPr>
          <a:xfrm>
            <a:off x="2717265" y="2018495"/>
            <a:ext cx="1581368" cy="815437"/>
            <a:chOff x="424357" y="1088695"/>
            <a:chExt cx="1581368" cy="81543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24357" y="1088695"/>
              <a:ext cx="1581368" cy="3693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Приморско-Ахтарский </a:t>
              </a:r>
              <a:r>
                <a:rPr lang="ru-RU" sz="900" dirty="0" smtClean="0"/>
                <a:t>МО</a:t>
              </a:r>
              <a:endParaRPr lang="ru-RU" sz="900" dirty="0"/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8" name="Группа 507"/>
          <p:cNvGrpSpPr/>
          <p:nvPr/>
        </p:nvGrpSpPr>
        <p:grpSpPr>
          <a:xfrm>
            <a:off x="2351046" y="2839215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7" name="Прямоугольник 54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4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4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0" name="Группа 549"/>
          <p:cNvGrpSpPr/>
          <p:nvPr/>
        </p:nvGrpSpPr>
        <p:grpSpPr>
          <a:xfrm>
            <a:off x="3975865" y="3250748"/>
            <a:ext cx="1581368" cy="723767"/>
            <a:chOff x="406713" y="1180365"/>
            <a:chExt cx="1581368" cy="723767"/>
          </a:xfrm>
        </p:grpSpPr>
        <p:cxnSp>
          <p:nvCxnSpPr>
            <p:cNvPr id="551" name="Прямая соединительная линия 55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Прямая соединительная линия 55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3" name="Скругленный прямоугольник 55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37%</a:t>
              </a:r>
            </a:p>
          </p:txBody>
        </p:sp>
        <p:sp>
          <p:nvSpPr>
            <p:cNvPr id="55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5" name="Прямоугольник 55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6" name="Прямоугольник 55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22387/151149 </a:t>
              </a:r>
            </a:p>
          </p:txBody>
        </p:sp>
        <p:sp>
          <p:nvSpPr>
            <p:cNvPr id="55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Краснодар</a:t>
              </a:r>
            </a:p>
          </p:txBody>
        </p:sp>
        <p:sp>
          <p:nvSpPr>
            <p:cNvPr id="55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55815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07399"/>
            <a:ext cx="12192000" cy="618259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5660490" y="3224876"/>
            <a:ext cx="1581368" cy="815437"/>
            <a:chOff x="424357" y="1088695"/>
            <a:chExt cx="1581368" cy="81543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24357" y="1088695"/>
              <a:ext cx="1581368" cy="3693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Приморско-Ахтарский </a:t>
              </a:r>
              <a:r>
                <a:rPr lang="ru-RU" sz="900" dirty="0" smtClean="0"/>
                <a:t>МО</a:t>
              </a:r>
              <a:endParaRPr lang="ru-RU" sz="900" dirty="0"/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61882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07398"/>
            <a:ext cx="12199936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5084721" y="3787514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45693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32482"/>
            <a:ext cx="12192000" cy="612551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4970713" y="2777739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253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73867"/>
            <a:ext cx="12206525" cy="612081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5605267" y="3632595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637439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5431583" y="2518430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7823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07399"/>
            <a:ext cx="12199936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5285326" y="3686017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49547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8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5285326" y="2265246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4216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36082"/>
            <a:ext cx="12185242" cy="612191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4869915" y="2917532"/>
            <a:ext cx="1581368" cy="815437"/>
            <a:chOff x="424357" y="1088695"/>
            <a:chExt cx="1581368" cy="81543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24357" y="1088695"/>
              <a:ext cx="1581368" cy="3693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Приморско-Ахтарский </a:t>
              </a:r>
              <a:r>
                <a:rPr lang="ru-RU" sz="900" dirty="0" smtClean="0"/>
                <a:t>МО</a:t>
              </a:r>
              <a:endParaRPr lang="ru-RU" sz="900" dirty="0"/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00811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5726"/>
            <a:ext cx="12199936" cy="613227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4767067" y="4130843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93586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718" y="722988"/>
            <a:ext cx="12201717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5603033" y="2777739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06607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6836" y="707398"/>
            <a:ext cx="12212078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4683255" y="3066726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8258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6016" y="722988"/>
            <a:ext cx="1221801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4692375" y="3664403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29815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470" y="731901"/>
            <a:ext cx="12207470" cy="6126099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99" name="Группа 498"/>
          <p:cNvGrpSpPr/>
          <p:nvPr/>
        </p:nvGrpSpPr>
        <p:grpSpPr>
          <a:xfrm>
            <a:off x="2416305" y="3935531"/>
            <a:ext cx="1581368" cy="723767"/>
            <a:chOff x="406713" y="1180365"/>
            <a:chExt cx="1581368" cy="72376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8" name="Группа 507"/>
          <p:cNvGrpSpPr/>
          <p:nvPr/>
        </p:nvGrpSpPr>
        <p:grpSpPr>
          <a:xfrm>
            <a:off x="1221533" y="3474623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7" name="Прямоугольник 54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54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54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0" name="Группа 549"/>
          <p:cNvGrpSpPr/>
          <p:nvPr/>
        </p:nvGrpSpPr>
        <p:grpSpPr>
          <a:xfrm>
            <a:off x="1185667" y="2814689"/>
            <a:ext cx="1581368" cy="723767"/>
            <a:chOff x="406713" y="1180365"/>
            <a:chExt cx="1581368" cy="723767"/>
          </a:xfrm>
        </p:grpSpPr>
        <p:cxnSp>
          <p:nvCxnSpPr>
            <p:cNvPr id="551" name="Прямая соединительная линия 55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Прямая соединительная линия 55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3" name="Скругленный прямоугольник 55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5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5" name="Прямоугольник 55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6" name="Прямоугольник 55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5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5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9" name="Группа 558"/>
          <p:cNvGrpSpPr/>
          <p:nvPr/>
        </p:nvGrpSpPr>
        <p:grpSpPr>
          <a:xfrm>
            <a:off x="2792296" y="1159332"/>
            <a:ext cx="1581368" cy="723767"/>
            <a:chOff x="406713" y="1180365"/>
            <a:chExt cx="1581368" cy="723767"/>
          </a:xfrm>
        </p:grpSpPr>
        <p:cxnSp>
          <p:nvCxnSpPr>
            <p:cNvPr id="560" name="Прямая соединительная линия 55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2" name="Скругленный прямоугольник 56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6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64" name="Прямоугольник 56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5" name="Прямоугольник 56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6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6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68" name="Группа 567"/>
          <p:cNvGrpSpPr/>
          <p:nvPr/>
        </p:nvGrpSpPr>
        <p:grpSpPr>
          <a:xfrm>
            <a:off x="2717265" y="2018495"/>
            <a:ext cx="1581368" cy="815437"/>
            <a:chOff x="424357" y="1088695"/>
            <a:chExt cx="1581368" cy="815437"/>
          </a:xfrm>
        </p:grpSpPr>
        <p:cxnSp>
          <p:nvCxnSpPr>
            <p:cNvPr id="569" name="Прямая соединительная линия 56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Скругленный прямоугольник 57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7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3" name="Прямоугольник 57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4" name="Прямоугольник 57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75" name="TextBox 10"/>
            <p:cNvSpPr txBox="1"/>
            <p:nvPr/>
          </p:nvSpPr>
          <p:spPr>
            <a:xfrm>
              <a:off x="424357" y="1088695"/>
              <a:ext cx="1581368" cy="3693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Приморско-Ахтарский </a:t>
              </a:r>
              <a:r>
                <a:rPr lang="ru-RU" sz="900" dirty="0" smtClean="0"/>
                <a:t>МО</a:t>
              </a:r>
              <a:endParaRPr lang="ru-RU" sz="900" dirty="0"/>
            </a:p>
          </p:txBody>
        </p:sp>
        <p:sp>
          <p:nvSpPr>
            <p:cNvPr id="57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77" name="Группа 576"/>
          <p:cNvGrpSpPr/>
          <p:nvPr/>
        </p:nvGrpSpPr>
        <p:grpSpPr>
          <a:xfrm>
            <a:off x="2351046" y="2839215"/>
            <a:ext cx="1581368" cy="723767"/>
            <a:chOff x="406713" y="1180365"/>
            <a:chExt cx="1581368" cy="723767"/>
          </a:xfrm>
        </p:grpSpPr>
        <p:cxnSp>
          <p:nvCxnSpPr>
            <p:cNvPr id="578" name="Прямая соединительная линия 57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Прямая соединительная линия 57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0" name="Скругленный прямоугольник 57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8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2" name="Прямоугольник 58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3" name="Прямоугольник 58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8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8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5" name="Группа 594"/>
          <p:cNvGrpSpPr/>
          <p:nvPr/>
        </p:nvGrpSpPr>
        <p:grpSpPr>
          <a:xfrm>
            <a:off x="3883940" y="1025810"/>
            <a:ext cx="1581368" cy="723767"/>
            <a:chOff x="406713" y="1180365"/>
            <a:chExt cx="1581368" cy="723767"/>
          </a:xfrm>
        </p:grpSpPr>
        <p:cxnSp>
          <p:nvCxnSpPr>
            <p:cNvPr id="596" name="Прямая соединительная линия 59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Прямая соединительная линия 59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8" name="Скругленный прямоугольник 59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59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0" name="Прямоугольник 59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1" name="Прямоугольник 60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60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60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3718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588" y="722989"/>
            <a:ext cx="12201588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10.12.2024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5506921" y="3050391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7257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10323</TotalTime>
  <Words>1660</Words>
  <Application>Microsoft Office PowerPoint</Application>
  <PresentationFormat>Широкоэкранный</PresentationFormat>
  <Paragraphs>528</Paragraphs>
  <Slides>15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15</vt:i4>
      </vt:variant>
    </vt:vector>
  </HeadingPairs>
  <TitlesOfParts>
    <vt:vector size="20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1036</cp:revision>
  <cp:lastPrinted>2020-12-03T08:05:56Z</cp:lastPrinted>
  <dcterms:created xsi:type="dcterms:W3CDTF">2019-08-03T04:06:07Z</dcterms:created>
  <dcterms:modified xsi:type="dcterms:W3CDTF">2024-12-10T11:39:21Z</dcterms:modified>
</cp:coreProperties>
</file>