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162" y="493585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010192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287" y="735797"/>
            <a:ext cx="1862850" cy="11282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1640</cp:revision>
  <dcterms:created xsi:type="dcterms:W3CDTF">2020-10-19T16:39:39Z</dcterms:created>
  <dcterms:modified xsi:type="dcterms:W3CDTF">2024-12-10T08:05:31Z</dcterms:modified>
</cp:coreProperties>
</file>