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FF00"/>
    <a:srgbClr val="FF0000"/>
    <a:srgbClr val="000000"/>
    <a:srgbClr val="C5E0B4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64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716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0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7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10.12.2024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50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7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40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10.12.2024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41" tIns="47819" rIns="95641" bIns="478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7" y="3275990"/>
            <a:ext cx="7951469" cy="2680335"/>
          </a:xfrm>
          <a:prstGeom prst="rect">
            <a:avLst/>
          </a:prstGeom>
        </p:spPr>
        <p:txBody>
          <a:bodyPr vert="horz" lIns="95641" tIns="47819" rIns="95641" bIns="478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8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40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10.12.2024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2875" y="483192"/>
            <a:ext cx="8711126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52" y="4756126"/>
            <a:ext cx="2024676" cy="21047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38" y="2654366"/>
            <a:ext cx="2123140" cy="21017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18" y="634820"/>
            <a:ext cx="2008418" cy="20163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9069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4000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11.12.2024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0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95005" y="2939855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63231" y="3490258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275130" y="3893115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1972" y="251861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056" y="598507"/>
            <a:ext cx="2187333" cy="6258945"/>
            <a:chOff x="129" y="597794"/>
            <a:chExt cx="2187333" cy="6258945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051" y="4755414"/>
              <a:ext cx="209575" cy="21013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23571"/>
              <a:ext cx="209575" cy="203049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09329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129" y="262886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93" y="4732579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01653" y="4232507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7169" y="610611"/>
            <a:ext cx="4966832" cy="155140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44500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облачно. Ночью местами небольшой дождь, утром и днем дождь, местами сильный дождь, ливень в сочетании с грозой и сильным ветром с порывами 20 м/с (КМЯ). Ветер южной четверти 5-10 м/с, днем местами порывы 12-14 м/с. Температура воздуха ночью 2…7°, местами в юго-восточных предгорных районах +4…-1°; днем 8…13°; в горах ночью +4…-1°, днем 4…9°.</a:t>
            </a:r>
          </a:p>
          <a:p>
            <a:pPr indent="444500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воздуха ночью 8…13°, днем 11…16°.</a:t>
            </a:r>
          </a:p>
          <a:p>
            <a:pPr indent="444500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облачно. Ночью и утром преимущественно без осадков, днем дождь. Ветер южной четверти 5-10 м/с. Температура воздуха ночью 4…6°, днем 10…12°.</a:t>
            </a:r>
          </a:p>
        </p:txBody>
      </p:sp>
      <p:sp>
        <p:nvSpPr>
          <p:cNvPr id="129" name="Rectangle 845"/>
          <p:cNvSpPr>
            <a:spLocks noChangeArrowheads="1"/>
          </p:cNvSpPr>
          <p:nvPr/>
        </p:nvSpPr>
        <p:spPr bwMode="auto">
          <a:xfrm>
            <a:off x="4926365" y="6040359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39189" y="5971967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060" y="2757860"/>
            <a:ext cx="2277387" cy="12146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7" y="663001"/>
            <a:ext cx="9134941" cy="62107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808" y="1028731"/>
            <a:ext cx="2953371" cy="1976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10.00 11.12.2024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3019260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196945"/>
            <a:ext cx="2226241" cy="1278605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0" y="666589"/>
            <a:ext cx="2950141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18.00 11.12.2024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35378" y="4471987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210573" y="5036156"/>
            <a:ext cx="1509243" cy="781940"/>
            <a:chOff x="2841226" y="4886542"/>
            <a:chExt cx="1364347" cy="756599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590" y="4886542"/>
              <a:ext cx="1268983" cy="25368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 smtClean="0">
                  <a:solidFill>
                    <a:schemeClr val="tx1"/>
                  </a:solidFill>
                </a:rPr>
                <a:t>Туапсинский</a:t>
              </a:r>
              <a:br>
                <a:rPr lang="ru-RU" altLang="ru-RU" sz="800" dirty="0" smtClean="0">
                  <a:solidFill>
                    <a:schemeClr val="tx1"/>
                  </a:solidFill>
                </a:rPr>
              </a:br>
              <a:r>
                <a:rPr lang="ru-RU" altLang="ru-RU" sz="800" dirty="0" smtClean="0">
                  <a:solidFill>
                    <a:schemeClr val="tx1"/>
                  </a:solidFill>
                </a:rPr>
                <a:t> 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04487" y="5710682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18465" y="4822243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876402" y="3241975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622505" y="3240922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28847"/>
              <a:ext cx="1361163" cy="172484"/>
              <a:chOff x="519470" y="3606226"/>
              <a:chExt cx="1361163" cy="172484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622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6226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6226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59759" y="3606995"/>
                <a:ext cx="340980" cy="169767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776981" y="2325094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12371"/>
                <a:ext cx="340980" cy="164243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157985" y="2096519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8419"/>
              <a:ext cx="1353436" cy="174771"/>
              <a:chOff x="534922" y="3611048"/>
              <a:chExt cx="1353436" cy="174771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1048"/>
                <a:ext cx="340980" cy="17380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5"/>
                <a:ext cx="340980" cy="169822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437991" y="3788158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4656"/>
              <a:ext cx="1361163" cy="176643"/>
              <a:chOff x="519470" y="3605139"/>
              <a:chExt cx="1361163" cy="176643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198011" y="3605139"/>
                <a:ext cx="340980" cy="17649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128225" y="3922010"/>
            <a:ext cx="1512354" cy="669069"/>
            <a:chOff x="2666991" y="3897818"/>
            <a:chExt cx="1367159" cy="647385"/>
          </a:xfrm>
        </p:grpSpPr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47" name="Группа 146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Прямоугольник 153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sp>
        <p:nvSpPr>
          <p:cNvPr id="162" name="TextBox 161"/>
          <p:cNvSpPr txBox="1"/>
          <p:nvPr/>
        </p:nvSpPr>
        <p:spPr>
          <a:xfrm>
            <a:off x="-54173" y="5030827"/>
            <a:ext cx="2555274" cy="253914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050" dirty="0" smtClean="0"/>
              <a:t>Туапсинский </a:t>
            </a:r>
            <a:r>
              <a:rPr lang="ru-RU" altLang="ru-RU" sz="1050" smtClean="0"/>
              <a:t>муниципальный округ</a:t>
            </a:r>
            <a:endParaRPr lang="ru-RU" altLang="ru-RU" sz="105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97" y="5278469"/>
            <a:ext cx="2451520" cy="15795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35" y="675864"/>
            <a:ext cx="9151535" cy="6210844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052051" y="1395649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59591" y="81633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7408181" y="6061240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57" name="Text Box 182"/>
          <p:cNvSpPr txBox="1">
            <a:spLocks noChangeArrowheads="1"/>
          </p:cNvSpPr>
          <p:nvPr/>
        </p:nvSpPr>
        <p:spPr bwMode="auto">
          <a:xfrm>
            <a:off x="5735152" y="276753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58" name="Text Box 182"/>
          <p:cNvSpPr txBox="1">
            <a:spLocks noChangeArrowheads="1"/>
          </p:cNvSpPr>
          <p:nvPr/>
        </p:nvSpPr>
        <p:spPr bwMode="auto">
          <a:xfrm>
            <a:off x="6338834" y="3536103"/>
            <a:ext cx="820298" cy="17632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2619095" y="1067988"/>
            <a:ext cx="1475815" cy="461663"/>
          </a:xfrm>
          <a:prstGeom prst="rect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низкого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519152" y="3428719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59186" flipV="1">
            <a:off x="2177251" y="810682"/>
            <a:ext cx="285272" cy="60006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24430" flipV="1">
            <a:off x="3825434" y="765550"/>
            <a:ext cx="331756" cy="28006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273080" flipV="1">
            <a:off x="2971397" y="1501441"/>
            <a:ext cx="273138" cy="45789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7" name="Полилиния 66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270386" flipH="1">
            <a:off x="2492842" y="3202971"/>
            <a:ext cx="363892" cy="49487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9" name="Полилиния 68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237260">
            <a:off x="4935858" y="2013364"/>
            <a:ext cx="569391" cy="2989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1" name="Полилиния 70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68996">
            <a:off x="8079367" y="1612602"/>
            <a:ext cx="569391" cy="2989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2" name="Полилиния 71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585289" flipH="1">
            <a:off x="7348057" y="2447890"/>
            <a:ext cx="584804" cy="18096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5459">
            <a:off x="6954317" y="4250435"/>
            <a:ext cx="569391" cy="27638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6" name="Полилиния 25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008771" flipH="1">
            <a:off x="5469770" y="3839991"/>
            <a:ext cx="584804" cy="18096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330466">
            <a:off x="1695531" y="4386673"/>
            <a:ext cx="569391" cy="36360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Полилиния 30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743658" flipH="1">
            <a:off x="3786042" y="3999906"/>
            <a:ext cx="363892" cy="49487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2" name="Полилиния 31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999024" flipH="1">
            <a:off x="1474377" y="1641860"/>
            <a:ext cx="363892" cy="49487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301889" flipH="1">
            <a:off x="5188464" y="4471789"/>
            <a:ext cx="363892" cy="49487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594712</TotalTime>
  <Words>768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31002</cp:revision>
  <cp:lastPrinted>2024-10-13T10:37:37Z</cp:lastPrinted>
  <dcterms:created xsi:type="dcterms:W3CDTF">2014-09-08T13:21:12Z</dcterms:created>
  <dcterms:modified xsi:type="dcterms:W3CDTF">2024-12-10T11:47:43Z</dcterms:modified>
</cp:coreProperties>
</file>