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7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7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181DF8"/>
    <a:srgbClr val="EE1AD0"/>
    <a:srgbClr val="3DF353"/>
    <a:srgbClr val="EFF4ED"/>
    <a:srgbClr val="4ADFE6"/>
    <a:srgbClr val="563BF5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0" autoAdjust="0"/>
    <p:restoredTop sz="96404" autoAdjust="0"/>
  </p:normalViewPr>
  <p:slideViewPr>
    <p:cSldViewPr snapToGrid="0">
      <p:cViewPr varScale="1">
        <p:scale>
          <a:sx n="108" d="100"/>
          <a:sy n="108" d="100"/>
        </p:scale>
        <p:origin x="1932" y="96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03.12.2023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03.12.2023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40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03.12.2023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03.12.2023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03.12.2023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03.12.2023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03.12.2023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03.12.2023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03.12.2023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03.12.2023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03.12.2023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03.12.2023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03.12.2023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03.12.2023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5834" y="514709"/>
            <a:ext cx="8699620" cy="63390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485262" y="3457652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01" y="4920411"/>
            <a:ext cx="2034412" cy="19538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1" y="2690227"/>
            <a:ext cx="1991967" cy="2223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02" y="628963"/>
            <a:ext cx="1980849" cy="2053318"/>
          </a:xfrm>
          <a:prstGeom prst="rect">
            <a:avLst/>
          </a:prstGeom>
        </p:spPr>
      </p:pic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42343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619455" y="5715220"/>
            <a:ext cx="4103129" cy="1113800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.12.2023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9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95617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194981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27138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Бёрюховецкй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222621" y="6860864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991" y="5307148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837422" y="1895633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1380" y="598021"/>
            <a:ext cx="2218842" cy="6251433"/>
            <a:chOff x="-31380" y="606567"/>
            <a:chExt cx="2218842" cy="6251433"/>
          </a:xfrm>
        </p:grpSpPr>
        <p:sp>
          <p:nvSpPr>
            <p:cNvPr id="226" name="TextBox 225"/>
            <p:cNvSpPr txBox="1"/>
            <p:nvPr/>
          </p:nvSpPr>
          <p:spPr>
            <a:xfrm>
              <a:off x="9683" y="606567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204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-31380" y="2615383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11718" y="4808063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815083" y="4292403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9880" y="643297"/>
            <a:ext cx="5167529" cy="125901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0215" algn="just">
              <a:spcAft>
                <a:spcPts val="0"/>
              </a:spcAft>
            </a:pP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По Краснодарскому краю: 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переменная облачность. 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Преимущественно без осадков. Ночью и утром в южной половине края местами туман. Ветер юго-западный, южный 5-10 м/с, местами порывы 15-18 м/с. Температура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воздуха ночью 9…14°, в предгорных районах 3…8°, днем 17…22°, на Азовском побережье 12…17°; в горах ночью 3…8°, днем 9…14°.</a:t>
            </a:r>
            <a:endParaRPr lang="ru-RU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9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На Черноморском побережье: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переменная облачность. Преимущественно без осадков. Ветер южной четверти 6-11 м/с, порывы 12-14 м/с, местами 15-20 м/с. Температура воздуха ночью 10…15°, днем 13…18°.</a:t>
            </a:r>
            <a:endParaRPr lang="ru-RU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9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По г. Краснодару: </a:t>
            </a:r>
            <a:r>
              <a:rPr lang="en-US" sz="9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g</a:t>
            </a:r>
            <a:r>
              <a:rPr lang="ru-RU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еременная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облачность. Без осадков. 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Ветер юго-западный, южный 5-10 м/с, вечером и днем порывы до 15 м/с. Температура воздуха ночью 12…14°, днем 19…21°.</a:t>
            </a:r>
            <a:endParaRPr lang="ru-RU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89" y="2107091"/>
            <a:ext cx="2337351" cy="12004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42" y="681769"/>
            <a:ext cx="9154783" cy="6176231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-105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</a:t>
            </a:r>
            <a:r>
              <a:rPr lang="ru-RU" dirty="0" smtClean="0"/>
              <a:t>0</a:t>
            </a:r>
            <a:r>
              <a:rPr lang="en-US" dirty="0" smtClean="0"/>
              <a:t>4</a:t>
            </a:r>
            <a:r>
              <a:rPr lang="ru-RU" dirty="0" smtClean="0"/>
              <a:t>.12.2023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5350" y="4470031"/>
            <a:ext cx="2386613" cy="238037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11331" y="503825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74960" y="5093786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 Box 97"/>
            <p:cNvSpPr txBox="1">
              <a:spLocks noChangeArrowheads="1"/>
            </p:cNvSpPr>
            <p:nvPr/>
          </p:nvSpPr>
          <p:spPr bwMode="auto">
            <a:xfrm>
              <a:off x="7508974" y="4886818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ночная температура воздуха</a:t>
              </a: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33566" y="5013687"/>
            <a:ext cx="2341396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 smtClean="0"/>
              <a:t>МО Ейский район</a:t>
            </a:r>
            <a:endParaRPr lang="ru-RU" altLang="ru-RU" sz="1200" dirty="0"/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7029873" y="5309067"/>
            <a:ext cx="314599" cy="9748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19873" y="5143308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9186" y="2874310"/>
            <a:ext cx="2937067" cy="1756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51995"/>
            <a:ext cx="2226241" cy="1284314"/>
            <a:chOff x="6925166" y="2759077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97393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9077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216150" y="4154427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en-US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2404931" y="4917515"/>
            <a:ext cx="1557968" cy="690527"/>
            <a:chOff x="2797179" y="4974993"/>
            <a:chExt cx="1408394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7179" y="4974993"/>
              <a:ext cx="140839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район</a:t>
              </a: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3335764" y="5640435"/>
            <a:ext cx="1511971" cy="652849"/>
            <a:chOff x="3572000" y="5650107"/>
            <a:chExt cx="1366813" cy="631691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6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60"/>
              <a:ext cx="1361163" cy="172484"/>
              <a:chOff x="519470" y="3609298"/>
              <a:chExt cx="1361163" cy="172484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en-US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4562775" y="4800496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en-US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2570605" y="3550074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en-US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4213831" y="2608516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en-US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1248804" y="2357849"/>
            <a:ext cx="1721350" cy="683601"/>
            <a:chOff x="1369062" y="2576776"/>
            <a:chExt cx="1556090" cy="661446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62" y="2576776"/>
              <a:ext cx="1556088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район</a:t>
              </a:r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en-US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3270849" y="1738323"/>
            <a:ext cx="1509158" cy="654000"/>
            <a:chOff x="2815304" y="2038741"/>
            <a:chExt cx="1364269" cy="632805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1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1694333" y="1241739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66669"/>
              <a:ext cx="1361162" cy="178628"/>
              <a:chOff x="527196" y="3609298"/>
              <a:chExt cx="1361162" cy="178628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en-US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11440" y="3615442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15442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350544" y="3091493"/>
            <a:ext cx="1509312" cy="682468"/>
            <a:chOff x="1314080" y="4118456"/>
            <a:chExt cx="1364409" cy="660350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5045"/>
              <a:chOff x="519470" y="3609298"/>
              <a:chExt cx="1361163" cy="175045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5737" y="3611859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en-US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18456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193506" y="666589"/>
            <a:ext cx="2946103" cy="40010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18.00 </a:t>
            </a:r>
            <a:r>
              <a:rPr lang="ru-RU" sz="1000" dirty="0" smtClean="0"/>
              <a:t>0</a:t>
            </a:r>
            <a:r>
              <a:rPr lang="en-US" sz="1000" dirty="0" smtClean="0"/>
              <a:t>4</a:t>
            </a:r>
            <a:r>
              <a:rPr lang="ru-RU" sz="1000" dirty="0" smtClean="0"/>
              <a:t>.12.2023</a:t>
            </a:r>
            <a:endParaRPr lang="ru-RU" sz="1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574" y="1074570"/>
            <a:ext cx="2934426" cy="18057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53" y="5257813"/>
            <a:ext cx="2460125" cy="16001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410"/>
            <a:ext cx="9144000" cy="6204272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821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522920" y="3861797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6589448" y="1391723"/>
            <a:ext cx="903372" cy="1590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6241389" y="2864550"/>
            <a:ext cx="696118" cy="152162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6816178" y="3818023"/>
            <a:ext cx="449911" cy="167365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90671" y="3166549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624874" y="1319903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4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20787419" flipV="1">
            <a:off x="1941273" y="4731605"/>
            <a:ext cx="277351" cy="39506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7492820" y="6326498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3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9926809" flipH="1" flipV="1">
            <a:off x="1744625" y="1006045"/>
            <a:ext cx="308490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7818273" flipV="1">
            <a:off x="2260341" y="1676374"/>
            <a:ext cx="273656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20862860" flipV="1">
            <a:off x="1762042" y="3667627"/>
            <a:ext cx="273656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9127990" flipV="1">
            <a:off x="5005588" y="2315847"/>
            <a:ext cx="273656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673798" flipH="1" flipV="1">
            <a:off x="6875757" y="1842623"/>
            <a:ext cx="308490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8215904" flipV="1">
            <a:off x="6554445" y="4102317"/>
            <a:ext cx="273656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8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579815</TotalTime>
  <Words>792</Words>
  <Application>Microsoft Office PowerPoint</Application>
  <PresentationFormat>Экран (4:3)</PresentationFormat>
  <Paragraphs>211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MS Mincho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29302</cp:revision>
  <cp:lastPrinted>2023-11-20T20:04:37Z</cp:lastPrinted>
  <dcterms:created xsi:type="dcterms:W3CDTF">2014-09-08T13:21:12Z</dcterms:created>
  <dcterms:modified xsi:type="dcterms:W3CDTF">2023-12-03T11:22:31Z</dcterms:modified>
</cp:coreProperties>
</file>