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7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2436" autoAdjust="0"/>
  </p:normalViewPr>
  <p:slideViewPr>
    <p:cSldViewPr snapToGrid="0">
      <p:cViewPr>
        <p:scale>
          <a:sx n="100" d="100"/>
          <a:sy n="100" d="100"/>
        </p:scale>
        <p:origin x="942" y="3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6" y="5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27.08.2024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4" rIns="91727" bIns="458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8613"/>
            <a:ext cx="5437822" cy="3908188"/>
          </a:xfrm>
          <a:prstGeom prst="rect">
            <a:avLst/>
          </a:prstGeom>
        </p:spPr>
        <p:txBody>
          <a:bodyPr vert="horz" lIns="91727" tIns="45864" rIns="91727" bIns="4586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6" y="9430388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27.08.2024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27.08.2024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27.08.2024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27.08.2024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" y="721903"/>
            <a:ext cx="12193178" cy="612828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27.08.2024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6045" y="2373019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35750" y="625488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7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16:00  27.08.2024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Годлевская.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508" name="Группа 507"/>
          <p:cNvGrpSpPr/>
          <p:nvPr/>
        </p:nvGrpSpPr>
        <p:grpSpPr>
          <a:xfrm>
            <a:off x="4895363" y="5339070"/>
            <a:ext cx="1581368" cy="723767"/>
            <a:chOff x="406713" y="1180365"/>
            <a:chExt cx="1581368" cy="723767"/>
          </a:xfrm>
        </p:grpSpPr>
        <p:cxnSp>
          <p:nvCxnSpPr>
            <p:cNvPr id="509" name="Прямая соединительная линия 50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Прямая соединительная линия 50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Скругленный прямоугольник 51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51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13" name="Прямоугольник 512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Прямоугольник 513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516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98" name="Группа 597"/>
          <p:cNvGrpSpPr/>
          <p:nvPr/>
        </p:nvGrpSpPr>
        <p:grpSpPr>
          <a:xfrm>
            <a:off x="5879416" y="4581598"/>
            <a:ext cx="1581368" cy="723767"/>
            <a:chOff x="406713" y="1180365"/>
            <a:chExt cx="1581368" cy="723767"/>
          </a:xfrm>
        </p:grpSpPr>
        <p:cxnSp>
          <p:nvCxnSpPr>
            <p:cNvPr id="599" name="Прямая соединительная линия 59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Прямая соединительная линия 59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1" name="Скругленный прямоугольник 60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26%</a:t>
              </a:r>
            </a:p>
          </p:txBody>
        </p:sp>
        <p:sp>
          <p:nvSpPr>
            <p:cNvPr id="60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03" name="Прямоугольник 602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 </a:t>
              </a:r>
            </a:p>
          </p:txBody>
        </p:sp>
        <p:sp>
          <p:nvSpPr>
            <p:cNvPr id="604" name="Прямоугольник 603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5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Мостовский р-н</a:t>
              </a:r>
            </a:p>
          </p:txBody>
        </p:sp>
        <p:sp>
          <p:nvSpPr>
            <p:cNvPr id="606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63" name="Группа 562"/>
          <p:cNvGrpSpPr/>
          <p:nvPr/>
        </p:nvGrpSpPr>
        <p:grpSpPr>
          <a:xfrm>
            <a:off x="3907233" y="4581806"/>
            <a:ext cx="1581368" cy="723767"/>
            <a:chOff x="406713" y="1180365"/>
            <a:chExt cx="1581368" cy="723767"/>
          </a:xfrm>
        </p:grpSpPr>
        <p:cxnSp>
          <p:nvCxnSpPr>
            <p:cNvPr id="564" name="Прямая соединительная линия 563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Прямая соединительная линия 564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6" name="Скругленный прямоугольник 565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567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68" name="Прямоугольник 567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Прямоугольник 568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570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571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07" name="Группа 506"/>
          <p:cNvGrpSpPr/>
          <p:nvPr/>
        </p:nvGrpSpPr>
        <p:grpSpPr>
          <a:xfrm>
            <a:off x="2774070" y="4045004"/>
            <a:ext cx="1581368" cy="723767"/>
            <a:chOff x="406713" y="1180365"/>
            <a:chExt cx="1581368" cy="723767"/>
          </a:xfrm>
        </p:grpSpPr>
        <p:cxnSp>
          <p:nvCxnSpPr>
            <p:cNvPr id="517" name="Прямая соединительная линия 516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Прямая соединительная линия 517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9" name="Скругленный прямоугольник 518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47%</a:t>
              </a:r>
            </a:p>
          </p:txBody>
        </p:sp>
        <p:sp>
          <p:nvSpPr>
            <p:cNvPr id="520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21" name="Прямоугольник 520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320/156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Прямоугольник 521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6711/68663 </a:t>
              </a:r>
            </a:p>
          </p:txBody>
        </p:sp>
        <p:sp>
          <p:nvSpPr>
            <p:cNvPr id="523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Геленджик</a:t>
              </a:r>
            </a:p>
          </p:txBody>
        </p:sp>
        <p:sp>
          <p:nvSpPr>
            <p:cNvPr id="524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63" name="Группа 462"/>
          <p:cNvGrpSpPr/>
          <p:nvPr/>
        </p:nvGrpSpPr>
        <p:grpSpPr>
          <a:xfrm>
            <a:off x="3843168" y="3499176"/>
            <a:ext cx="1581368" cy="723767"/>
            <a:chOff x="406713" y="1180365"/>
            <a:chExt cx="1581368" cy="723767"/>
          </a:xfrm>
        </p:grpSpPr>
        <p:cxnSp>
          <p:nvCxnSpPr>
            <p:cNvPr id="464" name="Прямая соединительная линия 463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Прямая соединительная линия 464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6" name="Скругленный прямоугольник 465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30%</a:t>
              </a:r>
            </a:p>
          </p:txBody>
        </p:sp>
        <p:sp>
          <p:nvSpPr>
            <p:cNvPr id="467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68" name="Прямоугольник 467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726/639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Прямоугольник 468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21207/131066 </a:t>
              </a:r>
            </a:p>
          </p:txBody>
        </p:sp>
        <p:sp>
          <p:nvSpPr>
            <p:cNvPr id="470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Динской р-н</a:t>
              </a:r>
            </a:p>
          </p:txBody>
        </p:sp>
        <p:sp>
          <p:nvSpPr>
            <p:cNvPr id="471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1" name="Группа 480"/>
          <p:cNvGrpSpPr/>
          <p:nvPr/>
        </p:nvGrpSpPr>
        <p:grpSpPr>
          <a:xfrm>
            <a:off x="3475101" y="2679653"/>
            <a:ext cx="1581368" cy="723767"/>
            <a:chOff x="406713" y="1180365"/>
            <a:chExt cx="1581368" cy="723767"/>
          </a:xfrm>
        </p:grpSpPr>
        <p:cxnSp>
          <p:nvCxnSpPr>
            <p:cNvPr id="482" name="Прямая соединительная линия 48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Прямая соединительная линия 48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Скругленный прямоугольник 48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33%</a:t>
              </a:r>
            </a:p>
          </p:txBody>
        </p:sp>
        <p:sp>
          <p:nvSpPr>
            <p:cNvPr id="485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86" name="Прямоугольник 48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1212/366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Прямоугольник 48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18187/50795 </a:t>
              </a:r>
            </a:p>
          </p:txBody>
        </p:sp>
        <p:sp>
          <p:nvSpPr>
            <p:cNvPr id="48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Калининский р-н</a:t>
              </a:r>
            </a:p>
          </p:txBody>
        </p:sp>
        <p:sp>
          <p:nvSpPr>
            <p:cNvPr id="489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4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79" y="707399"/>
            <a:ext cx="12207779" cy="615060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27.08.2024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6045" y="2373019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35750" y="625488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7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16:00  27.08.2024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Годлевская.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472" name="Группа 471"/>
          <p:cNvGrpSpPr/>
          <p:nvPr/>
        </p:nvGrpSpPr>
        <p:grpSpPr>
          <a:xfrm>
            <a:off x="3475101" y="2679653"/>
            <a:ext cx="1581368" cy="723767"/>
            <a:chOff x="406713" y="1180365"/>
            <a:chExt cx="1581368" cy="723767"/>
          </a:xfrm>
        </p:grpSpPr>
        <p:cxnSp>
          <p:nvCxnSpPr>
            <p:cNvPr id="473" name="Прямая соединительная линия 472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Прямая соединительная линия 473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5" name="Скругленный прямоугольник 474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33%</a:t>
              </a:r>
            </a:p>
          </p:txBody>
        </p:sp>
        <p:sp>
          <p:nvSpPr>
            <p:cNvPr id="476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77" name="Прямоугольник 476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1212/366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Прямоугольник 477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18187/50795 </a:t>
              </a:r>
            </a:p>
          </p:txBody>
        </p:sp>
        <p:sp>
          <p:nvSpPr>
            <p:cNvPr id="479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Калининский р-н</a:t>
              </a:r>
            </a:p>
          </p:txBody>
        </p:sp>
        <p:sp>
          <p:nvSpPr>
            <p:cNvPr id="480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5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989"/>
            <a:ext cx="12192000" cy="613501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27.08.2024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6045" y="2373019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35750" y="625488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7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16:00  27.08.2024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Годлевская.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463" name="Группа 462"/>
          <p:cNvGrpSpPr/>
          <p:nvPr/>
        </p:nvGrpSpPr>
        <p:grpSpPr>
          <a:xfrm>
            <a:off x="4224168" y="3129148"/>
            <a:ext cx="1581368" cy="723767"/>
            <a:chOff x="406713" y="1180365"/>
            <a:chExt cx="1581368" cy="723767"/>
          </a:xfrm>
        </p:grpSpPr>
        <p:cxnSp>
          <p:nvCxnSpPr>
            <p:cNvPr id="464" name="Прямая соединительная линия 463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Прямая соединительная линия 464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6" name="Скругленный прямоугольник 465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30%</a:t>
              </a:r>
            </a:p>
          </p:txBody>
        </p:sp>
        <p:sp>
          <p:nvSpPr>
            <p:cNvPr id="467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68" name="Прямоугольник 467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726/639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Прямоугольник 468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21207/131066 </a:t>
              </a:r>
            </a:p>
          </p:txBody>
        </p:sp>
        <p:sp>
          <p:nvSpPr>
            <p:cNvPr id="470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Динской р-н</a:t>
              </a:r>
            </a:p>
          </p:txBody>
        </p:sp>
        <p:sp>
          <p:nvSpPr>
            <p:cNvPr id="471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7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989"/>
            <a:ext cx="12192000" cy="613501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27.08.2024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6045" y="2373019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35750" y="625488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7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16:00  27.08.2024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Годлевская.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507" name="Группа 506"/>
          <p:cNvGrpSpPr/>
          <p:nvPr/>
        </p:nvGrpSpPr>
        <p:grpSpPr>
          <a:xfrm>
            <a:off x="4917195" y="3298200"/>
            <a:ext cx="1581368" cy="723767"/>
            <a:chOff x="406713" y="1180365"/>
            <a:chExt cx="1581368" cy="723767"/>
          </a:xfrm>
        </p:grpSpPr>
        <p:cxnSp>
          <p:nvCxnSpPr>
            <p:cNvPr id="517" name="Прямая соединительная линия 516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Прямая соединительная линия 517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9" name="Скругленный прямоугольник 518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47%</a:t>
              </a:r>
            </a:p>
          </p:txBody>
        </p:sp>
        <p:sp>
          <p:nvSpPr>
            <p:cNvPr id="520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21" name="Прямоугольник 520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320/156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Прямоугольник 521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6711/68663 </a:t>
              </a:r>
            </a:p>
          </p:txBody>
        </p:sp>
        <p:sp>
          <p:nvSpPr>
            <p:cNvPr id="523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Геленджик</a:t>
              </a:r>
            </a:p>
          </p:txBody>
        </p:sp>
        <p:sp>
          <p:nvSpPr>
            <p:cNvPr id="524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6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" y="722989"/>
            <a:ext cx="12184158" cy="613501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27.08.2024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6045" y="2373019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35750" y="625488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7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16:00  27.08.2024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Годлевская.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563" name="Группа 562"/>
          <p:cNvGrpSpPr/>
          <p:nvPr/>
        </p:nvGrpSpPr>
        <p:grpSpPr>
          <a:xfrm>
            <a:off x="5145483" y="2557418"/>
            <a:ext cx="1581368" cy="723767"/>
            <a:chOff x="406713" y="1180365"/>
            <a:chExt cx="1581368" cy="723767"/>
          </a:xfrm>
        </p:grpSpPr>
        <p:cxnSp>
          <p:nvCxnSpPr>
            <p:cNvPr id="564" name="Прямая соединительная линия 563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Прямая соединительная линия 564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6" name="Скругленный прямоугольник 565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567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68" name="Прямоугольник 567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Прямоугольник 568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570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571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6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989"/>
            <a:ext cx="12191999" cy="613872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27.08.2024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6045" y="2373019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35750" y="625488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7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16:00  27.08.2024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Годлевская.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508" name="Группа 507"/>
          <p:cNvGrpSpPr/>
          <p:nvPr/>
        </p:nvGrpSpPr>
        <p:grpSpPr>
          <a:xfrm>
            <a:off x="3552338" y="2777739"/>
            <a:ext cx="1581368" cy="723767"/>
            <a:chOff x="406713" y="1180365"/>
            <a:chExt cx="1581368" cy="723767"/>
          </a:xfrm>
        </p:grpSpPr>
        <p:cxnSp>
          <p:nvCxnSpPr>
            <p:cNvPr id="509" name="Прямая соединительная линия 50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Прямая соединительная линия 50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Скругленный прямоугольник 51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51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13" name="Прямоугольник 512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Прямоугольник 513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516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4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56" y="722989"/>
            <a:ext cx="12200155" cy="613325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27.08.2024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6045" y="2373019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35750" y="625488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7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16:00  27.08.2024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Годлевская.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598" name="Группа 597"/>
          <p:cNvGrpSpPr/>
          <p:nvPr/>
        </p:nvGrpSpPr>
        <p:grpSpPr>
          <a:xfrm>
            <a:off x="4494642" y="2518430"/>
            <a:ext cx="1581368" cy="723767"/>
            <a:chOff x="406713" y="1180365"/>
            <a:chExt cx="1581368" cy="723767"/>
          </a:xfrm>
        </p:grpSpPr>
        <p:cxnSp>
          <p:nvCxnSpPr>
            <p:cNvPr id="599" name="Прямая соединительная линия 59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Прямая соединительная линия 59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1" name="Скругленный прямоугольник 60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26%</a:t>
              </a:r>
            </a:p>
          </p:txBody>
        </p:sp>
        <p:sp>
          <p:nvSpPr>
            <p:cNvPr id="60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03" name="Прямоугольник 602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 </a:t>
              </a:r>
            </a:p>
          </p:txBody>
        </p:sp>
        <p:sp>
          <p:nvSpPr>
            <p:cNvPr id="604" name="Прямоугольник 603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5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Мостовский р-н</a:t>
              </a:r>
            </a:p>
          </p:txBody>
        </p:sp>
        <p:sp>
          <p:nvSpPr>
            <p:cNvPr id="606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6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9687</TotalTime>
  <Words>772</Words>
  <Application>Microsoft Office PowerPoint</Application>
  <PresentationFormat>Широкоэкранный</PresentationFormat>
  <Paragraphs>240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970</cp:revision>
  <cp:lastPrinted>2020-12-03T08:05:56Z</cp:lastPrinted>
  <dcterms:created xsi:type="dcterms:W3CDTF">2019-08-03T04:06:07Z</dcterms:created>
  <dcterms:modified xsi:type="dcterms:W3CDTF">2024-08-27T11:49:45Z</dcterms:modified>
</cp:coreProperties>
</file>