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27" y="540988"/>
            <a:ext cx="1973033" cy="13302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64907" y="498763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6001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1521</cp:revision>
  <dcterms:created xsi:type="dcterms:W3CDTF">2020-10-19T16:39:39Z</dcterms:created>
  <dcterms:modified xsi:type="dcterms:W3CDTF">2024-08-27T06:21:32Z</dcterms:modified>
</cp:coreProperties>
</file>