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"/>
  </p:notesMasterIdLst>
  <p:sldIdLst>
    <p:sldId id="351" r:id="rId2"/>
    <p:sldId id="352" r:id="rId3"/>
    <p:sldId id="353" r:id="rId4"/>
    <p:sldId id="357" r:id="rId5"/>
    <p:sldId id="358" r:id="rId6"/>
    <p:sldId id="354" r:id="rId7"/>
    <p:sldId id="356" r:id="rId8"/>
    <p:sldId id="355" r:id="rId9"/>
    <p:sldId id="359" r:id="rId10"/>
    <p:sldId id="360" r:id="rId11"/>
    <p:sldId id="361" r:id="rId12"/>
    <p:sldId id="364" r:id="rId13"/>
    <p:sldId id="366" r:id="rId14"/>
    <p:sldId id="365" r:id="rId15"/>
    <p:sldId id="368" r:id="rId16"/>
    <p:sldId id="367" r:id="rId17"/>
    <p:sldId id="363" r:id="rId18"/>
    <p:sldId id="362" r:id="rId19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420" autoAdjust="0"/>
    <p:restoredTop sz="96404" autoAdjust="0"/>
  </p:normalViewPr>
  <p:slideViewPr>
    <p:cSldViewPr snapToGrid="0">
      <p:cViewPr>
        <p:scale>
          <a:sx n="100" d="100"/>
          <a:sy n="100" d="100"/>
        </p:scale>
        <p:origin x="942" y="34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20.11.2024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7" name="Рисунок 46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89" y="722989"/>
            <a:ext cx="12202189" cy="61523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61" name="Группа 460"/>
          <p:cNvGrpSpPr/>
          <p:nvPr/>
        </p:nvGrpSpPr>
        <p:grpSpPr>
          <a:xfrm>
            <a:off x="2832722" y="4513910"/>
            <a:ext cx="1581368" cy="723767"/>
            <a:chOff x="406713" y="1180365"/>
            <a:chExt cx="1581368" cy="723767"/>
          </a:xfrm>
        </p:grpSpPr>
        <p:cxnSp>
          <p:nvCxnSpPr>
            <p:cNvPr id="462" name="Прямая соединительная линия 46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3" name="Скругленный прямоугольник 47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7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5" name="Прямоугольник 47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7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7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9" name="Группа 478"/>
          <p:cNvGrpSpPr/>
          <p:nvPr/>
        </p:nvGrpSpPr>
        <p:grpSpPr>
          <a:xfrm>
            <a:off x="1566127" y="4297197"/>
            <a:ext cx="1581368" cy="723767"/>
            <a:chOff x="406713" y="1180365"/>
            <a:chExt cx="1581368" cy="723767"/>
          </a:xfrm>
        </p:grpSpPr>
        <p:cxnSp>
          <p:nvCxnSpPr>
            <p:cNvPr id="480" name="Прямая соединительная линия 47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2" name="Скругленный прямоугольник 48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8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4" name="Прямоугольник 48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8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8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8" name="Группа 487"/>
          <p:cNvGrpSpPr/>
          <p:nvPr/>
        </p:nvGrpSpPr>
        <p:grpSpPr>
          <a:xfrm>
            <a:off x="973467" y="3632811"/>
            <a:ext cx="1581368" cy="723767"/>
            <a:chOff x="406713" y="1180365"/>
            <a:chExt cx="1581368" cy="723767"/>
          </a:xfrm>
        </p:grpSpPr>
        <p:cxnSp>
          <p:nvCxnSpPr>
            <p:cNvPr id="489" name="Прямая соединительная линия 48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Скругленный прямоугольник 51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51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6" name="Прямоугольник 51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7" name="Прямоугольник 51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51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51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9" name="Группа 528"/>
          <p:cNvGrpSpPr/>
          <p:nvPr/>
        </p:nvGrpSpPr>
        <p:grpSpPr>
          <a:xfrm>
            <a:off x="426224" y="2987543"/>
            <a:ext cx="1581368" cy="723767"/>
            <a:chOff x="406713" y="1180365"/>
            <a:chExt cx="1581368" cy="723767"/>
          </a:xfrm>
        </p:grpSpPr>
        <p:cxnSp>
          <p:nvCxnSpPr>
            <p:cNvPr id="530" name="Прямая соединительная линия 52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Прямая соединительная линия 53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2" name="Скругленный прямоугольник 53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53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4" name="Прямоугольник 53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рямоугольник 53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53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53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9" name="Группа 498"/>
          <p:cNvGrpSpPr/>
          <p:nvPr/>
        </p:nvGrpSpPr>
        <p:grpSpPr>
          <a:xfrm>
            <a:off x="2314786" y="2120643"/>
            <a:ext cx="1581368" cy="723767"/>
            <a:chOff x="406713" y="1180365"/>
            <a:chExt cx="1581368" cy="723767"/>
          </a:xfrm>
        </p:grpSpPr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2" name="Скругленный прямоугольник 5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5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4" name="Прямоугольник 5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5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8" name="Группа 507"/>
          <p:cNvGrpSpPr/>
          <p:nvPr/>
        </p:nvGrpSpPr>
        <p:grpSpPr>
          <a:xfrm>
            <a:off x="2331289" y="1223571"/>
            <a:ext cx="1581368" cy="723767"/>
            <a:chOff x="406713" y="1180365"/>
            <a:chExt cx="1581368" cy="723767"/>
          </a:xfrm>
        </p:grpSpPr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Скругленный прямоугольник 5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5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7" name="Прямоугольник 54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54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4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50" name="Группа 549"/>
          <p:cNvGrpSpPr/>
          <p:nvPr/>
        </p:nvGrpSpPr>
        <p:grpSpPr>
          <a:xfrm>
            <a:off x="2217493" y="3535155"/>
            <a:ext cx="1581368" cy="723767"/>
            <a:chOff x="406713" y="1180365"/>
            <a:chExt cx="1581368" cy="723767"/>
          </a:xfrm>
        </p:grpSpPr>
        <p:cxnSp>
          <p:nvCxnSpPr>
            <p:cNvPr id="551" name="Прямая соединительная линия 55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Прямая соединительная линия 55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3" name="Скругленный прямоугольник 55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20%</a:t>
              </a:r>
            </a:p>
          </p:txBody>
        </p:sp>
        <p:sp>
          <p:nvSpPr>
            <p:cNvPr id="55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55" name="Прямоугольник 55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43017/443 </a:t>
              </a:r>
            </a:p>
          </p:txBody>
        </p:sp>
        <p:sp>
          <p:nvSpPr>
            <p:cNvPr id="556" name="Прямоугольник 55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40544/132167 </a:t>
              </a:r>
            </a:p>
          </p:txBody>
        </p:sp>
        <p:sp>
          <p:nvSpPr>
            <p:cNvPr id="55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Крымский р-н</a:t>
              </a:r>
            </a:p>
          </p:txBody>
        </p:sp>
        <p:sp>
          <p:nvSpPr>
            <p:cNvPr id="55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59" name="Группа 558"/>
          <p:cNvGrpSpPr/>
          <p:nvPr/>
        </p:nvGrpSpPr>
        <p:grpSpPr>
          <a:xfrm>
            <a:off x="3551717" y="1023847"/>
            <a:ext cx="1581368" cy="723767"/>
            <a:chOff x="406713" y="1180365"/>
            <a:chExt cx="1581368" cy="723767"/>
          </a:xfrm>
        </p:grpSpPr>
        <p:cxnSp>
          <p:nvCxnSpPr>
            <p:cNvPr id="560" name="Прямая соединительная линия 55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1" name="Прямая соединительная линия 56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2" name="Скругленный прямоугольник 56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  <p:sp>
          <p:nvSpPr>
            <p:cNvPr id="56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64" name="Прямоугольник 56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699/81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5" name="Прямоугольник 56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14548/39090 </a:t>
              </a:r>
            </a:p>
          </p:txBody>
        </p:sp>
        <p:sp>
          <p:nvSpPr>
            <p:cNvPr id="56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Щербиновский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6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77" name="Группа 576"/>
          <p:cNvGrpSpPr/>
          <p:nvPr/>
        </p:nvGrpSpPr>
        <p:grpSpPr>
          <a:xfrm>
            <a:off x="1847580" y="2832775"/>
            <a:ext cx="1581368" cy="723767"/>
            <a:chOff x="406713" y="1180365"/>
            <a:chExt cx="1581368" cy="723767"/>
          </a:xfrm>
        </p:grpSpPr>
        <p:cxnSp>
          <p:nvCxnSpPr>
            <p:cNvPr id="578" name="Прямая соединительная линия 57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Прямая соединительная линия 57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0" name="Скругленный прямоугольник 57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58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82" name="Прямоугольник 58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3" name="Прямоугольник 58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58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58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5815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83" y="722989"/>
            <a:ext cx="12187317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61" name="Группа 460"/>
          <p:cNvGrpSpPr/>
          <p:nvPr/>
        </p:nvGrpSpPr>
        <p:grpSpPr>
          <a:xfrm>
            <a:off x="5794165" y="3632595"/>
            <a:ext cx="1581368" cy="723767"/>
            <a:chOff x="406713" y="1180365"/>
            <a:chExt cx="1581368" cy="723767"/>
          </a:xfrm>
        </p:grpSpPr>
        <p:cxnSp>
          <p:nvCxnSpPr>
            <p:cNvPr id="462" name="Прямая соединительная линия 46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3" name="Скругленный прямоугольник 47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7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5" name="Прямоугольник 47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7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7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9245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658" y="722989"/>
            <a:ext cx="12202658" cy="616632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61" name="Группа 460"/>
          <p:cNvGrpSpPr/>
          <p:nvPr/>
        </p:nvGrpSpPr>
        <p:grpSpPr>
          <a:xfrm>
            <a:off x="2252448" y="4215055"/>
            <a:ext cx="1581368" cy="723767"/>
            <a:chOff x="406713" y="1180365"/>
            <a:chExt cx="1581368" cy="723767"/>
          </a:xfrm>
        </p:grpSpPr>
        <p:cxnSp>
          <p:nvCxnSpPr>
            <p:cNvPr id="462" name="Прямая соединительная линия 46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3" name="Скругленный прямоугольник 47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7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5" name="Прямоугольник 47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7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7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9" name="Группа 498"/>
          <p:cNvGrpSpPr/>
          <p:nvPr/>
        </p:nvGrpSpPr>
        <p:grpSpPr>
          <a:xfrm>
            <a:off x="2360642" y="1929129"/>
            <a:ext cx="1581368" cy="723767"/>
            <a:chOff x="406713" y="1180365"/>
            <a:chExt cx="1581368" cy="723767"/>
          </a:xfrm>
        </p:grpSpPr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2" name="Скругленный прямоугольник 5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5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4" name="Прямоугольник 5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5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8" name="Группа 507"/>
          <p:cNvGrpSpPr/>
          <p:nvPr/>
        </p:nvGrpSpPr>
        <p:grpSpPr>
          <a:xfrm>
            <a:off x="1842398" y="994603"/>
            <a:ext cx="1581368" cy="723767"/>
            <a:chOff x="406713" y="1180365"/>
            <a:chExt cx="1581368" cy="723767"/>
          </a:xfrm>
        </p:grpSpPr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Скругленный прямоугольник 5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5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7" name="Прямоугольник 54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54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4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1" name="Группа 490"/>
          <p:cNvGrpSpPr/>
          <p:nvPr/>
        </p:nvGrpSpPr>
        <p:grpSpPr>
          <a:xfrm>
            <a:off x="3492650" y="4678977"/>
            <a:ext cx="1581368" cy="723767"/>
            <a:chOff x="406713" y="1180365"/>
            <a:chExt cx="1581368" cy="723767"/>
          </a:xfrm>
        </p:grpSpPr>
        <p:cxnSp>
          <p:nvCxnSpPr>
            <p:cNvPr id="492" name="Прямая соединительная линия 49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Прямая соединительная линия 49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Скругленный прямоугольник 49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9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рямоугольник 49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9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2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1" name="Группа 520"/>
          <p:cNvGrpSpPr/>
          <p:nvPr/>
        </p:nvGrpSpPr>
        <p:grpSpPr>
          <a:xfrm>
            <a:off x="3195660" y="3676168"/>
            <a:ext cx="1581368" cy="723767"/>
            <a:chOff x="406713" y="1180365"/>
            <a:chExt cx="1581368" cy="723767"/>
          </a:xfrm>
        </p:grpSpPr>
        <p:cxnSp>
          <p:nvCxnSpPr>
            <p:cNvPr id="522" name="Прямая соединительная линия 52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Прямая соединительная линия 52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4" name="Скругленный прямоугольник 52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52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6" name="Прямоугольник 52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7" name="Прямоугольник 52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52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53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39" name="Группа 538"/>
          <p:cNvGrpSpPr/>
          <p:nvPr/>
        </p:nvGrpSpPr>
        <p:grpSpPr>
          <a:xfrm>
            <a:off x="3060518" y="813584"/>
            <a:ext cx="1581368" cy="723767"/>
            <a:chOff x="406713" y="1180365"/>
            <a:chExt cx="1581368" cy="723767"/>
          </a:xfrm>
        </p:grpSpPr>
        <p:cxnSp>
          <p:nvCxnSpPr>
            <p:cNvPr id="540" name="Прямая соединительная линия 53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Прямая соединительная линия 54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2" name="Скругленный прямоугольник 54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  <p:sp>
          <p:nvSpPr>
            <p:cNvPr id="54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4" name="Прямоугольник 54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699/81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5" name="Прямоугольник 54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14548/39090 </a:t>
              </a:r>
            </a:p>
          </p:txBody>
        </p:sp>
        <p:sp>
          <p:nvSpPr>
            <p:cNvPr id="54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Щербиновский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6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69" name="Группа 568"/>
          <p:cNvGrpSpPr/>
          <p:nvPr/>
        </p:nvGrpSpPr>
        <p:grpSpPr>
          <a:xfrm>
            <a:off x="3239366" y="2646073"/>
            <a:ext cx="1581368" cy="723767"/>
            <a:chOff x="406713" y="1180365"/>
            <a:chExt cx="1581368" cy="723767"/>
          </a:xfrm>
        </p:grpSpPr>
        <p:cxnSp>
          <p:nvCxnSpPr>
            <p:cNvPr id="570" name="Прямая соединительная линия 56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1" name="Прямая соединительная линия 57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2" name="Скругленный прямоугольник 57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19%</a:t>
              </a:r>
            </a:p>
          </p:txBody>
        </p:sp>
        <p:sp>
          <p:nvSpPr>
            <p:cNvPr id="57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74" name="Прямоугольник 57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951/410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5" name="Прямоугольник 57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32367/107665 </a:t>
              </a:r>
            </a:p>
          </p:txBody>
        </p:sp>
        <p:sp>
          <p:nvSpPr>
            <p:cNvPr id="57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Тимашевский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8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0397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07399"/>
            <a:ext cx="12193178" cy="617054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39" name="Группа 538"/>
          <p:cNvGrpSpPr/>
          <p:nvPr/>
        </p:nvGrpSpPr>
        <p:grpSpPr>
          <a:xfrm>
            <a:off x="5297969" y="3901482"/>
            <a:ext cx="1581368" cy="723767"/>
            <a:chOff x="406713" y="1180365"/>
            <a:chExt cx="1581368" cy="723767"/>
          </a:xfrm>
        </p:grpSpPr>
        <p:cxnSp>
          <p:nvCxnSpPr>
            <p:cNvPr id="540" name="Прямая соединительная линия 53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Прямая соединительная линия 54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2" name="Скругленный прямоугольник 54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  <p:sp>
          <p:nvSpPr>
            <p:cNvPr id="54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4" name="Прямоугольник 54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699/81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5" name="Прямоугольник 54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14548/39090 </a:t>
              </a:r>
            </a:p>
          </p:txBody>
        </p:sp>
        <p:sp>
          <p:nvSpPr>
            <p:cNvPr id="54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Щербиновский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6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8791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3178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08" name="Группа 507"/>
          <p:cNvGrpSpPr/>
          <p:nvPr/>
        </p:nvGrpSpPr>
        <p:grpSpPr>
          <a:xfrm>
            <a:off x="4995173" y="2663841"/>
            <a:ext cx="1581368" cy="723767"/>
            <a:chOff x="406713" y="1180365"/>
            <a:chExt cx="1581368" cy="723767"/>
          </a:xfrm>
        </p:grpSpPr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Скругленный прямоугольник 5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5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7" name="Прямоугольник 54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54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4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1914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99" name="Группа 498"/>
          <p:cNvGrpSpPr/>
          <p:nvPr/>
        </p:nvGrpSpPr>
        <p:grpSpPr>
          <a:xfrm>
            <a:off x="5018117" y="3790494"/>
            <a:ext cx="1581368" cy="723767"/>
            <a:chOff x="406713" y="1180365"/>
            <a:chExt cx="1581368" cy="723767"/>
          </a:xfrm>
        </p:grpSpPr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2" name="Скругленный прямоугольник 5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5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4" name="Прямоугольник 5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5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94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314" y="722989"/>
            <a:ext cx="12183961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69" name="Группа 568"/>
          <p:cNvGrpSpPr/>
          <p:nvPr/>
        </p:nvGrpSpPr>
        <p:grpSpPr>
          <a:xfrm>
            <a:off x="4239491" y="4149397"/>
            <a:ext cx="1581368" cy="723767"/>
            <a:chOff x="406713" y="1180365"/>
            <a:chExt cx="1581368" cy="723767"/>
          </a:xfrm>
        </p:grpSpPr>
        <p:cxnSp>
          <p:nvCxnSpPr>
            <p:cNvPr id="570" name="Прямая соединительная линия 56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1" name="Прямая соединительная линия 57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2" name="Скругленный прямоугольник 57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19%</a:t>
              </a:r>
            </a:p>
          </p:txBody>
        </p:sp>
        <p:sp>
          <p:nvSpPr>
            <p:cNvPr id="57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74" name="Прямоугольник 57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951/410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5" name="Прямоугольник 57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32367/107665 </a:t>
              </a:r>
            </a:p>
          </p:txBody>
        </p:sp>
        <p:sp>
          <p:nvSpPr>
            <p:cNvPr id="57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Тимашевский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8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7885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4" y="722989"/>
            <a:ext cx="12177858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21" name="Группа 520"/>
          <p:cNvGrpSpPr/>
          <p:nvPr/>
        </p:nvGrpSpPr>
        <p:grpSpPr>
          <a:xfrm>
            <a:off x="3195660" y="3676168"/>
            <a:ext cx="1581368" cy="723767"/>
            <a:chOff x="406713" y="1180365"/>
            <a:chExt cx="1581368" cy="723767"/>
          </a:xfrm>
        </p:grpSpPr>
        <p:cxnSp>
          <p:nvCxnSpPr>
            <p:cNvPr id="522" name="Прямая соединительная линия 52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Прямая соединительная линия 52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4" name="Скругленный прямоугольник 52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52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6" name="Прямоугольник 52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7" name="Прямоугольник 52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52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53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725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420" y="725519"/>
            <a:ext cx="12202419" cy="613410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61" name="Группа 460"/>
          <p:cNvGrpSpPr/>
          <p:nvPr/>
        </p:nvGrpSpPr>
        <p:grpSpPr>
          <a:xfrm>
            <a:off x="4605123" y="3539599"/>
            <a:ext cx="1581368" cy="723767"/>
            <a:chOff x="406713" y="1180365"/>
            <a:chExt cx="1581368" cy="723767"/>
          </a:xfrm>
        </p:grpSpPr>
        <p:cxnSp>
          <p:nvCxnSpPr>
            <p:cNvPr id="462" name="Прямая соединительная линия 46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3" name="Скругленный прямоугольник 47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7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5" name="Прямоугольник 47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7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7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2757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85242" cy="615662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91" name="Группа 490"/>
          <p:cNvGrpSpPr/>
          <p:nvPr/>
        </p:nvGrpSpPr>
        <p:grpSpPr>
          <a:xfrm>
            <a:off x="3778400" y="3298200"/>
            <a:ext cx="1581368" cy="723767"/>
            <a:chOff x="406713" y="1180365"/>
            <a:chExt cx="1581368" cy="723767"/>
          </a:xfrm>
        </p:grpSpPr>
        <p:cxnSp>
          <p:nvCxnSpPr>
            <p:cNvPr id="492" name="Прямая соединительная линия 49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Прямая соединительная линия 49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Скругленный прямоугольник 49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9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рямоугольник 49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9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2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6288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00520"/>
            <a:ext cx="12192000" cy="625748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29" name="Группа 528"/>
          <p:cNvGrpSpPr/>
          <p:nvPr/>
        </p:nvGrpSpPr>
        <p:grpSpPr>
          <a:xfrm>
            <a:off x="4379099" y="3664403"/>
            <a:ext cx="1581368" cy="723767"/>
            <a:chOff x="406713" y="1180365"/>
            <a:chExt cx="1581368" cy="723767"/>
          </a:xfrm>
        </p:grpSpPr>
        <p:cxnSp>
          <p:nvCxnSpPr>
            <p:cNvPr id="530" name="Прямая соединительная линия 52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Прямая соединительная линия 53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2" name="Скругленный прямоугольник 53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53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4" name="Прямоугольник 53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рямоугольник 53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53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53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4857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664" y="485775"/>
            <a:ext cx="12211664" cy="637222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59" name="Группа 558"/>
          <p:cNvGrpSpPr/>
          <p:nvPr/>
        </p:nvGrpSpPr>
        <p:grpSpPr>
          <a:xfrm>
            <a:off x="4894742" y="3755547"/>
            <a:ext cx="1581368" cy="723767"/>
            <a:chOff x="406713" y="1180365"/>
            <a:chExt cx="1581368" cy="723767"/>
          </a:xfrm>
        </p:grpSpPr>
        <p:cxnSp>
          <p:nvCxnSpPr>
            <p:cNvPr id="560" name="Прямая соединительная линия 55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1" name="Прямая соединительная линия 56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2" name="Скругленный прямоугольник 56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  <p:sp>
          <p:nvSpPr>
            <p:cNvPr id="56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64" name="Прямоугольник 56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699/81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5" name="Прямоугольник 56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14548/39090 </a:t>
              </a:r>
            </a:p>
          </p:txBody>
        </p:sp>
        <p:sp>
          <p:nvSpPr>
            <p:cNvPr id="56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Щербиновский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6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3010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58" y="722989"/>
            <a:ext cx="12186742" cy="614390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08" name="Группа 507"/>
          <p:cNvGrpSpPr/>
          <p:nvPr/>
        </p:nvGrpSpPr>
        <p:grpSpPr>
          <a:xfrm>
            <a:off x="3788614" y="3412274"/>
            <a:ext cx="1581368" cy="723767"/>
            <a:chOff x="406713" y="1180365"/>
            <a:chExt cx="1581368" cy="723767"/>
          </a:xfrm>
        </p:grpSpPr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Скругленный прямоугольник 5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5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7" name="Прямоугольник 54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54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4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7674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034" y="722989"/>
            <a:ext cx="12199034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99" name="Группа 498"/>
          <p:cNvGrpSpPr/>
          <p:nvPr/>
        </p:nvGrpSpPr>
        <p:grpSpPr>
          <a:xfrm>
            <a:off x="5505661" y="2518430"/>
            <a:ext cx="1581368" cy="723767"/>
            <a:chOff x="406713" y="1180365"/>
            <a:chExt cx="1581368" cy="723767"/>
          </a:xfrm>
        </p:grpSpPr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2" name="Скругленный прямоугольник 5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5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4" name="Прямоугольник 5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5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1767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723" y="707399"/>
            <a:ext cx="12197723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77" name="Группа 576"/>
          <p:cNvGrpSpPr/>
          <p:nvPr/>
        </p:nvGrpSpPr>
        <p:grpSpPr>
          <a:xfrm>
            <a:off x="3228705" y="2118626"/>
            <a:ext cx="1581368" cy="723767"/>
            <a:chOff x="406713" y="1180365"/>
            <a:chExt cx="1581368" cy="723767"/>
          </a:xfrm>
        </p:grpSpPr>
        <p:cxnSp>
          <p:nvCxnSpPr>
            <p:cNvPr id="578" name="Прямая соединительная линия 57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9" name="Прямая соединительная линия 57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0" name="Скругленный прямоугольник 57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58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82" name="Прямоугольник 58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3" name="Прямоугольник 58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58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58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7275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4" y="722989"/>
            <a:ext cx="12184616" cy="615362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88" name="Группа 487"/>
          <p:cNvGrpSpPr/>
          <p:nvPr/>
        </p:nvGrpSpPr>
        <p:grpSpPr>
          <a:xfrm>
            <a:off x="3802392" y="2743572"/>
            <a:ext cx="1581368" cy="723767"/>
            <a:chOff x="406713" y="1180365"/>
            <a:chExt cx="1581368" cy="723767"/>
          </a:xfrm>
        </p:grpSpPr>
        <p:cxnSp>
          <p:nvCxnSpPr>
            <p:cNvPr id="489" name="Прямая соединительная линия 48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Скругленный прямоугольник 51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51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6" name="Прямоугольник 51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7" name="Прямоугольник 51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51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51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4253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50" name="Группа 549"/>
          <p:cNvGrpSpPr/>
          <p:nvPr/>
        </p:nvGrpSpPr>
        <p:grpSpPr>
          <a:xfrm>
            <a:off x="5122618" y="3664403"/>
            <a:ext cx="1581368" cy="723767"/>
            <a:chOff x="406713" y="1180365"/>
            <a:chExt cx="1581368" cy="723767"/>
          </a:xfrm>
        </p:grpSpPr>
        <p:cxnSp>
          <p:nvCxnSpPr>
            <p:cNvPr id="551" name="Прямая соединительная линия 55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Прямая соединительная линия 55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3" name="Скругленный прямоугольник 55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20%</a:t>
              </a:r>
            </a:p>
          </p:txBody>
        </p:sp>
        <p:sp>
          <p:nvSpPr>
            <p:cNvPr id="55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55" name="Прямоугольник 55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43017/443 </a:t>
              </a:r>
            </a:p>
          </p:txBody>
        </p:sp>
        <p:sp>
          <p:nvSpPr>
            <p:cNvPr id="556" name="Прямоугольник 55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40544/132167 </a:t>
              </a:r>
            </a:p>
          </p:txBody>
        </p:sp>
        <p:sp>
          <p:nvSpPr>
            <p:cNvPr id="55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Крымский р-н</a:t>
              </a:r>
            </a:p>
          </p:txBody>
        </p:sp>
        <p:sp>
          <p:nvSpPr>
            <p:cNvPr id="55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2588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3" y="722990"/>
            <a:ext cx="12191247" cy="616977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.11.2024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79" name="Группа 478"/>
          <p:cNvGrpSpPr/>
          <p:nvPr/>
        </p:nvGrpSpPr>
        <p:grpSpPr>
          <a:xfrm>
            <a:off x="3483967" y="2265246"/>
            <a:ext cx="1581368" cy="723767"/>
            <a:chOff x="406713" y="1180365"/>
            <a:chExt cx="1581368" cy="723767"/>
          </a:xfrm>
        </p:grpSpPr>
        <p:cxnSp>
          <p:nvCxnSpPr>
            <p:cNvPr id="480" name="Прямая соединительная линия 47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2" name="Скругленный прямоугольник 48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8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4" name="Прямоугольник 48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8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8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2018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10334</TotalTime>
  <Words>1974</Words>
  <Application>Microsoft Office PowerPoint</Application>
  <PresentationFormat>Широкоэкранный</PresentationFormat>
  <Paragraphs>624</Paragraphs>
  <Slides>18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18</vt:i4>
      </vt:variant>
    </vt:vector>
  </HeadingPairs>
  <TitlesOfParts>
    <vt:vector size="23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1041</cp:revision>
  <cp:lastPrinted>2020-12-03T08:05:56Z</cp:lastPrinted>
  <dcterms:created xsi:type="dcterms:W3CDTF">2019-08-03T04:06:07Z</dcterms:created>
  <dcterms:modified xsi:type="dcterms:W3CDTF">2024-11-20T12:52:34Z</dcterms:modified>
</cp:coreProperties>
</file>