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5"/>
  </p:notesMasterIdLst>
  <p:handoutMasterIdLst>
    <p:handoutMasterId r:id="rId6"/>
  </p:handoutMasterIdLst>
  <p:sldIdLst>
    <p:sldId id="8083" r:id="rId2"/>
    <p:sldId id="8084" r:id="rId3"/>
    <p:sldId id="8082" r:id="rId4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83"/>
            <p14:sldId id="8084"/>
            <p14:sldId id="8082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FFFF"/>
    <a:srgbClr val="D99BD6"/>
    <a:srgbClr val="D389CF"/>
    <a:srgbClr val="000000"/>
    <a:srgbClr val="FFC000"/>
    <a:srgbClr val="FF0000"/>
    <a:srgbClr val="EE1AD0"/>
    <a:srgbClr val="3DF353"/>
    <a:srgbClr val="EF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776" y="90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1839" cy="340517"/>
          </a:xfrm>
          <a:prstGeom prst="rect">
            <a:avLst/>
          </a:prstGeom>
        </p:spPr>
        <p:txBody>
          <a:bodyPr vert="horz" lIns="87971" tIns="43980" rIns="87971" bIns="43980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19" y="148"/>
            <a:ext cx="4301839" cy="340517"/>
          </a:xfrm>
          <a:prstGeom prst="rect">
            <a:avLst/>
          </a:prstGeom>
        </p:spPr>
        <p:txBody>
          <a:bodyPr vert="horz" lIns="87971" tIns="43980" rIns="87971" bIns="43980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13.06.2023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57186"/>
            <a:ext cx="4301839" cy="340515"/>
          </a:xfrm>
          <a:prstGeom prst="rect">
            <a:avLst/>
          </a:prstGeom>
        </p:spPr>
        <p:txBody>
          <a:bodyPr vert="horz" lIns="87971" tIns="43980" rIns="87971" bIns="43980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19" y="6457186"/>
            <a:ext cx="4301839" cy="340515"/>
          </a:xfrm>
          <a:prstGeom prst="rect">
            <a:avLst/>
          </a:prstGeom>
        </p:spPr>
        <p:txBody>
          <a:bodyPr vert="horz" lIns="87971" tIns="43980" rIns="87971" bIns="43980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1542" cy="341065"/>
          </a:xfrm>
          <a:prstGeom prst="rect">
            <a:avLst/>
          </a:prstGeom>
        </p:spPr>
        <p:txBody>
          <a:bodyPr vert="horz" lIns="95255" tIns="47626" rIns="95255" bIns="47626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44" y="50"/>
            <a:ext cx="4301542" cy="341065"/>
          </a:xfrm>
          <a:prstGeom prst="rect">
            <a:avLst/>
          </a:prstGeom>
        </p:spPr>
        <p:txBody>
          <a:bodyPr vert="horz" lIns="95255" tIns="47626" rIns="95255" bIns="47626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13.06.2023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5" tIns="47626" rIns="95255" bIns="476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12" y="3271401"/>
            <a:ext cx="7941309" cy="2676585"/>
          </a:xfrm>
          <a:prstGeom prst="rect">
            <a:avLst/>
          </a:prstGeom>
        </p:spPr>
        <p:txBody>
          <a:bodyPr vert="horz" lIns="95255" tIns="47626" rIns="95255" bIns="476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56742"/>
            <a:ext cx="4301542" cy="341063"/>
          </a:xfrm>
          <a:prstGeom prst="rect">
            <a:avLst/>
          </a:prstGeom>
        </p:spPr>
        <p:txBody>
          <a:bodyPr vert="horz" lIns="95255" tIns="47626" rIns="95255" bIns="47626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44" y="6456742"/>
            <a:ext cx="4301542" cy="341063"/>
          </a:xfrm>
          <a:prstGeom prst="rect">
            <a:avLst/>
          </a:prstGeom>
        </p:spPr>
        <p:txBody>
          <a:bodyPr vert="horz" lIns="95255" tIns="47626" rIns="95255" bIns="47626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23" y="3730057"/>
            <a:ext cx="3125778" cy="31442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115" y="3707049"/>
            <a:ext cx="2943093" cy="3159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57" y="610217"/>
            <a:ext cx="3114088" cy="3102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081" y="590280"/>
            <a:ext cx="2912739" cy="3135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908" y="590280"/>
            <a:ext cx="3085092" cy="3147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57" y="3707048"/>
            <a:ext cx="3140639" cy="3159499"/>
          </a:xfrm>
          <a:prstGeom prst="rect">
            <a:avLst/>
          </a:prstGeom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6632074" y="381936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00:00 14.06.2023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1571" y="644269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09:00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13.06.2023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3476651" y="604125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13.06.2023</a:t>
            </a: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13.06.2023-14.06.2023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5779" y="654493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15:00 13.06.2023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5876" y="377119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21:00 13.06.2023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796" y="3799778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13.06.2023</a:t>
            </a:r>
          </a:p>
        </p:txBody>
      </p:sp>
    </p:spTree>
    <p:extLst>
      <p:ext uri="{BB962C8B-B14F-4D97-AF65-F5344CB8AC3E}">
        <p14:creationId xmlns:p14="http://schemas.microsoft.com/office/powerpoint/2010/main" val="38851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280"/>
            <a:ext cx="3109040" cy="31264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083" y="590281"/>
            <a:ext cx="2904835" cy="3139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948" y="604126"/>
            <a:ext cx="3100051" cy="31125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97" y="3729467"/>
            <a:ext cx="3141411" cy="3137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114" y="3707048"/>
            <a:ext cx="2915855" cy="31509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021" y="3744884"/>
            <a:ext cx="3085066" cy="3118189"/>
          </a:xfrm>
          <a:prstGeom prst="rect">
            <a:avLst/>
          </a:prstGeom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6632074" y="381936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00:00 15.06.2023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1571" y="644269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09:00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14.06.2023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3476651" y="604125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14.06.2023</a:t>
            </a: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13.06.2023-14.06.2023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5779" y="654493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15:00 14.06.2023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5876" y="377119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21:00 14.06.2023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796" y="3799778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14.06.2023</a:t>
            </a:r>
          </a:p>
        </p:txBody>
      </p:sp>
    </p:spTree>
    <p:extLst>
      <p:ext uri="{BB962C8B-B14F-4D97-AF65-F5344CB8AC3E}">
        <p14:creationId xmlns:p14="http://schemas.microsoft.com/office/powerpoint/2010/main" val="16376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7881"/>
            <a:ext cx="9144001" cy="6281159"/>
          </a:xfrm>
          <a:prstGeom prst="rect">
            <a:avLst/>
          </a:prstGeom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04" name="Прямоугольник 203"/>
          <p:cNvSpPr/>
          <p:nvPr/>
        </p:nvSpPr>
        <p:spPr>
          <a:xfrm>
            <a:off x="-9557" y="-1"/>
            <a:ext cx="9153557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13.06.2023-14.06.2023 (модель </a:t>
            </a:r>
            <a:r>
              <a:rPr lang="en-US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551350</TotalTime>
  <Words>98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25807</cp:revision>
  <cp:lastPrinted>2023-06-13T03:54:34Z</cp:lastPrinted>
  <dcterms:created xsi:type="dcterms:W3CDTF">2014-09-08T13:21:12Z</dcterms:created>
  <dcterms:modified xsi:type="dcterms:W3CDTF">2023-06-13T03:56:57Z</dcterms:modified>
</cp:coreProperties>
</file>