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2"/>
  </p:notesMasterIdLst>
  <p:sldIdLst>
    <p:sldId id="377" r:id="rId2"/>
    <p:sldId id="384" r:id="rId3"/>
    <p:sldId id="379" r:id="rId4"/>
    <p:sldId id="380" r:id="rId5"/>
    <p:sldId id="382" r:id="rId6"/>
    <p:sldId id="378" r:id="rId7"/>
    <p:sldId id="385" r:id="rId8"/>
    <p:sldId id="386" r:id="rId9"/>
    <p:sldId id="387" r:id="rId10"/>
    <p:sldId id="393" r:id="rId11"/>
  </p:sldIdLst>
  <p:sldSz cx="12192000" cy="6858000"/>
  <p:notesSz cx="6797675" cy="99282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FF777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0240" autoAdjust="0"/>
    <p:restoredTop sz="92436" autoAdjust="0"/>
  </p:normalViewPr>
  <p:slideViewPr>
    <p:cSldViewPr snapToGrid="0">
      <p:cViewPr>
        <p:scale>
          <a:sx n="100" d="100"/>
          <a:sy n="100" d="100"/>
        </p:scale>
        <p:origin x="1182" y="348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heme" Target="theme/theme1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5" y="5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746" y="5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r">
              <a:defRPr sz="1200"/>
            </a:lvl1pPr>
          </a:lstStyle>
          <a:p>
            <a:fld id="{ACCE77D3-33BC-4A21-AFF1-F5B73B674D36}" type="datetimeFigureOut">
              <a:rPr lang="ru-RU" smtClean="0"/>
              <a:t>14.12.2023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3013"/>
            <a:ext cx="59563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727" tIns="45864" rIns="91727" bIns="45864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928" y="4778613"/>
            <a:ext cx="5437822" cy="3908188"/>
          </a:xfrm>
          <a:prstGeom prst="rect">
            <a:avLst/>
          </a:prstGeom>
        </p:spPr>
        <p:txBody>
          <a:bodyPr vert="horz" lIns="91727" tIns="45864" rIns="91727" bIns="45864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5" y="9430388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746" y="9430388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r">
              <a:defRPr sz="1200"/>
            </a:lvl1pPr>
          </a:lstStyle>
          <a:p>
            <a:fld id="{3318DF03-F176-45E7-8DDA-F59CF989BA89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300605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14.12.2023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978736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14.12.2023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4613370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14.12.2023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020420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14.12.2023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945516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14.12.2023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33994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14.12.2023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003543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14.12.2023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777563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14.12.2023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633545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14.12.2023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083427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14.12.2023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105615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14.12.2023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338666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914A77-5833-4543-ADC1-7DAD02BE28D0}" type="datetimeFigureOut">
              <a:rPr lang="ru-RU" smtClean="0"/>
              <a:t>14.12.2023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99027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85" y="722989"/>
            <a:ext cx="12181920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grpSp>
        <p:nvGrpSpPr>
          <p:cNvPr id="626" name="Группа 625"/>
          <p:cNvGrpSpPr/>
          <p:nvPr/>
        </p:nvGrpSpPr>
        <p:grpSpPr>
          <a:xfrm>
            <a:off x="2949814" y="1342953"/>
            <a:ext cx="1581368" cy="723767"/>
            <a:chOff x="406713" y="1180365"/>
            <a:chExt cx="1581368" cy="723767"/>
          </a:xfrm>
        </p:grpSpPr>
        <p:cxnSp>
          <p:nvCxnSpPr>
            <p:cNvPr id="627" name="Прямая соединительная линия 626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8" name="Прямая соединительная линия 627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9" name="Скругленный прямоугольник 628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25%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0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31" name="Прямоугольник 630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2" name="Прямоугольник 631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3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Ейский р-н</a:t>
              </a:r>
              <a:endParaRPr lang="ru-RU" sz="900" dirty="0"/>
            </a:p>
          </p:txBody>
        </p:sp>
        <p:sp>
          <p:nvSpPr>
            <p:cNvPr id="634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72" name="Группа 471"/>
          <p:cNvGrpSpPr/>
          <p:nvPr/>
        </p:nvGrpSpPr>
        <p:grpSpPr>
          <a:xfrm>
            <a:off x="4080129" y="798497"/>
            <a:ext cx="1581368" cy="723767"/>
            <a:chOff x="406713" y="1180365"/>
            <a:chExt cx="1581368" cy="723767"/>
          </a:xfrm>
        </p:grpSpPr>
        <p:cxnSp>
          <p:nvCxnSpPr>
            <p:cNvPr id="473" name="Прямая соединительная линия 47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Прямая соединительная линия 47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5" name="Скругленный прямоугольник 47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53%</a:t>
              </a:r>
            </a:p>
          </p:txBody>
        </p:sp>
        <p:sp>
          <p:nvSpPr>
            <p:cNvPr id="47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77" name="Прямоугольник 47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699/81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8" name="Прямоугольник 47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14548/39090 </a:t>
              </a:r>
            </a:p>
          </p:txBody>
        </p:sp>
        <p:sp>
          <p:nvSpPr>
            <p:cNvPr id="47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Щербиновский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8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91" name="Группа 490"/>
          <p:cNvGrpSpPr/>
          <p:nvPr/>
        </p:nvGrpSpPr>
        <p:grpSpPr>
          <a:xfrm>
            <a:off x="4699100" y="1478653"/>
            <a:ext cx="1581368" cy="723767"/>
            <a:chOff x="406713" y="1180365"/>
            <a:chExt cx="1581368" cy="723767"/>
          </a:xfrm>
        </p:grpSpPr>
        <p:cxnSp>
          <p:nvCxnSpPr>
            <p:cNvPr id="492" name="Прямая соединительная линия 49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Прямая соединительная линия 49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4" name="Скругленный прямоугольник 49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16%</a:t>
              </a:r>
            </a:p>
          </p:txBody>
        </p:sp>
        <p:sp>
          <p:nvSpPr>
            <p:cNvPr id="49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96" name="Прямоугольник 49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1577/597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рямоугольник 49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15821/41799 </a:t>
              </a:r>
            </a:p>
          </p:txBody>
        </p:sp>
        <p:sp>
          <p:nvSpPr>
            <p:cNvPr id="49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Староминский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9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00" name="Группа 499"/>
          <p:cNvGrpSpPr/>
          <p:nvPr/>
        </p:nvGrpSpPr>
        <p:grpSpPr>
          <a:xfrm>
            <a:off x="5923538" y="900653"/>
            <a:ext cx="1581368" cy="723767"/>
            <a:chOff x="406713" y="1180365"/>
            <a:chExt cx="1581368" cy="723767"/>
          </a:xfrm>
        </p:grpSpPr>
        <p:cxnSp>
          <p:nvCxnSpPr>
            <p:cNvPr id="501" name="Прямая соединительная линия 50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2" name="Прямая соединительная линия 50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3" name="Скругленный прямоугольник 50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23%</a:t>
              </a:r>
            </a:p>
          </p:txBody>
        </p:sp>
        <p:sp>
          <p:nvSpPr>
            <p:cNvPr id="50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05" name="Прямоугольник 50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879/332</a:t>
              </a:r>
            </a:p>
          </p:txBody>
        </p:sp>
        <p:sp>
          <p:nvSpPr>
            <p:cNvPr id="506" name="Прямоугольник 50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23721/68086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Кущевский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0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16" name="Группа 515"/>
          <p:cNvGrpSpPr/>
          <p:nvPr/>
        </p:nvGrpSpPr>
        <p:grpSpPr>
          <a:xfrm>
            <a:off x="4825879" y="2152834"/>
            <a:ext cx="1581368" cy="723767"/>
            <a:chOff x="406713" y="1180365"/>
            <a:chExt cx="1581368" cy="723767"/>
          </a:xfrm>
        </p:grpSpPr>
        <p:cxnSp>
          <p:nvCxnSpPr>
            <p:cNvPr id="517" name="Прямая соединительная линия 516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8" name="Прямая соединительная линия 517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9" name="Скругленный прямоугольник 518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34%</a:t>
              </a:r>
            </a:p>
          </p:txBody>
        </p:sp>
        <p:sp>
          <p:nvSpPr>
            <p:cNvPr id="520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21" name="Прямоугольник 520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546/471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рямоугольник 521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35795/105025 </a:t>
              </a:r>
            </a:p>
          </p:txBody>
        </p:sp>
        <p:sp>
          <p:nvSpPr>
            <p:cNvPr id="523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Каневской р-н</a:t>
              </a:r>
            </a:p>
          </p:txBody>
        </p:sp>
        <p:sp>
          <p:nvSpPr>
            <p:cNvPr id="524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27" name="Группа 526"/>
          <p:cNvGrpSpPr/>
          <p:nvPr/>
        </p:nvGrpSpPr>
        <p:grpSpPr>
          <a:xfrm>
            <a:off x="3272070" y="2003259"/>
            <a:ext cx="1581368" cy="723767"/>
            <a:chOff x="406713" y="1180365"/>
            <a:chExt cx="1581368" cy="723767"/>
          </a:xfrm>
        </p:grpSpPr>
        <p:cxnSp>
          <p:nvCxnSpPr>
            <p:cNvPr id="528" name="Прямая соединительная линия 52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9" name="Прямая соединительная линия 52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0" name="Скругленный прямоугольник 52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12%</a:t>
              </a:r>
            </a:p>
          </p:txBody>
        </p:sp>
        <p:sp>
          <p:nvSpPr>
            <p:cNvPr id="53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32" name="Прямоугольник 53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15562/156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рямоугольник 53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14896/58334 </a:t>
              </a:r>
            </a:p>
          </p:txBody>
        </p:sp>
        <p:sp>
          <p:nvSpPr>
            <p:cNvPr id="53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Приморско-Ахтарский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3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43" name="Группа 542"/>
          <p:cNvGrpSpPr/>
          <p:nvPr/>
        </p:nvGrpSpPr>
        <p:grpSpPr>
          <a:xfrm>
            <a:off x="1368446" y="3124260"/>
            <a:ext cx="1581368" cy="723767"/>
            <a:chOff x="406713" y="1180365"/>
            <a:chExt cx="1581368" cy="723767"/>
          </a:xfrm>
        </p:grpSpPr>
        <p:cxnSp>
          <p:nvCxnSpPr>
            <p:cNvPr id="544" name="Прямая соединительная линия 543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5" name="Прямая соединительная линия 544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6" name="Скругленный прямоугольник 545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18%</a:t>
              </a:r>
            </a:p>
          </p:txBody>
        </p:sp>
        <p:sp>
          <p:nvSpPr>
            <p:cNvPr id="547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48" name="Прямоугольник 547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1967/619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9" name="Прямоугольник 548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43427/120552 </a:t>
              </a:r>
            </a:p>
          </p:txBody>
        </p:sp>
        <p:sp>
          <p:nvSpPr>
            <p:cNvPr id="550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Темрюкский р-н</a:t>
              </a:r>
            </a:p>
          </p:txBody>
        </p:sp>
        <p:sp>
          <p:nvSpPr>
            <p:cNvPr id="55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52" name="Группа 551"/>
          <p:cNvGrpSpPr/>
          <p:nvPr/>
        </p:nvGrpSpPr>
        <p:grpSpPr>
          <a:xfrm>
            <a:off x="2712543" y="2704490"/>
            <a:ext cx="1581368" cy="723767"/>
            <a:chOff x="406713" y="1180365"/>
            <a:chExt cx="1581368" cy="723767"/>
          </a:xfrm>
        </p:grpSpPr>
        <p:cxnSp>
          <p:nvCxnSpPr>
            <p:cNvPr id="553" name="Прямая соединительная линия 55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4" name="Прямая соединительная линия 55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5" name="Скругленный прямоугольник 55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14%</a:t>
              </a:r>
            </a:p>
          </p:txBody>
        </p:sp>
        <p:sp>
          <p:nvSpPr>
            <p:cNvPr id="55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57" name="Прямоугольник 55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1317/653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8" name="Прямоугольник 55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42126/131529 </a:t>
              </a:r>
            </a:p>
          </p:txBody>
        </p:sp>
        <p:sp>
          <p:nvSpPr>
            <p:cNvPr id="55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Славянский р-н</a:t>
              </a:r>
            </a:p>
          </p:txBody>
        </p:sp>
        <p:sp>
          <p:nvSpPr>
            <p:cNvPr id="56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61" name="Группа 560"/>
          <p:cNvGrpSpPr/>
          <p:nvPr/>
        </p:nvGrpSpPr>
        <p:grpSpPr>
          <a:xfrm>
            <a:off x="4023190" y="2925526"/>
            <a:ext cx="1581368" cy="723767"/>
            <a:chOff x="406713" y="1180365"/>
            <a:chExt cx="1581368" cy="723767"/>
          </a:xfrm>
        </p:grpSpPr>
        <p:cxnSp>
          <p:nvCxnSpPr>
            <p:cNvPr id="562" name="Прямая соединительная линия 56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Прямая соединительная линия 56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4" name="Скругленный прямоугольник 56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33%</a:t>
              </a:r>
            </a:p>
          </p:txBody>
        </p:sp>
        <p:sp>
          <p:nvSpPr>
            <p:cNvPr id="56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66" name="Прямоугольник 56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1212/366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7" name="Прямоугольник 56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18187/50795 </a:t>
              </a:r>
            </a:p>
          </p:txBody>
        </p:sp>
        <p:sp>
          <p:nvSpPr>
            <p:cNvPr id="56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Калининский р-н</a:t>
              </a:r>
            </a:p>
          </p:txBody>
        </p:sp>
        <p:sp>
          <p:nvSpPr>
            <p:cNvPr id="56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02224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9353" y="657225"/>
            <a:ext cx="12224594" cy="6200775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grpSp>
        <p:nvGrpSpPr>
          <p:cNvPr id="472" name="Группа 471"/>
          <p:cNvGrpSpPr/>
          <p:nvPr/>
        </p:nvGrpSpPr>
        <p:grpSpPr>
          <a:xfrm>
            <a:off x="3832690" y="2145032"/>
            <a:ext cx="1581368" cy="723767"/>
            <a:chOff x="406713" y="1180365"/>
            <a:chExt cx="1581368" cy="723767"/>
          </a:xfrm>
        </p:grpSpPr>
        <p:cxnSp>
          <p:nvCxnSpPr>
            <p:cNvPr id="473" name="Прямая соединительная линия 47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Прямая соединительная линия 47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5" name="Скругленный прямоугольник 47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33%</a:t>
              </a:r>
            </a:p>
          </p:txBody>
        </p:sp>
        <p:sp>
          <p:nvSpPr>
            <p:cNvPr id="47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77" name="Прямоугольник 47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1212/366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8" name="Прямоугольник 47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18187/50795 </a:t>
              </a:r>
            </a:p>
          </p:txBody>
        </p:sp>
        <p:sp>
          <p:nvSpPr>
            <p:cNvPr id="47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Калининский р-н</a:t>
              </a:r>
            </a:p>
          </p:txBody>
        </p:sp>
        <p:sp>
          <p:nvSpPr>
            <p:cNvPr id="48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746477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03924"/>
            <a:ext cx="12199936" cy="6154076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grpSp>
        <p:nvGrpSpPr>
          <p:cNvPr id="408" name="Группа 407"/>
          <p:cNvGrpSpPr/>
          <p:nvPr/>
        </p:nvGrpSpPr>
        <p:grpSpPr>
          <a:xfrm>
            <a:off x="3617978" y="2400493"/>
            <a:ext cx="1581368" cy="723767"/>
            <a:chOff x="406713" y="1180365"/>
            <a:chExt cx="1581368" cy="723767"/>
          </a:xfrm>
        </p:grpSpPr>
        <p:cxnSp>
          <p:nvCxnSpPr>
            <p:cNvPr id="409" name="Прямая соединительная линия 4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Скругленный прямоугольник 4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25%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4" name="Прямоугольник 4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Ейский р-н</a:t>
              </a:r>
              <a:endParaRPr lang="ru-RU" sz="900" dirty="0"/>
            </a:p>
          </p:txBody>
        </p:sp>
        <p:sp>
          <p:nvSpPr>
            <p:cNvPr id="41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sp>
        <p:nvSpPr>
          <p:cNvPr id="418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</p:spTree>
    <p:extLst>
      <p:ext uri="{BB962C8B-B14F-4D97-AF65-F5344CB8AC3E}">
        <p14:creationId xmlns:p14="http://schemas.microsoft.com/office/powerpoint/2010/main" val="911137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053" y="706784"/>
            <a:ext cx="12199294" cy="6151216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18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13" name="Группа 412"/>
          <p:cNvGrpSpPr/>
          <p:nvPr/>
        </p:nvGrpSpPr>
        <p:grpSpPr>
          <a:xfrm>
            <a:off x="4661154" y="2939173"/>
            <a:ext cx="1581368" cy="723767"/>
            <a:chOff x="406713" y="1180365"/>
            <a:chExt cx="1581368" cy="723767"/>
          </a:xfrm>
        </p:grpSpPr>
        <p:cxnSp>
          <p:nvCxnSpPr>
            <p:cNvPr id="419" name="Прямая соединительная линия 41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Прямая соединительная линия 41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1" name="Скругленный прямоугольник 42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53%</a:t>
              </a:r>
            </a:p>
          </p:txBody>
        </p:sp>
        <p:sp>
          <p:nvSpPr>
            <p:cNvPr id="42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23" name="Прямоугольник 42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699/81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4" name="Прямоугольник 42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14548/39090 </a:t>
              </a:r>
            </a:p>
          </p:txBody>
        </p:sp>
        <p:sp>
          <p:nvSpPr>
            <p:cNvPr id="42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Щербиновский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2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7991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030" y="707398"/>
            <a:ext cx="12200030" cy="615060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18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13" name="Группа 412"/>
          <p:cNvGrpSpPr/>
          <p:nvPr/>
        </p:nvGrpSpPr>
        <p:grpSpPr>
          <a:xfrm>
            <a:off x="3481119" y="2537993"/>
            <a:ext cx="1581368" cy="723767"/>
            <a:chOff x="406713" y="1180365"/>
            <a:chExt cx="1581368" cy="723767"/>
          </a:xfrm>
        </p:grpSpPr>
        <p:cxnSp>
          <p:nvCxnSpPr>
            <p:cNvPr id="419" name="Прямая соединительная линия 41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Прямая соединительная линия 41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1" name="Скругленный прямоугольник 42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23%</a:t>
              </a:r>
            </a:p>
          </p:txBody>
        </p:sp>
        <p:sp>
          <p:nvSpPr>
            <p:cNvPr id="42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23" name="Прямоугольник 42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879/332</a:t>
              </a:r>
            </a:p>
          </p:txBody>
        </p:sp>
        <p:sp>
          <p:nvSpPr>
            <p:cNvPr id="424" name="Прямоугольник 42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23721/68086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Кущевский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2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607423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4264"/>
            <a:ext cx="12192000" cy="6133735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18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13" name="Группа 412"/>
          <p:cNvGrpSpPr/>
          <p:nvPr/>
        </p:nvGrpSpPr>
        <p:grpSpPr>
          <a:xfrm>
            <a:off x="3092689" y="3261760"/>
            <a:ext cx="1581368" cy="723767"/>
            <a:chOff x="406713" y="1180365"/>
            <a:chExt cx="1581368" cy="723767"/>
          </a:xfrm>
        </p:grpSpPr>
        <p:cxnSp>
          <p:nvCxnSpPr>
            <p:cNvPr id="419" name="Прямая соединительная линия 41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Прямая соединительная линия 41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1" name="Скругленный прямоугольник 42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16%</a:t>
              </a:r>
            </a:p>
          </p:txBody>
        </p:sp>
        <p:sp>
          <p:nvSpPr>
            <p:cNvPr id="42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23" name="Прямоугольник 42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1577/597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4" name="Прямоугольник 42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15821/41799 </a:t>
              </a:r>
            </a:p>
          </p:txBody>
        </p:sp>
        <p:sp>
          <p:nvSpPr>
            <p:cNvPr id="42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Староминский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2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00884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916" y="722989"/>
            <a:ext cx="12196916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28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09" name="Группа 408"/>
          <p:cNvGrpSpPr/>
          <p:nvPr/>
        </p:nvGrpSpPr>
        <p:grpSpPr>
          <a:xfrm>
            <a:off x="5510445" y="2972223"/>
            <a:ext cx="1581368" cy="723767"/>
            <a:chOff x="406713" y="1180365"/>
            <a:chExt cx="1581368" cy="723767"/>
          </a:xfrm>
        </p:grpSpPr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Прямая соединительная линия 41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2" name="Скругленный прямоугольник 41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12%</a:t>
              </a:r>
            </a:p>
          </p:txBody>
        </p:sp>
        <p:sp>
          <p:nvSpPr>
            <p:cNvPr id="41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4" name="Прямоугольник 4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15562/156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14896/58334 </a:t>
              </a:r>
            </a:p>
          </p:txBody>
        </p:sp>
        <p:sp>
          <p:nvSpPr>
            <p:cNvPr id="4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Приморско-Ахтарский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1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7909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1106" y="707399"/>
            <a:ext cx="12223105" cy="6162450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17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09" name="Группа 408"/>
          <p:cNvGrpSpPr/>
          <p:nvPr/>
        </p:nvGrpSpPr>
        <p:grpSpPr>
          <a:xfrm>
            <a:off x="4825879" y="2152834"/>
            <a:ext cx="1581368" cy="723767"/>
            <a:chOff x="406713" y="1180365"/>
            <a:chExt cx="1581368" cy="723767"/>
          </a:xfrm>
        </p:grpSpPr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Прямая соединительная линия 41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2" name="Скругленный прямоугольник 41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34%</a:t>
              </a:r>
            </a:p>
          </p:txBody>
        </p:sp>
        <p:sp>
          <p:nvSpPr>
            <p:cNvPr id="41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4" name="Прямоугольник 4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546/471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35795/105025 </a:t>
              </a:r>
            </a:p>
          </p:txBody>
        </p:sp>
        <p:sp>
          <p:nvSpPr>
            <p:cNvPr id="4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Каневской р-н</a:t>
              </a:r>
            </a:p>
          </p:txBody>
        </p:sp>
        <p:sp>
          <p:nvSpPr>
            <p:cNvPr id="42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3194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88"/>
            <a:ext cx="12192000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17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09" name="Группа 408"/>
          <p:cNvGrpSpPr/>
          <p:nvPr/>
        </p:nvGrpSpPr>
        <p:grpSpPr>
          <a:xfrm>
            <a:off x="4514632" y="2704843"/>
            <a:ext cx="1581368" cy="723767"/>
            <a:chOff x="406713" y="1180365"/>
            <a:chExt cx="1581368" cy="723767"/>
          </a:xfrm>
        </p:grpSpPr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Прямая соединительная линия 41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2" name="Скругленный прямоугольник 41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14%</a:t>
              </a:r>
            </a:p>
          </p:txBody>
        </p:sp>
        <p:sp>
          <p:nvSpPr>
            <p:cNvPr id="41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4" name="Прямоугольник 4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1317/653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42126/131529 </a:t>
              </a:r>
            </a:p>
          </p:txBody>
        </p:sp>
        <p:sp>
          <p:nvSpPr>
            <p:cNvPr id="4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Славянский р-н</a:t>
              </a:r>
            </a:p>
          </p:txBody>
        </p:sp>
        <p:sp>
          <p:nvSpPr>
            <p:cNvPr id="41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7706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88"/>
            <a:ext cx="12192000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17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09" name="Группа 408"/>
          <p:cNvGrpSpPr/>
          <p:nvPr/>
        </p:nvGrpSpPr>
        <p:grpSpPr>
          <a:xfrm>
            <a:off x="4721246" y="3141275"/>
            <a:ext cx="1581368" cy="723767"/>
            <a:chOff x="406713" y="1180365"/>
            <a:chExt cx="1581368" cy="723767"/>
          </a:xfrm>
        </p:grpSpPr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Прямая соединительная линия 41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2" name="Скругленный прямоугольник 41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18%</a:t>
              </a:r>
            </a:p>
          </p:txBody>
        </p:sp>
        <p:sp>
          <p:nvSpPr>
            <p:cNvPr id="41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4" name="Прямоугольник 4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1967/619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43427/120552 </a:t>
              </a:r>
            </a:p>
          </p:txBody>
        </p:sp>
        <p:sp>
          <p:nvSpPr>
            <p:cNvPr id="4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Темрюкский р-н</a:t>
              </a:r>
            </a:p>
          </p:txBody>
        </p:sp>
        <p:sp>
          <p:nvSpPr>
            <p:cNvPr id="41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89274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9544</TotalTime>
  <Words>1084</Words>
  <Application>Microsoft Office PowerPoint</Application>
  <PresentationFormat>Широкоэкранный</PresentationFormat>
  <Paragraphs>348</Paragraphs>
  <Slides>10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10</vt:i4>
      </vt:variant>
    </vt:vector>
  </HeadingPairs>
  <TitlesOfParts>
    <vt:vector size="15" baseType="lpstr">
      <vt:lpstr>Arial</vt:lpstr>
      <vt:lpstr>Calibri</vt:lpstr>
      <vt:lpstr>Calibri Light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Родионов Александр Александрович</dc:creator>
  <cp:lastModifiedBy>ARM_9</cp:lastModifiedBy>
  <cp:revision>947</cp:revision>
  <cp:lastPrinted>2020-12-03T08:05:56Z</cp:lastPrinted>
  <dcterms:created xsi:type="dcterms:W3CDTF">2019-08-03T04:06:07Z</dcterms:created>
  <dcterms:modified xsi:type="dcterms:W3CDTF">2023-12-14T13:17:57Z</dcterms:modified>
</cp:coreProperties>
</file>