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31" r:id="rId2"/>
    <p:sldId id="332" r:id="rId3"/>
    <p:sldId id="333" r:id="rId4"/>
    <p:sldId id="334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74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Рисунок 4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078"/>
            <a:ext cx="12192000" cy="612392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08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481" name="Группа 480"/>
          <p:cNvGrpSpPr/>
          <p:nvPr/>
        </p:nvGrpSpPr>
        <p:grpSpPr>
          <a:xfrm>
            <a:off x="2713990" y="4275263"/>
            <a:ext cx="1581368" cy="723767"/>
            <a:chOff x="406713" y="1180365"/>
            <a:chExt cx="1581368" cy="723767"/>
          </a:xfrm>
        </p:grpSpPr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Прямая соединительная линия 48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Скругленный прямоугольник 48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</a:p>
          </p:txBody>
        </p:sp>
        <p:sp>
          <p:nvSpPr>
            <p:cNvPr id="48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320/156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Прямоугольник 48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</a:p>
          </p:txBody>
        </p:sp>
        <p:sp>
          <p:nvSpPr>
            <p:cNvPr id="48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Геленджик</a:t>
              </a:r>
            </a:p>
          </p:txBody>
        </p:sp>
        <p:sp>
          <p:nvSpPr>
            <p:cNvPr id="48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0" name="Группа 489"/>
          <p:cNvGrpSpPr/>
          <p:nvPr/>
        </p:nvGrpSpPr>
        <p:grpSpPr>
          <a:xfrm>
            <a:off x="4863744" y="5670341"/>
            <a:ext cx="1581368" cy="723767"/>
            <a:chOff x="406713" y="1180365"/>
            <a:chExt cx="1581368" cy="723767"/>
          </a:xfrm>
        </p:grpSpPr>
        <p:cxnSp>
          <p:nvCxnSpPr>
            <p:cNvPr id="491" name="Прямая соединительная линия 49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Прямая соединительная линия 49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Скругленный прямоугольник 49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9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95" name="Прямоугольник 49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Прямоугольник 49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9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9" name="Группа 498"/>
          <p:cNvGrpSpPr/>
          <p:nvPr/>
        </p:nvGrpSpPr>
        <p:grpSpPr>
          <a:xfrm>
            <a:off x="4073060" y="4965478"/>
            <a:ext cx="1581368" cy="723767"/>
            <a:chOff x="406713" y="1180365"/>
            <a:chExt cx="1581368" cy="723767"/>
          </a:xfrm>
        </p:grpSpPr>
        <p:cxnSp>
          <p:nvCxnSpPr>
            <p:cNvPr id="500" name="Прямая соединительная линия 4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Прямая соединительная линия 5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Скругленный прямоугольник 5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04" name="Прямоугольник 5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Прямоугольник 5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4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08" y="707399"/>
            <a:ext cx="12204208" cy="614278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08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490" name="Группа 489"/>
          <p:cNvGrpSpPr/>
          <p:nvPr/>
        </p:nvGrpSpPr>
        <p:grpSpPr>
          <a:xfrm>
            <a:off x="4111714" y="3157352"/>
            <a:ext cx="1581368" cy="723767"/>
            <a:chOff x="406713" y="1180365"/>
            <a:chExt cx="1581368" cy="723767"/>
          </a:xfrm>
        </p:grpSpPr>
        <p:cxnSp>
          <p:nvCxnSpPr>
            <p:cNvPr id="491" name="Прямая соединительная линия 49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Прямая соединительная линия 49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Скругленный прямоугольник 49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9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95" name="Прямоугольник 49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Прямоугольник 49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9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3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820"/>
            <a:ext cx="12192000" cy="613236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08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499" name="Группа 498"/>
          <p:cNvGrpSpPr/>
          <p:nvPr/>
        </p:nvGrpSpPr>
        <p:grpSpPr>
          <a:xfrm>
            <a:off x="5047281" y="3066901"/>
            <a:ext cx="1581368" cy="723767"/>
            <a:chOff x="406713" y="1180365"/>
            <a:chExt cx="1581368" cy="723767"/>
          </a:xfrm>
        </p:grpSpPr>
        <p:cxnSp>
          <p:nvCxnSpPr>
            <p:cNvPr id="500" name="Прямая соединительная линия 4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Прямая соединительная линия 5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Скругленный прямоугольник 5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04" name="Прямоугольник 5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Прямоугольник 5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8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" y="722989"/>
            <a:ext cx="12199936" cy="613245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08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481" name="Группа 480"/>
          <p:cNvGrpSpPr/>
          <p:nvPr/>
        </p:nvGrpSpPr>
        <p:grpSpPr>
          <a:xfrm>
            <a:off x="4628248" y="3255349"/>
            <a:ext cx="1581368" cy="723767"/>
            <a:chOff x="406713" y="1180365"/>
            <a:chExt cx="1581368" cy="723767"/>
          </a:xfrm>
        </p:grpSpPr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Прямая соединительная линия 48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Скругленный прямоугольник 48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</a:p>
          </p:txBody>
        </p:sp>
        <p:sp>
          <p:nvSpPr>
            <p:cNvPr id="48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320/156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Прямоугольник 48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</a:p>
          </p:txBody>
        </p:sp>
        <p:sp>
          <p:nvSpPr>
            <p:cNvPr id="48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Геленджик</a:t>
              </a:r>
            </a:p>
          </p:txBody>
        </p:sp>
        <p:sp>
          <p:nvSpPr>
            <p:cNvPr id="48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7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9242</TotalTime>
  <Words>432</Words>
  <Application>Microsoft Office PowerPoint</Application>
  <PresentationFormat>Широкоэкранный</PresentationFormat>
  <Paragraphs>132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918</cp:revision>
  <cp:lastPrinted>2020-12-03T08:05:56Z</cp:lastPrinted>
  <dcterms:created xsi:type="dcterms:W3CDTF">2019-08-03T04:06:07Z</dcterms:created>
  <dcterms:modified xsi:type="dcterms:W3CDTF">2023-12-11T11:48:09Z</dcterms:modified>
</cp:coreProperties>
</file>