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7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7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3387" autoAdjust="0"/>
  </p:normalViewPr>
  <p:slideViewPr>
    <p:cSldViewPr snapToGrid="0">
      <p:cViewPr varScale="1">
        <p:scale>
          <a:sx n="104" d="100"/>
          <a:sy n="104" d="100"/>
        </p:scale>
        <p:origin x="205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14.12.2023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4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14.12.2023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14.12.2023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14.12.2023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14.12.2023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14.12.2023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14.12.2023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14.12.2023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14.12.2023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14.12.2023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14.12.2023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14.12.2023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14.12.2023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514709"/>
            <a:ext cx="8699620" cy="6339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" y="4821094"/>
            <a:ext cx="2006655" cy="2058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" y="2625509"/>
            <a:ext cx="2049304" cy="21955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" y="626369"/>
            <a:ext cx="2029477" cy="2019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19455" y="5715220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15.12.2023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28333" y="2505140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1380" y="598021"/>
            <a:ext cx="2218842" cy="6251433"/>
            <a:chOff x="-31380" y="606567"/>
            <a:chExt cx="2218842" cy="6251433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06567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1380" y="2615383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11718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15083" y="4292403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09" y="629439"/>
            <a:ext cx="5167529" cy="170529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MS Mincho"/>
              </a:rPr>
              <a:t>По Краснодарскому краю: </a:t>
            </a:r>
            <a:r>
              <a:rPr lang="ru-RU" sz="1000" b="1" dirty="0" smtClean="0">
                <a:latin typeface="Times New Roman" panose="02020603050405020304" pitchFamily="18" charset="0"/>
                <a:ea typeface="MS Mincho"/>
              </a:rPr>
              <a:t>о</a:t>
            </a:r>
            <a:r>
              <a:rPr lang="ru-RU" sz="1000" dirty="0" smtClean="0">
                <a:latin typeface="Times New Roman" panose="02020603050405020304" pitchFamily="18" charset="0"/>
                <a:ea typeface="MS Mincho"/>
              </a:rPr>
              <a:t>блачно</a:t>
            </a:r>
            <a:r>
              <a:rPr lang="ru-RU" sz="1000" dirty="0">
                <a:latin typeface="Times New Roman" panose="02020603050405020304" pitchFamily="18" charset="0"/>
                <a:ea typeface="MS Mincho"/>
              </a:rPr>
              <a:t>. Ночью местами небольшой дождь, днем дождь, местами сильный, 15.12 в отдельных районах очень сильный дождь (ОЯ). В северной половине края сильное </a:t>
            </a:r>
            <a:r>
              <a:rPr lang="ru-RU" sz="1000" dirty="0" err="1">
                <a:latin typeface="Times New Roman" panose="02020603050405020304" pitchFamily="18" charset="0"/>
                <a:ea typeface="MS Mincho"/>
              </a:rPr>
              <a:t>гололедно-изморозевое</a:t>
            </a:r>
            <a:r>
              <a:rPr lang="ru-RU" sz="1000" dirty="0">
                <a:latin typeface="Times New Roman" panose="02020603050405020304" pitchFamily="18" charset="0"/>
                <a:ea typeface="MS Mincho"/>
              </a:rPr>
              <a:t> отложение (ОЯ). Ветер восточный с переходом днем на южный 5-10 м/с, местами порывы до 15 м/с. Температура воздуха ночью 2…7°, в северной половине края +1…-4°; днем 6…11°, местами в южной половине края 12…17°, местами в северной половине края 1…6°; в горах ночью +4…-1°, днем 4…9°.</a:t>
            </a:r>
          </a:p>
          <a:p>
            <a:pPr indent="450215"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MS Mincho"/>
              </a:rPr>
              <a:t>На Черноморском побережье: </a:t>
            </a:r>
            <a:r>
              <a:rPr lang="ru-RU" sz="1000" dirty="0">
                <a:latin typeface="Times New Roman" panose="02020603050405020304" pitchFamily="18" charset="0"/>
                <a:ea typeface="MS Mincho"/>
              </a:rPr>
              <a:t>ветер ночью и утром местами порывы 15-20 м/с. Температура воздуха ночью 8…13°, днём 12…17°.</a:t>
            </a:r>
          </a:p>
          <a:p>
            <a:pPr indent="450215"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MS Mincho"/>
              </a:rPr>
              <a:t>По г. Краснодару: </a:t>
            </a:r>
            <a:r>
              <a:rPr lang="ru-RU" sz="1000" dirty="0">
                <a:latin typeface="Times New Roman" panose="02020603050405020304" pitchFamily="18" charset="0"/>
                <a:ea typeface="MS Mincho"/>
              </a:rPr>
              <a:t>облачно. Ночью без существенных осадков, днем небольшой дождь. Ветер восточный с переходом днем на южный 5-10 м/с, порывы 12-14 м/с. Температура воздуха ночью 4…6°, днем 13…15°.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512" y="2737908"/>
            <a:ext cx="2322274" cy="13059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5" y="663001"/>
            <a:ext cx="9138901" cy="6194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46" y="1031975"/>
            <a:ext cx="2939835" cy="18291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smtClean="0"/>
              <a:t>10.00 15.12.2023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53112" y="5039605"/>
            <a:ext cx="2341396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</a:t>
            </a:r>
            <a:r>
              <a:rPr lang="ru-RU" altLang="ru-RU" sz="1200" dirty="0" smtClean="0"/>
              <a:t>Туапсинский район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2124739" y="4014013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660561" y="4506775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886154" y="5248036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353325" y="4018623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429909" y="3339773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377556" y="2926368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814814" y="2558864"/>
            <a:ext cx="1721350" cy="683601"/>
            <a:chOff x="1369062" y="2576776"/>
            <a:chExt cx="1556090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6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4004166" y="2271312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769495" y="1482212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6669"/>
              <a:ext cx="1361162" cy="178628"/>
              <a:chOff x="527196" y="3609298"/>
              <a:chExt cx="1361162" cy="178628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030155" y="3277024"/>
            <a:ext cx="1509312" cy="682468"/>
            <a:chOff x="1314080" y="4118456"/>
            <a:chExt cx="1364409" cy="660350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5045"/>
              <a:chOff x="519470" y="3609298"/>
              <a:chExt cx="1361163" cy="175045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7" y="3611859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18456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15.12.2023</a:t>
            </a:r>
            <a:endParaRPr lang="ru-RU" sz="1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94" y="5322714"/>
            <a:ext cx="2540625" cy="15352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1" y="684410"/>
            <a:ext cx="9144000" cy="624086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751968" y="3602254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6280658" y="1487961"/>
            <a:ext cx="1207363" cy="190855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6198280" y="2771206"/>
            <a:ext cx="790112" cy="1378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628854" y="3553498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25566" y="1045724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172041" flipH="1" flipV="1">
            <a:off x="330835" y="3600120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566" y="6298467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679154" y="844078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7130525" y="6298468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038457" flipV="1">
            <a:off x="3271695" y="4125366"/>
            <a:ext cx="419859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95253" flipH="1" flipV="1">
            <a:off x="2948583" y="2485997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275081" flipH="1" flipV="1">
            <a:off x="6044034" y="3943962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077358" flipH="1" flipV="1">
            <a:off x="2675055" y="3469773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495966" flipH="1" flipV="1">
            <a:off x="8235564" y="2251935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649779" flipH="1" flipV="1">
            <a:off x="430030" y="5570747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559865" flipV="1">
            <a:off x="4180881" y="1730455"/>
            <a:ext cx="346501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993381" flipH="1" flipV="1">
            <a:off x="5514238" y="2089159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084307" flipV="1">
            <a:off x="4390792" y="3024811"/>
            <a:ext cx="318618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583696" flipV="1">
            <a:off x="2060560" y="3997005"/>
            <a:ext cx="419859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375007" flipV="1">
            <a:off x="2566437" y="4573578"/>
            <a:ext cx="419859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565303" flipV="1">
            <a:off x="5063510" y="1582725"/>
            <a:ext cx="318618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580584</TotalTime>
  <Words>810</Words>
  <Application>Microsoft Office PowerPoint</Application>
  <PresentationFormat>Экран (4:3)</PresentationFormat>
  <Paragraphs>212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MS Mincho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29356</cp:revision>
  <cp:lastPrinted>2023-12-10T19:47:46Z</cp:lastPrinted>
  <dcterms:created xsi:type="dcterms:W3CDTF">2014-09-08T13:21:12Z</dcterms:created>
  <dcterms:modified xsi:type="dcterms:W3CDTF">2023-12-14T12:17:43Z</dcterms:modified>
</cp:coreProperties>
</file>