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3387" autoAdjust="0"/>
  </p:normalViewPr>
  <p:slideViewPr>
    <p:cSldViewPr snapToGrid="0">
      <p:cViewPr varScale="1">
        <p:scale>
          <a:sx n="104" d="100"/>
          <a:sy n="104" d="100"/>
        </p:scale>
        <p:origin x="2052" y="108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11.12.2023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514709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5285"/>
            <a:ext cx="1982274" cy="1921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" y="630721"/>
            <a:ext cx="2016371" cy="20304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664"/>
            <a:ext cx="1993475" cy="2295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12.12.2023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26925" y="2364429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577" y="620954"/>
            <a:ext cx="5167529" cy="176684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облачно с прояснениями. Ночью местами небольшие осадки, утром и днем осадки в виде дождя, ночью и утром с мокрым снегом. Днем в отдельных районах сильный дождь. Местами туман, ночью и утром гололедно-изморозевые отложения. Ветер восточный 4-9 м/с, местами порывы 12-14 м/с. Температура воздуха ночью 2…7°, местами в северной половине края 0…-2°; днем 3…8°, местами в южной половине края до 11°; в горах ночью 0…+5°, днем 2…7°.</a:t>
            </a:r>
          </a:p>
          <a:p>
            <a:r>
              <a:rPr lang="ru-RU" sz="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облачно с прояснениями. Временами дождь. Ветер восточной четверти 6-11 м/с, местами порывы 12 м/с.  Температура воздуха ночью 2…7°, днём 11…16°.</a:t>
            </a:r>
          </a:p>
          <a:p>
            <a:r>
              <a:rPr lang="ru-RU" sz="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Ночью и утром небольшие осадки в виде дождя и мокрого снега. Днем дождь. Ночью и утром в низинах и у водоемов туман. Ветер восточный 4-9 м/с, днем 6-11 м/с. Температура воздуха ночью 4…6°, днем 6…8°.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83" y="2601209"/>
            <a:ext cx="2304056" cy="1338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" y="674529"/>
            <a:ext cx="9130294" cy="618884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10.00 12.12.2023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6932" y="5058077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г-к Сочи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891011" y="3941788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445983" y="4414879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661076" y="5249273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91641" y="3862759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491597" y="3479628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577561" y="2713106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591355" y="2901414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222884" y="2030894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64286" y="1601809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8628"/>
              <a:chOff x="527196" y="3609298"/>
              <a:chExt cx="1361162" cy="178628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588157" y="3294964"/>
            <a:ext cx="1509312" cy="682468"/>
            <a:chOff x="1314080" y="4118456"/>
            <a:chExt cx="1364409" cy="660350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5045"/>
              <a:chOff x="519470" y="3609298"/>
              <a:chExt cx="1361163" cy="175045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7" y="3611859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18456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12.12.2023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" y="5309067"/>
            <a:ext cx="2412355" cy="1554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7" y="1057584"/>
            <a:ext cx="2938040" cy="1794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2" y="667756"/>
            <a:ext cx="9155632" cy="6188891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635773" y="3762202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37587" y="2146113"/>
            <a:ext cx="1207363" cy="19085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837587" y="3425369"/>
            <a:ext cx="790112" cy="1378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75443" y="4084126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488021" y="1224575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741321" flipV="1">
            <a:off x="2130828" y="3641261"/>
            <a:ext cx="34491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826980" flipH="1" flipV="1">
            <a:off x="5819810" y="4511154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179032" flipH="1" flipV="1">
            <a:off x="7306930" y="2742531"/>
            <a:ext cx="431493" cy="56858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575821" flipV="1">
            <a:off x="2135194" y="1956620"/>
            <a:ext cx="224972" cy="41092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826980" flipH="1" flipV="1">
            <a:off x="6771647" y="2277348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577664" flipH="1" flipV="1">
            <a:off x="3323801" y="2630957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449400" flipH="1" flipV="1">
            <a:off x="8267625" y="2076899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923933" flipH="1" flipV="1">
            <a:off x="5100815" y="3662563"/>
            <a:ext cx="155968" cy="38933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77106" flipV="1">
            <a:off x="7145153" y="3647924"/>
            <a:ext cx="535296" cy="21825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037645" flipV="1">
            <a:off x="1131932" y="2573969"/>
            <a:ext cx="34491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108369" flipV="1">
            <a:off x="2886825" y="1546937"/>
            <a:ext cx="29328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1304" y="993743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580455</TotalTime>
  <Words>818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29344</cp:revision>
  <cp:lastPrinted>2023-12-10T19:47:46Z</cp:lastPrinted>
  <dcterms:created xsi:type="dcterms:W3CDTF">2014-09-08T13:21:12Z</dcterms:created>
  <dcterms:modified xsi:type="dcterms:W3CDTF">2023-12-11T09:43:45Z</dcterms:modified>
</cp:coreProperties>
</file>