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7"/>
  </p:notesMasterIdLst>
  <p:sldIdLst>
    <p:sldId id="377" r:id="rId2"/>
    <p:sldId id="384" r:id="rId3"/>
    <p:sldId id="379" r:id="rId4"/>
    <p:sldId id="380" r:id="rId5"/>
    <p:sldId id="382" r:id="rId6"/>
    <p:sldId id="378" r:id="rId7"/>
    <p:sldId id="385" r:id="rId8"/>
    <p:sldId id="386" r:id="rId9"/>
    <p:sldId id="387" r:id="rId10"/>
    <p:sldId id="393" r:id="rId11"/>
    <p:sldId id="388" r:id="rId12"/>
    <p:sldId id="389" r:id="rId13"/>
    <p:sldId id="390" r:id="rId14"/>
    <p:sldId id="391" r:id="rId15"/>
    <p:sldId id="392" r:id="rId16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240" autoAdjust="0"/>
    <p:restoredTop sz="92436" autoAdjust="0"/>
  </p:normalViewPr>
  <p:slideViewPr>
    <p:cSldViewPr snapToGrid="0">
      <p:cViewPr>
        <p:scale>
          <a:sx n="100" d="100"/>
          <a:sy n="100" d="100"/>
        </p:scale>
        <p:origin x="1182" y="348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28.11.2023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430" y="716310"/>
            <a:ext cx="12193165" cy="6141689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81" name="Группа 480"/>
          <p:cNvGrpSpPr/>
          <p:nvPr/>
        </p:nvGrpSpPr>
        <p:grpSpPr>
          <a:xfrm>
            <a:off x="5477529" y="5545316"/>
            <a:ext cx="1581368" cy="723767"/>
            <a:chOff x="406713" y="1180365"/>
            <a:chExt cx="1581368" cy="723767"/>
          </a:xfrm>
        </p:grpSpPr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Прямая соединительная линия 48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4" name="Скругленный прямоугольник 48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8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6" name="Прямоугольник 48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рямоугольник 48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9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</a:p>
          </p:txBody>
        </p:sp>
      </p:grpSp>
      <p:grpSp>
        <p:nvGrpSpPr>
          <p:cNvPr id="509" name="Группа 508"/>
          <p:cNvGrpSpPr/>
          <p:nvPr/>
        </p:nvGrpSpPr>
        <p:grpSpPr>
          <a:xfrm>
            <a:off x="4455680" y="4906405"/>
            <a:ext cx="1581368" cy="723767"/>
            <a:chOff x="406713" y="1180365"/>
            <a:chExt cx="1581368" cy="723767"/>
          </a:xfrm>
        </p:grpSpPr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Прямая соединительная линия 5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2" name="Скругленный прямоугольник 5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51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</a:p>
          </p:txBody>
        </p:sp>
        <p:sp>
          <p:nvSpPr>
            <p:cNvPr id="514" name="Прямоугольник 5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рямоугольник 5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5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36" name="Группа 535"/>
          <p:cNvGrpSpPr/>
          <p:nvPr/>
        </p:nvGrpSpPr>
        <p:grpSpPr>
          <a:xfrm>
            <a:off x="2680430" y="3956532"/>
            <a:ext cx="1581368" cy="723767"/>
            <a:chOff x="406713" y="1180365"/>
            <a:chExt cx="1581368" cy="723767"/>
          </a:xfrm>
        </p:grpSpPr>
        <p:cxnSp>
          <p:nvCxnSpPr>
            <p:cNvPr id="537" name="Прямая соединительная линия 53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Прямая соединительная линия 53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9" name="Скругленный прямоугольник 53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1" name="Прямоугольник 54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2" name="Прямоугольник 54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Новороссийск</a:t>
              </a:r>
              <a:endParaRPr lang="ru-RU" sz="900" dirty="0"/>
            </a:p>
          </p:txBody>
        </p:sp>
        <p:sp>
          <p:nvSpPr>
            <p:cNvPr id="58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99" name="Группа 598"/>
          <p:cNvGrpSpPr/>
          <p:nvPr/>
        </p:nvGrpSpPr>
        <p:grpSpPr>
          <a:xfrm>
            <a:off x="4756640" y="3693905"/>
            <a:ext cx="1581368" cy="710707"/>
            <a:chOff x="1101172" y="2922236"/>
            <a:chExt cx="1581368" cy="710707"/>
          </a:xfrm>
        </p:grpSpPr>
        <p:cxnSp>
          <p:nvCxnSpPr>
            <p:cNvPr id="600" name="Прямая соединительная линия 599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Прямая соединительная линия 600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Скругленный прямоугольник 601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45%</a:t>
              </a:r>
            </a:p>
          </p:txBody>
        </p:sp>
        <p:sp>
          <p:nvSpPr>
            <p:cNvPr id="603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04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</a:p>
          </p:txBody>
        </p:sp>
        <p:sp>
          <p:nvSpPr>
            <p:cNvPr id="605" name="Прямоугольник 604"/>
            <p:cNvSpPr/>
            <p:nvPr/>
          </p:nvSpPr>
          <p:spPr>
            <a:xfrm>
              <a:off x="1589791" y="3294867"/>
              <a:ext cx="799229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6" name="Прямоугольник 605"/>
            <p:cNvSpPr/>
            <p:nvPr/>
          </p:nvSpPr>
          <p:spPr bwMode="auto">
            <a:xfrm>
              <a:off x="1589792" y="3153069"/>
              <a:ext cx="799228" cy="123376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15821/41799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7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Краснодар</a:t>
              </a:r>
              <a:endParaRPr lang="ru-RU" sz="900" dirty="0"/>
            </a:p>
          </p:txBody>
        </p:sp>
      </p:grpSp>
      <p:grpSp>
        <p:nvGrpSpPr>
          <p:cNvPr id="608" name="Группа 607"/>
          <p:cNvGrpSpPr/>
          <p:nvPr/>
        </p:nvGrpSpPr>
        <p:grpSpPr>
          <a:xfrm>
            <a:off x="1631979" y="3404461"/>
            <a:ext cx="1581368" cy="710707"/>
            <a:chOff x="1101172" y="2922236"/>
            <a:chExt cx="1581368" cy="710707"/>
          </a:xfrm>
        </p:grpSpPr>
        <p:cxnSp>
          <p:nvCxnSpPr>
            <p:cNvPr id="609" name="Прямая соединительная линия 608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0" name="Прямая соединительная линия 609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1" name="Скругленный прямоугольник 610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2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 smtClean="0">
                <a:solidFill>
                  <a:prstClr val="black"/>
                </a:solidFill>
              </a:endParaRPr>
            </a:p>
          </p:txBody>
        </p:sp>
        <p:sp>
          <p:nvSpPr>
            <p:cNvPr id="613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14" name="Прямоугольник 613"/>
            <p:cNvSpPr/>
            <p:nvPr/>
          </p:nvSpPr>
          <p:spPr>
            <a:xfrm>
              <a:off x="1589792" y="3294867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2365/738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4" name="Прямоугольник 623"/>
            <p:cNvSpPr/>
            <p:nvPr/>
          </p:nvSpPr>
          <p:spPr bwMode="auto">
            <a:xfrm>
              <a:off x="1589792" y="3153068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36832/104074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5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Темрюкский р-н</a:t>
              </a:r>
              <a:endParaRPr lang="ru-RU" sz="900" dirty="0"/>
            </a:p>
          </p:txBody>
        </p:sp>
      </p:grpSp>
      <p:grpSp>
        <p:nvGrpSpPr>
          <p:cNvPr id="626" name="Группа 625"/>
          <p:cNvGrpSpPr/>
          <p:nvPr/>
        </p:nvGrpSpPr>
        <p:grpSpPr>
          <a:xfrm>
            <a:off x="3395061" y="1447760"/>
            <a:ext cx="1581368" cy="723767"/>
            <a:chOff x="406713" y="1180365"/>
            <a:chExt cx="1581368" cy="723767"/>
          </a:xfrm>
        </p:grpSpPr>
        <p:cxnSp>
          <p:nvCxnSpPr>
            <p:cNvPr id="627" name="Прямая соединительная линия 62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8" name="Прямая соединительная линия 62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9" name="Скругленный прямоугольник 62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31" name="Прямоугольник 63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2" name="Прямоугольник 63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Ейский р-н</a:t>
              </a:r>
              <a:endParaRPr lang="ru-RU" sz="900" dirty="0"/>
            </a:p>
          </p:txBody>
        </p:sp>
        <p:sp>
          <p:nvSpPr>
            <p:cNvPr id="63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63" name="Группа 462"/>
          <p:cNvGrpSpPr/>
          <p:nvPr/>
        </p:nvGrpSpPr>
        <p:grpSpPr>
          <a:xfrm>
            <a:off x="3188589" y="4605825"/>
            <a:ext cx="1581368" cy="723767"/>
            <a:chOff x="406713" y="1180365"/>
            <a:chExt cx="1581368" cy="723767"/>
          </a:xfrm>
        </p:grpSpPr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Прямая соединительная линия 46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6" name="Скругленный прямоугольник 46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6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9" name="Прямоугольник 46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7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7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0222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430" y="727201"/>
            <a:ext cx="12202429" cy="612298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81" name="Группа 480"/>
          <p:cNvGrpSpPr/>
          <p:nvPr/>
        </p:nvGrpSpPr>
        <p:grpSpPr>
          <a:xfrm>
            <a:off x="5297969" y="5923933"/>
            <a:ext cx="1581368" cy="723767"/>
            <a:chOff x="406713" y="1180365"/>
            <a:chExt cx="1581368" cy="723767"/>
          </a:xfrm>
        </p:grpSpPr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Прямая соединительная линия 48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4" name="Скругленный прямоугольник 48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8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6" name="Прямоугольник 48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рямоугольник 48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9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</a:p>
          </p:txBody>
        </p:sp>
      </p:grpSp>
      <p:grpSp>
        <p:nvGrpSpPr>
          <p:cNvPr id="509" name="Группа 508"/>
          <p:cNvGrpSpPr/>
          <p:nvPr/>
        </p:nvGrpSpPr>
        <p:grpSpPr>
          <a:xfrm>
            <a:off x="4351668" y="5220804"/>
            <a:ext cx="1581368" cy="723767"/>
            <a:chOff x="406713" y="1180365"/>
            <a:chExt cx="1581368" cy="723767"/>
          </a:xfrm>
        </p:grpSpPr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Прямая соединительная линия 5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2" name="Скругленный прямоугольник 5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51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</a:p>
          </p:txBody>
        </p:sp>
        <p:sp>
          <p:nvSpPr>
            <p:cNvPr id="514" name="Прямоугольник 5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рямоугольник 5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5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36" name="Группа 535"/>
          <p:cNvGrpSpPr/>
          <p:nvPr/>
        </p:nvGrpSpPr>
        <p:grpSpPr>
          <a:xfrm>
            <a:off x="2000947" y="4323107"/>
            <a:ext cx="1581368" cy="723767"/>
            <a:chOff x="406713" y="1180365"/>
            <a:chExt cx="1581368" cy="723767"/>
          </a:xfrm>
        </p:grpSpPr>
        <p:cxnSp>
          <p:nvCxnSpPr>
            <p:cNvPr id="537" name="Прямая соединительная линия 53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Прямая соединительная линия 53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9" name="Скругленный прямоугольник 53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1" name="Прямоугольник 54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2" name="Прямоугольник 54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Новороссийск</a:t>
              </a:r>
              <a:endParaRPr lang="ru-RU" sz="900" dirty="0"/>
            </a:p>
          </p:txBody>
        </p:sp>
        <p:sp>
          <p:nvSpPr>
            <p:cNvPr id="58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99" name="Группа 598"/>
          <p:cNvGrpSpPr/>
          <p:nvPr/>
        </p:nvGrpSpPr>
        <p:grpSpPr>
          <a:xfrm>
            <a:off x="4756640" y="3693905"/>
            <a:ext cx="1581368" cy="710707"/>
            <a:chOff x="1101172" y="2922236"/>
            <a:chExt cx="1581368" cy="710707"/>
          </a:xfrm>
        </p:grpSpPr>
        <p:cxnSp>
          <p:nvCxnSpPr>
            <p:cNvPr id="600" name="Прямая соединительная линия 599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Прямая соединительная линия 600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Скругленный прямоугольник 601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45%</a:t>
              </a:r>
            </a:p>
          </p:txBody>
        </p:sp>
        <p:sp>
          <p:nvSpPr>
            <p:cNvPr id="603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04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</a:p>
          </p:txBody>
        </p:sp>
        <p:sp>
          <p:nvSpPr>
            <p:cNvPr id="605" name="Прямоугольник 604"/>
            <p:cNvSpPr/>
            <p:nvPr/>
          </p:nvSpPr>
          <p:spPr>
            <a:xfrm>
              <a:off x="1589791" y="3294867"/>
              <a:ext cx="799229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6" name="Прямоугольник 605"/>
            <p:cNvSpPr/>
            <p:nvPr/>
          </p:nvSpPr>
          <p:spPr bwMode="auto">
            <a:xfrm>
              <a:off x="1589792" y="3153069"/>
              <a:ext cx="799228" cy="123376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15821/41799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7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Краснодар</a:t>
              </a:r>
              <a:endParaRPr lang="ru-RU" sz="900" dirty="0"/>
            </a:p>
          </p:txBody>
        </p:sp>
      </p:grpSp>
      <p:grpSp>
        <p:nvGrpSpPr>
          <p:cNvPr id="608" name="Группа 607"/>
          <p:cNvGrpSpPr/>
          <p:nvPr/>
        </p:nvGrpSpPr>
        <p:grpSpPr>
          <a:xfrm>
            <a:off x="1033095" y="3433335"/>
            <a:ext cx="1581368" cy="710707"/>
            <a:chOff x="1101172" y="2922236"/>
            <a:chExt cx="1581368" cy="710707"/>
          </a:xfrm>
        </p:grpSpPr>
        <p:cxnSp>
          <p:nvCxnSpPr>
            <p:cNvPr id="609" name="Прямая соединительная линия 608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0" name="Прямая соединительная линия 609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1" name="Скругленный прямоугольник 610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2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 smtClean="0">
                <a:solidFill>
                  <a:prstClr val="black"/>
                </a:solidFill>
              </a:endParaRPr>
            </a:p>
          </p:txBody>
        </p:sp>
        <p:sp>
          <p:nvSpPr>
            <p:cNvPr id="613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14" name="Прямоугольник 613"/>
            <p:cNvSpPr/>
            <p:nvPr/>
          </p:nvSpPr>
          <p:spPr>
            <a:xfrm>
              <a:off x="1589792" y="3294867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2365/738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4" name="Прямоугольник 623"/>
            <p:cNvSpPr/>
            <p:nvPr/>
          </p:nvSpPr>
          <p:spPr bwMode="auto">
            <a:xfrm>
              <a:off x="1589792" y="3153068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36832/104074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5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Темрюкский р-н</a:t>
              </a:r>
              <a:endParaRPr lang="ru-RU" sz="900" dirty="0"/>
            </a:p>
          </p:txBody>
        </p:sp>
      </p:grpSp>
      <p:grpSp>
        <p:nvGrpSpPr>
          <p:cNvPr id="626" name="Группа 625"/>
          <p:cNvGrpSpPr/>
          <p:nvPr/>
        </p:nvGrpSpPr>
        <p:grpSpPr>
          <a:xfrm>
            <a:off x="2905907" y="1303092"/>
            <a:ext cx="1581368" cy="723767"/>
            <a:chOff x="406713" y="1180365"/>
            <a:chExt cx="1581368" cy="723767"/>
          </a:xfrm>
        </p:grpSpPr>
        <p:cxnSp>
          <p:nvCxnSpPr>
            <p:cNvPr id="627" name="Прямая соединительная линия 62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8" name="Прямая соединительная линия 62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9" name="Скругленный прямоугольник 62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31" name="Прямоугольник 63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2" name="Прямоугольник 63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Ейский р-н</a:t>
              </a:r>
              <a:endParaRPr lang="ru-RU" sz="900" dirty="0"/>
            </a:p>
          </p:txBody>
        </p:sp>
        <p:sp>
          <p:nvSpPr>
            <p:cNvPr id="63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63" name="Группа 462"/>
          <p:cNvGrpSpPr/>
          <p:nvPr/>
        </p:nvGrpSpPr>
        <p:grpSpPr>
          <a:xfrm>
            <a:off x="3195088" y="4745143"/>
            <a:ext cx="1581368" cy="723767"/>
            <a:chOff x="406713" y="1180365"/>
            <a:chExt cx="1581368" cy="723767"/>
          </a:xfrm>
        </p:grpSpPr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Прямая соединительная линия 46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6" name="Скругленный прямоугольник 46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6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9" name="Прямоугольник 46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7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7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74647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9" name="Рисунок 4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352" y="695615"/>
            <a:ext cx="12206448" cy="615457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71" name="Группа 470"/>
          <p:cNvGrpSpPr/>
          <p:nvPr/>
        </p:nvGrpSpPr>
        <p:grpSpPr>
          <a:xfrm>
            <a:off x="3986804" y="4556279"/>
            <a:ext cx="1581368" cy="710707"/>
            <a:chOff x="1101172" y="2922236"/>
            <a:chExt cx="1581368" cy="710707"/>
          </a:xfrm>
        </p:grpSpPr>
        <p:cxnSp>
          <p:nvCxnSpPr>
            <p:cNvPr id="472" name="Прямая соединительная линия 471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Прямая соединительная линия 472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4" name="Скругленный прямоугольник 473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 smtClean="0">
                <a:solidFill>
                  <a:prstClr val="black"/>
                </a:solidFill>
              </a:endParaRPr>
            </a:p>
          </p:txBody>
        </p:sp>
        <p:sp>
          <p:nvSpPr>
            <p:cNvPr id="476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7" name="Прямоугольник 476"/>
            <p:cNvSpPr/>
            <p:nvPr/>
          </p:nvSpPr>
          <p:spPr>
            <a:xfrm>
              <a:off x="1589792" y="3294867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2365/738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Прямоугольник 477"/>
            <p:cNvSpPr/>
            <p:nvPr/>
          </p:nvSpPr>
          <p:spPr bwMode="auto">
            <a:xfrm>
              <a:off x="1589792" y="3153068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36832/104074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9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Темрюкский р-н</a:t>
              </a:r>
              <a:endParaRPr lang="ru-RU" sz="900" dirty="0"/>
            </a:p>
          </p:txBody>
        </p:sp>
      </p:grpSp>
    </p:spTree>
    <p:extLst>
      <p:ext uri="{BB962C8B-B14F-4D97-AF65-F5344CB8AC3E}">
        <p14:creationId xmlns:p14="http://schemas.microsoft.com/office/powerpoint/2010/main" val="1324671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027" y="707399"/>
            <a:ext cx="12198027" cy="616834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80" name="Группа 479"/>
          <p:cNvGrpSpPr/>
          <p:nvPr/>
        </p:nvGrpSpPr>
        <p:grpSpPr>
          <a:xfrm>
            <a:off x="4336513" y="3388475"/>
            <a:ext cx="1581368" cy="723767"/>
            <a:chOff x="406713" y="1180365"/>
            <a:chExt cx="1581368" cy="723767"/>
          </a:xfrm>
        </p:grpSpPr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Скругленный прямоугольник 48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рямоугольник 48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Ейский р-н</a:t>
              </a:r>
              <a:endParaRPr lang="ru-RU" sz="900" dirty="0"/>
            </a:p>
          </p:txBody>
        </p:sp>
        <p:sp>
          <p:nvSpPr>
            <p:cNvPr id="48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3071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2719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28" name="Группа 427"/>
          <p:cNvGrpSpPr/>
          <p:nvPr/>
        </p:nvGrpSpPr>
        <p:grpSpPr>
          <a:xfrm>
            <a:off x="2984237" y="3141275"/>
            <a:ext cx="1581368" cy="723767"/>
            <a:chOff x="406713" y="1180365"/>
            <a:chExt cx="1581368" cy="723767"/>
          </a:xfrm>
        </p:grpSpPr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Прямая соединительная линия 42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Скругленный прямоугольник 43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Прямоугольник 43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Новороссийск</a:t>
              </a:r>
              <a:endParaRPr lang="ru-RU" sz="900" dirty="0"/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0406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7607"/>
            <a:ext cx="12192000" cy="6122579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90" name="Группа 489"/>
          <p:cNvGrpSpPr/>
          <p:nvPr/>
        </p:nvGrpSpPr>
        <p:grpSpPr>
          <a:xfrm>
            <a:off x="4141161" y="4106440"/>
            <a:ext cx="1581368" cy="723767"/>
            <a:chOff x="406713" y="1180365"/>
            <a:chExt cx="1581368" cy="723767"/>
          </a:xfrm>
        </p:grpSpPr>
        <p:cxnSp>
          <p:nvCxnSpPr>
            <p:cNvPr id="491" name="Прямая соединительная линия 49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Прямая соединительная линия 49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3" name="Скругленный прямоугольник 49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9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5" name="Прямоугольник 49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рямоугольник 49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9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9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9791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4276" y="722989"/>
            <a:ext cx="12216276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19" name="Группа 418"/>
          <p:cNvGrpSpPr/>
          <p:nvPr/>
        </p:nvGrpSpPr>
        <p:grpSpPr>
          <a:xfrm>
            <a:off x="4502494" y="3851593"/>
            <a:ext cx="1581368" cy="723767"/>
            <a:chOff x="406713" y="1180365"/>
            <a:chExt cx="1581368" cy="723767"/>
          </a:xfrm>
        </p:grpSpPr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Прямая соединительная линия 42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2" name="Скругленный прямоугольник 42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2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</a:p>
          </p:txBody>
        </p:sp>
        <p:sp>
          <p:nvSpPr>
            <p:cNvPr id="424" name="Прямоугольник 42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5" name="Прямоугольник 42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2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2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7178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68" y="707399"/>
            <a:ext cx="12188932" cy="61506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08" name="Группа 407"/>
          <p:cNvGrpSpPr/>
          <p:nvPr/>
        </p:nvGrpSpPr>
        <p:grpSpPr>
          <a:xfrm>
            <a:off x="3614447" y="2939173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Ейский р-н</a:t>
              </a:r>
              <a:endParaRPr lang="ru-RU" sz="900" dirty="0"/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</p:spTree>
    <p:extLst>
      <p:ext uri="{BB962C8B-B14F-4D97-AF65-F5344CB8AC3E}">
        <p14:creationId xmlns:p14="http://schemas.microsoft.com/office/powerpoint/2010/main" val="911137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34593"/>
            <a:ext cx="12199936" cy="6115594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08" name="Группа 407"/>
          <p:cNvGrpSpPr/>
          <p:nvPr/>
        </p:nvGrpSpPr>
        <p:grpSpPr>
          <a:xfrm>
            <a:off x="5396853" y="4094597"/>
            <a:ext cx="1581368" cy="710707"/>
            <a:chOff x="1101172" y="2922236"/>
            <a:chExt cx="1581368" cy="71070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</a:t>
              </a:r>
              <a:r>
                <a:rPr lang="ru-RU" sz="700" kern="0" dirty="0">
                  <a:solidFill>
                    <a:prstClr val="black"/>
                  </a:solidFill>
                </a:rPr>
                <a:t>9</a:t>
              </a:r>
              <a:endParaRPr lang="ru-RU" sz="700" kern="0" dirty="0" smtClean="0">
                <a:solidFill>
                  <a:prstClr val="black"/>
                </a:solidFill>
              </a:endParaRPr>
            </a:p>
          </p:txBody>
        </p:sp>
        <p:sp>
          <p:nvSpPr>
            <p:cNvPr id="414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>
            <a:xfrm>
              <a:off x="1589792" y="3294867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2365/738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Прямоугольник 415"/>
            <p:cNvSpPr/>
            <p:nvPr/>
          </p:nvSpPr>
          <p:spPr bwMode="auto">
            <a:xfrm>
              <a:off x="1589792" y="3153068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36832/104074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7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Темрюкский р-н</a:t>
              </a:r>
              <a:endParaRPr lang="ru-RU" sz="900" dirty="0"/>
            </a:p>
          </p:txBody>
        </p:sp>
      </p:grpSp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</p:spTree>
    <p:extLst>
      <p:ext uri="{BB962C8B-B14F-4D97-AF65-F5344CB8AC3E}">
        <p14:creationId xmlns:p14="http://schemas.microsoft.com/office/powerpoint/2010/main" val="1297991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2719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08" name="Группа 407"/>
          <p:cNvGrpSpPr/>
          <p:nvPr/>
        </p:nvGrpSpPr>
        <p:grpSpPr>
          <a:xfrm>
            <a:off x="5753801" y="4433759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Новороссийск</a:t>
              </a:r>
              <a:endParaRPr lang="ru-RU" sz="900" dirty="0"/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</p:spTree>
    <p:extLst>
      <p:ext uri="{BB962C8B-B14F-4D97-AF65-F5344CB8AC3E}">
        <p14:creationId xmlns:p14="http://schemas.microsoft.com/office/powerpoint/2010/main" val="3360742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7" y="707399"/>
            <a:ext cx="12193177" cy="614278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08" name="Группа 407"/>
          <p:cNvGrpSpPr/>
          <p:nvPr/>
        </p:nvGrpSpPr>
        <p:grpSpPr>
          <a:xfrm>
            <a:off x="5802355" y="3816701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</a:p>
          </p:txBody>
        </p:sp>
      </p:grpSp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</p:spTree>
    <p:extLst>
      <p:ext uri="{BB962C8B-B14F-4D97-AF65-F5344CB8AC3E}">
        <p14:creationId xmlns:p14="http://schemas.microsoft.com/office/powerpoint/2010/main" val="1840088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56" y="707610"/>
            <a:ext cx="12170379" cy="6142577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18" name="Группа 417"/>
          <p:cNvGrpSpPr/>
          <p:nvPr/>
        </p:nvGrpSpPr>
        <p:grpSpPr>
          <a:xfrm>
            <a:off x="4884039" y="3960505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sp>
        <p:nvSpPr>
          <p:cNvPr id="42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</p:spTree>
    <p:extLst>
      <p:ext uri="{BB962C8B-B14F-4D97-AF65-F5344CB8AC3E}">
        <p14:creationId xmlns:p14="http://schemas.microsoft.com/office/powerpoint/2010/main" val="2367909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7" y="722988"/>
            <a:ext cx="12181671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18" name="Группа 417"/>
          <p:cNvGrpSpPr/>
          <p:nvPr/>
        </p:nvGrpSpPr>
        <p:grpSpPr>
          <a:xfrm>
            <a:off x="4884305" y="3334106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3194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7" y="707400"/>
            <a:ext cx="12181671" cy="614278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399" name="Группа 398"/>
          <p:cNvGrpSpPr/>
          <p:nvPr/>
        </p:nvGrpSpPr>
        <p:grpSpPr>
          <a:xfrm>
            <a:off x="4820304" y="3238943"/>
            <a:ext cx="1581368" cy="723767"/>
            <a:chOff x="406713" y="1180365"/>
            <a:chExt cx="1581368" cy="723767"/>
          </a:xfrm>
        </p:grpSpPr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Скругленный прямоугольник 4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4" name="Прямоугольник 4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7706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577" y="722989"/>
            <a:ext cx="12193312" cy="612719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399" name="Группа 398"/>
          <p:cNvGrpSpPr/>
          <p:nvPr/>
        </p:nvGrpSpPr>
        <p:grpSpPr>
          <a:xfrm>
            <a:off x="4756640" y="3693905"/>
            <a:ext cx="1581368" cy="710707"/>
            <a:chOff x="1101172" y="2922236"/>
            <a:chExt cx="1581368" cy="710707"/>
          </a:xfrm>
        </p:grpSpPr>
        <p:cxnSp>
          <p:nvCxnSpPr>
            <p:cNvPr id="400" name="Прямая соединительная линия 399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Прямая соединительная линия 400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Скругленный прямоугольник 401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45%</a:t>
              </a:r>
            </a:p>
          </p:txBody>
        </p:sp>
        <p:sp>
          <p:nvSpPr>
            <p:cNvPr id="403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4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589791" y="3294867"/>
              <a:ext cx="799229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6" name="Прямоугольник 405"/>
            <p:cNvSpPr/>
            <p:nvPr/>
          </p:nvSpPr>
          <p:spPr bwMode="auto">
            <a:xfrm>
              <a:off x="1589792" y="3153069"/>
              <a:ext cx="799228" cy="123376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15821/41799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Краснодар</a:t>
              </a:r>
              <a:endParaRPr lang="ru-RU" sz="900" dirty="0"/>
            </a:p>
          </p:txBody>
        </p:sp>
      </p:grpSp>
    </p:spTree>
    <p:extLst>
      <p:ext uri="{BB962C8B-B14F-4D97-AF65-F5344CB8AC3E}">
        <p14:creationId xmlns:p14="http://schemas.microsoft.com/office/powerpoint/2010/main" val="688927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9485</TotalTime>
  <Words>1641</Words>
  <Application>Microsoft Office PowerPoint</Application>
  <PresentationFormat>Широкоэкранный</PresentationFormat>
  <Paragraphs>522</Paragraphs>
  <Slides>15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15</vt:i4>
      </vt:variant>
    </vt:vector>
  </HeadingPairs>
  <TitlesOfParts>
    <vt:vector size="20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941</cp:revision>
  <cp:lastPrinted>2020-12-03T08:05:56Z</cp:lastPrinted>
  <dcterms:created xsi:type="dcterms:W3CDTF">2019-08-03T04:06:07Z</dcterms:created>
  <dcterms:modified xsi:type="dcterms:W3CDTF">2023-11-28T14:32:07Z</dcterms:modified>
</cp:coreProperties>
</file>