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518485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976" y="705729"/>
            <a:ext cx="2027215" cy="11654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4561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1229</cp:revision>
  <dcterms:created xsi:type="dcterms:W3CDTF">2020-10-19T16:39:39Z</dcterms:created>
  <dcterms:modified xsi:type="dcterms:W3CDTF">2023-11-28T10:58:05Z</dcterms:modified>
</cp:coreProperties>
</file>