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7" r:id="rId2"/>
    <p:sldId id="378" r:id="rId3"/>
    <p:sldId id="379" r:id="rId4"/>
    <p:sldId id="380" r:id="rId5"/>
    <p:sldId id="381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74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27.12.2023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3"/>
            <a:ext cx="5437822" cy="3908188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88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27.12.2023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Рисунок 4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82" y="722988"/>
            <a:ext cx="12214681" cy="613123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69606" y="2573214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6341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16:30 27.12.2023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327" y="2832536"/>
            <a:ext cx="2525915" cy="213275"/>
          </a:xfrm>
          <a:prstGeom prst="rect">
            <a:avLst/>
          </a:prstGeom>
        </p:spPr>
      </p:pic>
      <p:grpSp>
        <p:nvGrpSpPr>
          <p:cNvPr id="481" name="Группа 480"/>
          <p:cNvGrpSpPr/>
          <p:nvPr/>
        </p:nvGrpSpPr>
        <p:grpSpPr>
          <a:xfrm>
            <a:off x="3976706" y="5006368"/>
            <a:ext cx="1581368" cy="723767"/>
            <a:chOff x="406713" y="1180365"/>
            <a:chExt cx="1581368" cy="723767"/>
          </a:xfrm>
        </p:grpSpPr>
        <p:cxnSp>
          <p:nvCxnSpPr>
            <p:cNvPr id="482" name="Прямая соединительная линия 48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Прямая соединительная линия 48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Скругленный прямоугольник 48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85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86" name="Прямоугольник 48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Прямоугольник 48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90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96" name="Группа 595"/>
          <p:cNvGrpSpPr/>
          <p:nvPr/>
        </p:nvGrpSpPr>
        <p:grpSpPr>
          <a:xfrm>
            <a:off x="3274062" y="4055999"/>
            <a:ext cx="1581368" cy="723767"/>
            <a:chOff x="406713" y="1180365"/>
            <a:chExt cx="1581368" cy="723767"/>
          </a:xfrm>
        </p:grpSpPr>
        <p:cxnSp>
          <p:nvCxnSpPr>
            <p:cNvPr id="597" name="Прямая соединительная линия 596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Прямая соединительная линия 597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9" name="Скругленный прямоугольник 598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600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601" name="Прямоугольник 600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Прямоугольник 601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603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604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05" name="Группа 604"/>
          <p:cNvGrpSpPr/>
          <p:nvPr/>
        </p:nvGrpSpPr>
        <p:grpSpPr>
          <a:xfrm>
            <a:off x="2468640" y="3364407"/>
            <a:ext cx="1581368" cy="723767"/>
            <a:chOff x="406713" y="1180365"/>
            <a:chExt cx="1581368" cy="723767"/>
          </a:xfrm>
        </p:grpSpPr>
        <p:cxnSp>
          <p:nvCxnSpPr>
            <p:cNvPr id="606" name="Прямая соединительная линия 605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Прямая соединительная линия 606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8" name="Скругленный прямоугольник 607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47%</a:t>
              </a:r>
            </a:p>
          </p:txBody>
        </p:sp>
        <p:sp>
          <p:nvSpPr>
            <p:cNvPr id="609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610" name="Прямоугольник 609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320/156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Прямоугольник 610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6711/68663 </a:t>
              </a:r>
            </a:p>
          </p:txBody>
        </p:sp>
        <p:sp>
          <p:nvSpPr>
            <p:cNvPr id="612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Геленджик</a:t>
              </a:r>
            </a:p>
          </p:txBody>
        </p:sp>
        <p:sp>
          <p:nvSpPr>
            <p:cNvPr id="613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14" name="Группа 613"/>
          <p:cNvGrpSpPr/>
          <p:nvPr/>
        </p:nvGrpSpPr>
        <p:grpSpPr>
          <a:xfrm>
            <a:off x="1790771" y="2760788"/>
            <a:ext cx="1581368" cy="723767"/>
            <a:chOff x="406713" y="1180365"/>
            <a:chExt cx="1581368" cy="723767"/>
          </a:xfrm>
        </p:grpSpPr>
        <p:cxnSp>
          <p:nvCxnSpPr>
            <p:cNvPr id="615" name="Прямая соединительная линия 614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Прямая соединительная линия 615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" name="Скругленный прямоугольник 616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29%</a:t>
              </a:r>
            </a:p>
          </p:txBody>
        </p:sp>
        <p:sp>
          <p:nvSpPr>
            <p:cNvPr id="618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619" name="Прямоугольник 618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" name="Прямоугольник 619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621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Новороссийск</a:t>
              </a:r>
            </a:p>
          </p:txBody>
        </p:sp>
        <p:sp>
          <p:nvSpPr>
            <p:cNvPr id="622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2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8" y="703026"/>
            <a:ext cx="12199937" cy="615625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69606" y="2573214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6341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16:30 27.12.2023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327" y="2832536"/>
            <a:ext cx="2525915" cy="213275"/>
          </a:xfrm>
          <a:prstGeom prst="rect">
            <a:avLst/>
          </a:prstGeom>
        </p:spPr>
      </p:pic>
      <p:grpSp>
        <p:nvGrpSpPr>
          <p:cNvPr id="481" name="Группа 480"/>
          <p:cNvGrpSpPr/>
          <p:nvPr/>
        </p:nvGrpSpPr>
        <p:grpSpPr>
          <a:xfrm>
            <a:off x="4327083" y="3612469"/>
            <a:ext cx="1581368" cy="723767"/>
            <a:chOff x="406713" y="1180365"/>
            <a:chExt cx="1581368" cy="723767"/>
          </a:xfrm>
        </p:grpSpPr>
        <p:cxnSp>
          <p:nvCxnSpPr>
            <p:cNvPr id="482" name="Прямая соединительная линия 48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Прямая соединительная линия 48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Скругленный прямоугольник 48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85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486" name="Прямоугольник 48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Прямоугольник 48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90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324"/>
            <a:ext cx="12192000" cy="612406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69606" y="2573214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6341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16:30 27.12.2023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327" y="2832536"/>
            <a:ext cx="2525915" cy="213275"/>
          </a:xfrm>
          <a:prstGeom prst="rect">
            <a:avLst/>
          </a:prstGeom>
        </p:spPr>
      </p:pic>
      <p:grpSp>
        <p:nvGrpSpPr>
          <p:cNvPr id="596" name="Группа 595"/>
          <p:cNvGrpSpPr/>
          <p:nvPr/>
        </p:nvGrpSpPr>
        <p:grpSpPr>
          <a:xfrm>
            <a:off x="3944119" y="2718625"/>
            <a:ext cx="1581368" cy="723767"/>
            <a:chOff x="406713" y="1180365"/>
            <a:chExt cx="1581368" cy="723767"/>
          </a:xfrm>
        </p:grpSpPr>
        <p:cxnSp>
          <p:nvCxnSpPr>
            <p:cNvPr id="597" name="Прямая соединительная линия 596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Прямая соединительная линия 597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9" name="Скругленный прямоугольник 598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600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601" name="Прямоугольник 600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Прямоугольник 601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603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604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2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40" y="725914"/>
            <a:ext cx="12200840" cy="613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69606" y="2573214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6341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16:30 27.12.2023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327" y="2832536"/>
            <a:ext cx="2525915" cy="213275"/>
          </a:xfrm>
          <a:prstGeom prst="rect">
            <a:avLst/>
          </a:prstGeom>
        </p:spPr>
      </p:pic>
      <p:grpSp>
        <p:nvGrpSpPr>
          <p:cNvPr id="605" name="Группа 604"/>
          <p:cNvGrpSpPr/>
          <p:nvPr/>
        </p:nvGrpSpPr>
        <p:grpSpPr>
          <a:xfrm>
            <a:off x="4895646" y="3136512"/>
            <a:ext cx="1581368" cy="723767"/>
            <a:chOff x="406713" y="1180365"/>
            <a:chExt cx="1581368" cy="723767"/>
          </a:xfrm>
        </p:grpSpPr>
        <p:cxnSp>
          <p:nvCxnSpPr>
            <p:cNvPr id="606" name="Прямая соединительная линия 605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Прямая соединительная линия 606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8" name="Скругленный прямоугольник 607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47%</a:t>
              </a:r>
            </a:p>
          </p:txBody>
        </p:sp>
        <p:sp>
          <p:nvSpPr>
            <p:cNvPr id="609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610" name="Прямоугольник 609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320/156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Прямоугольник 610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6711/68663 </a:t>
              </a:r>
            </a:p>
          </p:txBody>
        </p:sp>
        <p:sp>
          <p:nvSpPr>
            <p:cNvPr id="612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Геленджик</a:t>
              </a:r>
            </a:p>
          </p:txBody>
        </p:sp>
        <p:sp>
          <p:nvSpPr>
            <p:cNvPr id="613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9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6" y="722989"/>
            <a:ext cx="12195506" cy="613196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69606" y="2573214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6341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16:30 27.12.2023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327" y="2832536"/>
            <a:ext cx="2525915" cy="213275"/>
          </a:xfrm>
          <a:prstGeom prst="rect">
            <a:avLst/>
          </a:prstGeom>
        </p:spPr>
      </p:pic>
      <p:grpSp>
        <p:nvGrpSpPr>
          <p:cNvPr id="614" name="Группа 613"/>
          <p:cNvGrpSpPr/>
          <p:nvPr/>
        </p:nvGrpSpPr>
        <p:grpSpPr>
          <a:xfrm>
            <a:off x="4721978" y="3211747"/>
            <a:ext cx="1581368" cy="723767"/>
            <a:chOff x="406713" y="1180365"/>
            <a:chExt cx="1581368" cy="723767"/>
          </a:xfrm>
        </p:grpSpPr>
        <p:cxnSp>
          <p:nvCxnSpPr>
            <p:cNvPr id="615" name="Прямая соединительная линия 614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Прямая соединительная линия 615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" name="Скругленный прямоугольник 616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29%</a:t>
              </a:r>
            </a:p>
          </p:txBody>
        </p:sp>
        <p:sp>
          <p:nvSpPr>
            <p:cNvPr id="618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619" name="Прямоугольник 618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" name="Прямоугольник 619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621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Новороссийск</a:t>
              </a:r>
            </a:p>
          </p:txBody>
        </p:sp>
        <p:sp>
          <p:nvSpPr>
            <p:cNvPr id="622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8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9847</TotalTime>
  <Words>545</Words>
  <Application>Microsoft Office PowerPoint</Application>
  <PresentationFormat>Широкоэкранный</PresentationFormat>
  <Paragraphs>168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965</cp:revision>
  <cp:lastPrinted>2020-12-03T08:05:56Z</cp:lastPrinted>
  <dcterms:created xsi:type="dcterms:W3CDTF">2019-08-03T04:06:07Z</dcterms:created>
  <dcterms:modified xsi:type="dcterms:W3CDTF">2023-12-27T12:22:38Z</dcterms:modified>
</cp:coreProperties>
</file>