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12" y="708225"/>
            <a:ext cx="1972364" cy="1162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1257</cp:revision>
  <dcterms:created xsi:type="dcterms:W3CDTF">2020-10-19T16:39:39Z</dcterms:created>
  <dcterms:modified xsi:type="dcterms:W3CDTF">2023-12-27T09:28:06Z</dcterms:modified>
</cp:coreProperties>
</file>