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7" r:id="rId2"/>
    <p:sldId id="384" r:id="rId3"/>
    <p:sldId id="379" r:id="rId4"/>
    <p:sldId id="380" r:id="rId5"/>
    <p:sldId id="382" r:id="rId6"/>
    <p:sldId id="378" r:id="rId7"/>
    <p:sldId id="385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80488" cy="616624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</a:t>
            </a:r>
            <a:r>
              <a:rPr lang="ru-RU" altLang="ru-RU" sz="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81" name="Группа 480"/>
          <p:cNvGrpSpPr/>
          <p:nvPr/>
        </p:nvGrpSpPr>
        <p:grpSpPr>
          <a:xfrm>
            <a:off x="5477529" y="5545316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0" name="Группа 499"/>
          <p:cNvGrpSpPr/>
          <p:nvPr/>
        </p:nvGrpSpPr>
        <p:grpSpPr>
          <a:xfrm>
            <a:off x="6995983" y="4345936"/>
            <a:ext cx="1581368" cy="723767"/>
            <a:chOff x="406713" y="1180365"/>
            <a:chExt cx="1581368" cy="723767"/>
          </a:xfrm>
        </p:grpSpPr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Прямая соединительная линия 50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Скругленный прямоугольник 50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50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506" name="Прямоугольник 50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0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9" name="Группа 508"/>
          <p:cNvGrpSpPr/>
          <p:nvPr/>
        </p:nvGrpSpPr>
        <p:grpSpPr>
          <a:xfrm>
            <a:off x="4455680" y="4906405"/>
            <a:ext cx="1581368" cy="723767"/>
            <a:chOff x="406713" y="1180365"/>
            <a:chExt cx="1581368" cy="723767"/>
          </a:xfrm>
        </p:grpSpPr>
        <p:cxnSp>
          <p:nvCxnSpPr>
            <p:cNvPr id="510" name="Прямая соединительная линия 50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Прямая соединительная линия 51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Скругленный прямоугольник 51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4" name="Прямоугольник 5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Прямоугольник 5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2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2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6" name="Группа 535"/>
          <p:cNvGrpSpPr/>
          <p:nvPr/>
        </p:nvGrpSpPr>
        <p:grpSpPr>
          <a:xfrm>
            <a:off x="2897846" y="4256967"/>
            <a:ext cx="1581368" cy="723767"/>
            <a:chOff x="406713" y="1180365"/>
            <a:chExt cx="1581368" cy="723767"/>
          </a:xfrm>
        </p:grpSpPr>
        <p:cxnSp>
          <p:nvCxnSpPr>
            <p:cNvPr id="537" name="Прямая соединительная линия 53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Прямая соединительная линия 53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Скругленный прямоугольник 53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1" name="Прямоугольник 54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Прямоугольник 54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58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9" name="Группа 598"/>
          <p:cNvGrpSpPr/>
          <p:nvPr/>
        </p:nvGrpSpPr>
        <p:grpSpPr>
          <a:xfrm>
            <a:off x="4290450" y="3819216"/>
            <a:ext cx="1581368" cy="710707"/>
            <a:chOff x="1101172" y="2922236"/>
            <a:chExt cx="1581368" cy="710707"/>
          </a:xfrm>
        </p:grpSpPr>
        <p:cxnSp>
          <p:nvCxnSpPr>
            <p:cNvPr id="600" name="Прямая соединительная линия 599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Прямая соединительная линия 600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Скругленный прямоугольник 601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45%</a:t>
              </a:r>
            </a:p>
          </p:txBody>
        </p:sp>
        <p:sp>
          <p:nvSpPr>
            <p:cNvPr id="603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4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5" name="Прямоугольник 604"/>
            <p:cNvSpPr/>
            <p:nvPr/>
          </p:nvSpPr>
          <p:spPr>
            <a:xfrm>
              <a:off x="1589791" y="3294867"/>
              <a:ext cx="799229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Прямоугольник 605"/>
            <p:cNvSpPr/>
            <p:nvPr/>
          </p:nvSpPr>
          <p:spPr bwMode="auto">
            <a:xfrm>
              <a:off x="1589792" y="3153069"/>
              <a:ext cx="799228" cy="12337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15821/41799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Краснодар</a:t>
              </a:r>
              <a:endParaRPr lang="ru-RU" sz="900" dirty="0"/>
            </a:p>
          </p:txBody>
        </p:sp>
      </p:grpSp>
      <p:grpSp>
        <p:nvGrpSpPr>
          <p:cNvPr id="608" name="Группа 607"/>
          <p:cNvGrpSpPr/>
          <p:nvPr/>
        </p:nvGrpSpPr>
        <p:grpSpPr>
          <a:xfrm>
            <a:off x="2038356" y="3519717"/>
            <a:ext cx="1581368" cy="710707"/>
            <a:chOff x="1101172" y="2922236"/>
            <a:chExt cx="1581368" cy="710707"/>
          </a:xfrm>
        </p:grpSpPr>
        <p:cxnSp>
          <p:nvCxnSpPr>
            <p:cNvPr id="609" name="Прямая соединительная линия 608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Прямая соединительная линия 609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Скругленный прямоугольник 610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13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4" name="Прямоугольник 613"/>
            <p:cNvSpPr/>
            <p:nvPr/>
          </p:nvSpPr>
          <p:spPr>
            <a:xfrm>
              <a:off x="1589792" y="3294867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2365/738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Прямоугольник 623"/>
            <p:cNvSpPr/>
            <p:nvPr/>
          </p:nvSpPr>
          <p:spPr bwMode="auto">
            <a:xfrm>
              <a:off x="1589792" y="3153068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36832/104074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Темрюкский р-н</a:t>
              </a:r>
              <a:endParaRPr lang="ru-RU" sz="900" dirty="0"/>
            </a:p>
          </p:txBody>
        </p:sp>
      </p:grpSp>
      <p:grpSp>
        <p:nvGrpSpPr>
          <p:cNvPr id="626" name="Группа 625"/>
          <p:cNvGrpSpPr/>
          <p:nvPr/>
        </p:nvGrpSpPr>
        <p:grpSpPr>
          <a:xfrm>
            <a:off x="3341391" y="1918085"/>
            <a:ext cx="1581368" cy="723767"/>
            <a:chOff x="406713" y="1180365"/>
            <a:chExt cx="1581368" cy="723767"/>
          </a:xfrm>
        </p:grpSpPr>
        <p:cxnSp>
          <p:nvCxnSpPr>
            <p:cNvPr id="627" name="Прямая соединительная линия 62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Прямая соединительная линия 62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Скругленный прямоугольник 62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31" name="Прямоугольник 63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Прямоугольник 63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Ейский р-н</a:t>
              </a:r>
              <a:endParaRPr lang="ru-RU" sz="900" dirty="0"/>
            </a:p>
          </p:txBody>
        </p:sp>
        <p:sp>
          <p:nvSpPr>
            <p:cNvPr id="63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51" y="722989"/>
            <a:ext cx="12259451" cy="612719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8" name="Группа 407"/>
          <p:cNvGrpSpPr/>
          <p:nvPr/>
        </p:nvGrpSpPr>
        <p:grpSpPr>
          <a:xfrm>
            <a:off x="5297969" y="3726184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Ейский р-н</a:t>
              </a:r>
              <a:endParaRPr lang="ru-RU" sz="900" dirty="0"/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98" y="722989"/>
            <a:ext cx="12212694" cy="612719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8" name="Группа 407"/>
          <p:cNvGrpSpPr/>
          <p:nvPr/>
        </p:nvGrpSpPr>
        <p:grpSpPr>
          <a:xfrm>
            <a:off x="5396853" y="4094597"/>
            <a:ext cx="1581368" cy="710707"/>
            <a:chOff x="1101172" y="2922236"/>
            <a:chExt cx="1581368" cy="71070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1589792" y="3294867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2365/738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Прямоугольник 415"/>
            <p:cNvSpPr/>
            <p:nvPr/>
          </p:nvSpPr>
          <p:spPr bwMode="auto">
            <a:xfrm>
              <a:off x="1589792" y="3153068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36832/104074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Темрюкский р-н</a:t>
              </a: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9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99"/>
            <a:ext cx="12191999" cy="61427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8" name="Группа 407"/>
          <p:cNvGrpSpPr/>
          <p:nvPr/>
        </p:nvGrpSpPr>
        <p:grpSpPr>
          <a:xfrm>
            <a:off x="5753801" y="4433759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707399"/>
            <a:ext cx="12193177" cy="62186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8" name="Группа 407"/>
          <p:cNvGrpSpPr/>
          <p:nvPr/>
        </p:nvGrpSpPr>
        <p:grpSpPr>
          <a:xfrm>
            <a:off x="5802355" y="3816701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1" y="697222"/>
            <a:ext cx="12181986" cy="617295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8" name="Группа 407"/>
          <p:cNvGrpSpPr/>
          <p:nvPr/>
        </p:nvGrpSpPr>
        <p:grpSpPr>
          <a:xfrm>
            <a:off x="5970051" y="3837553"/>
            <a:ext cx="1581368" cy="710707"/>
            <a:chOff x="1101172" y="2922236"/>
            <a:chExt cx="1581368" cy="71070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1589791" y="3294867"/>
              <a:ext cx="799229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Прямоугольник 415"/>
            <p:cNvSpPr/>
            <p:nvPr/>
          </p:nvSpPr>
          <p:spPr bwMode="auto">
            <a:xfrm>
              <a:off x="1589792" y="3153069"/>
              <a:ext cx="799228" cy="12337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15821/41799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Краснодар</a:t>
              </a: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9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2989"/>
            <a:ext cx="12173735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СУТОК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27.11.2023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</a:t>
            </a:r>
            <a:r>
              <a:rPr lang="ru-RU" altLang="ru-RU" sz="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407" name="Группа 406"/>
          <p:cNvGrpSpPr/>
          <p:nvPr/>
        </p:nvGrpSpPr>
        <p:grpSpPr>
          <a:xfrm>
            <a:off x="5184275" y="3695990"/>
            <a:ext cx="1581368" cy="723767"/>
            <a:chOff x="406713" y="1180365"/>
            <a:chExt cx="1581368" cy="723767"/>
          </a:xfrm>
        </p:grpSpPr>
        <p:cxnSp>
          <p:nvCxnSpPr>
            <p:cNvPr id="408" name="Прямая соединительная линия 4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Скругленный прямоугольник 4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14" name="Прямоугольник 41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1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1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9342</TotalTime>
  <Words>789</Words>
  <Application>Microsoft Office PowerPoint</Application>
  <PresentationFormat>Широкоэкранный</PresentationFormat>
  <Paragraphs>246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935</cp:revision>
  <cp:lastPrinted>2020-12-03T08:05:56Z</cp:lastPrinted>
  <dcterms:created xsi:type="dcterms:W3CDTF">2019-08-03T04:06:07Z</dcterms:created>
  <dcterms:modified xsi:type="dcterms:W3CDTF">2023-11-27T13:44:52Z</dcterms:modified>
</cp:coreProperties>
</file>