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476672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279" y="698521"/>
            <a:ext cx="2035880" cy="117268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4570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1248</cp:revision>
  <dcterms:created xsi:type="dcterms:W3CDTF">2020-10-19T16:39:39Z</dcterms:created>
  <dcterms:modified xsi:type="dcterms:W3CDTF">2023-12-20T12:53:08Z</dcterms:modified>
</cp:coreProperties>
</file>