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"/>
  </p:notesMasterIdLst>
  <p:sldIdLst>
    <p:sldId id="331" r:id="rId2"/>
    <p:sldId id="354" r:id="rId3"/>
    <p:sldId id="332" r:id="rId4"/>
    <p:sldId id="359" r:id="rId5"/>
    <p:sldId id="352" r:id="rId6"/>
    <p:sldId id="356" r:id="rId7"/>
    <p:sldId id="357" r:id="rId8"/>
    <p:sldId id="358" r:id="rId9"/>
    <p:sldId id="355" r:id="rId10"/>
    <p:sldId id="360" r:id="rId11"/>
    <p:sldId id="353" r:id="rId12"/>
    <p:sldId id="361" r:id="rId13"/>
    <p:sldId id="362" r:id="rId14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240" autoAdjust="0"/>
    <p:restoredTop sz="92436" autoAdjust="0"/>
  </p:normalViewPr>
  <p:slideViewPr>
    <p:cSldViewPr snapToGrid="0">
      <p:cViewPr varScale="1">
        <p:scale>
          <a:sx n="112" d="100"/>
          <a:sy n="112" d="100"/>
        </p:scale>
        <p:origin x="744" y="90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19.11.2023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7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90"/>
            <a:ext cx="12173735" cy="61271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Попов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27" name="Группа 426"/>
          <p:cNvGrpSpPr/>
          <p:nvPr/>
        </p:nvGrpSpPr>
        <p:grpSpPr>
          <a:xfrm>
            <a:off x="4241923" y="5993303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2" name="Группа 461"/>
          <p:cNvGrpSpPr/>
          <p:nvPr/>
        </p:nvGrpSpPr>
        <p:grpSpPr>
          <a:xfrm>
            <a:off x="5590134" y="5196293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7" name="Группа 506"/>
          <p:cNvGrpSpPr/>
          <p:nvPr/>
        </p:nvGrpSpPr>
        <p:grpSpPr>
          <a:xfrm>
            <a:off x="2859043" y="5242302"/>
            <a:ext cx="1581368" cy="723767"/>
            <a:chOff x="406713" y="1180365"/>
            <a:chExt cx="1581368" cy="723767"/>
          </a:xfrm>
        </p:grpSpPr>
        <p:cxnSp>
          <p:nvCxnSpPr>
            <p:cNvPr id="508" name="Прямая соединительная линия 50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0" name="Скругленный прямоугольник 50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1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2" name="Прямоугольник 51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1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1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0" name="Группа 479"/>
          <p:cNvGrpSpPr/>
          <p:nvPr/>
        </p:nvGrpSpPr>
        <p:grpSpPr>
          <a:xfrm>
            <a:off x="1239060" y="4350348"/>
            <a:ext cx="1581368" cy="723767"/>
            <a:chOff x="406713" y="1180365"/>
            <a:chExt cx="1581368" cy="723767"/>
          </a:xfrm>
        </p:grpSpPr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Скругленный прямоугольник 4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рямоугольник 4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Новороссийск</a:t>
              </a:r>
              <a:endParaRPr lang="ru-RU" sz="900" dirty="0"/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16" name="Группа 515"/>
          <p:cNvGrpSpPr/>
          <p:nvPr/>
        </p:nvGrpSpPr>
        <p:grpSpPr>
          <a:xfrm>
            <a:off x="4322985" y="4382541"/>
            <a:ext cx="1357210" cy="820517"/>
            <a:chOff x="4926866" y="2623515"/>
            <a:chExt cx="1388069" cy="804290"/>
          </a:xfrm>
        </p:grpSpPr>
        <p:cxnSp>
          <p:nvCxnSpPr>
            <p:cNvPr id="517" name="Прямая соединительная линия 516"/>
            <p:cNvCxnSpPr/>
            <p:nvPr/>
          </p:nvCxnSpPr>
          <p:spPr>
            <a:xfrm>
              <a:off x="5930425" y="2920349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Прямая соединительная линия 517"/>
            <p:cNvCxnSpPr/>
            <p:nvPr/>
          </p:nvCxnSpPr>
          <p:spPr>
            <a:xfrm>
              <a:off x="6054568" y="3096310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9" name="Скругленный прямоугольник 518"/>
            <p:cNvSpPr/>
            <p:nvPr/>
          </p:nvSpPr>
          <p:spPr>
            <a:xfrm>
              <a:off x="4990697" y="2965108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TextBox 23"/>
            <p:cNvSpPr txBox="1">
              <a:spLocks noChangeAspect="1"/>
            </p:cNvSpPr>
            <p:nvPr/>
          </p:nvSpPr>
          <p:spPr>
            <a:xfrm>
              <a:off x="5802451" y="3208514"/>
              <a:ext cx="377062" cy="21929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14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21" name="TextBox 23"/>
            <p:cNvSpPr txBox="1">
              <a:spLocks noChangeAspect="1"/>
            </p:cNvSpPr>
            <p:nvPr/>
          </p:nvSpPr>
          <p:spPr>
            <a:xfrm>
              <a:off x="5337713" y="3209291"/>
              <a:ext cx="404818" cy="214954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21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>
            <a:xfrm>
              <a:off x="5273558" y="3035683"/>
              <a:ext cx="934213" cy="19252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 bwMode="auto">
            <a:xfrm>
              <a:off x="5273560" y="2870474"/>
              <a:ext cx="934213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TextBox 10"/>
            <p:cNvSpPr txBox="1"/>
            <p:nvPr/>
          </p:nvSpPr>
          <p:spPr>
            <a:xfrm>
              <a:off x="4926866" y="2623515"/>
              <a:ext cx="1388069" cy="22626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Апшеронский р-н</a:t>
              </a:r>
              <a:endParaRPr lang="ru-RU" sz="900" dirty="0"/>
            </a:p>
          </p:txBody>
        </p:sp>
      </p:grpSp>
      <p:grpSp>
        <p:nvGrpSpPr>
          <p:cNvPr id="525" name="Группа 524"/>
          <p:cNvGrpSpPr/>
          <p:nvPr/>
        </p:nvGrpSpPr>
        <p:grpSpPr>
          <a:xfrm>
            <a:off x="3267397" y="3592031"/>
            <a:ext cx="1581368" cy="710707"/>
            <a:chOff x="1101172" y="2922236"/>
            <a:chExt cx="1581368" cy="710707"/>
          </a:xfrm>
        </p:grpSpPr>
        <p:cxnSp>
          <p:nvCxnSpPr>
            <p:cNvPr id="526" name="Прямая соединительная линия 525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Прямая соединительная линия 526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8" name="Скругленный прямоугольник 527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45%</a:t>
              </a:r>
            </a:p>
          </p:txBody>
        </p:sp>
        <p:sp>
          <p:nvSpPr>
            <p:cNvPr id="529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0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1" name="Прямоугольник 530"/>
            <p:cNvSpPr/>
            <p:nvPr/>
          </p:nvSpPr>
          <p:spPr>
            <a:xfrm>
              <a:off x="1589791" y="3294867"/>
              <a:ext cx="799229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 bwMode="auto">
            <a:xfrm>
              <a:off x="1589792" y="3153069"/>
              <a:ext cx="799228" cy="123376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15821/41799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Краснодар</a:t>
              </a:r>
              <a:endParaRPr lang="ru-RU" sz="900" dirty="0"/>
            </a:p>
          </p:txBody>
        </p:sp>
      </p:grpSp>
      <p:grpSp>
        <p:nvGrpSpPr>
          <p:cNvPr id="534" name="Группа 533"/>
          <p:cNvGrpSpPr/>
          <p:nvPr/>
        </p:nvGrpSpPr>
        <p:grpSpPr>
          <a:xfrm>
            <a:off x="2527690" y="2783136"/>
            <a:ext cx="1581368" cy="710707"/>
            <a:chOff x="1101172" y="2922236"/>
            <a:chExt cx="1581368" cy="710707"/>
          </a:xfrm>
        </p:grpSpPr>
        <p:cxnSp>
          <p:nvCxnSpPr>
            <p:cNvPr id="535" name="Прямая соединительная линия 534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6" name="Прямая соединительная линия 535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7" name="Скругленный прямоугольник 536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8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9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0" name="Прямоугольник 539"/>
            <p:cNvSpPr/>
            <p:nvPr/>
          </p:nvSpPr>
          <p:spPr>
            <a:xfrm>
              <a:off x="1589792" y="3294867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2365/738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1" name="Прямоугольник 540"/>
            <p:cNvSpPr/>
            <p:nvPr/>
          </p:nvSpPr>
          <p:spPr bwMode="auto">
            <a:xfrm>
              <a:off x="1589792" y="3153068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36832/104074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2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Красноармейский р-н</a:t>
              </a:r>
              <a:endParaRPr lang="ru-RU" sz="900" dirty="0"/>
            </a:p>
          </p:txBody>
        </p:sp>
      </p:grpSp>
      <p:grpSp>
        <p:nvGrpSpPr>
          <p:cNvPr id="543" name="Группа 542"/>
          <p:cNvGrpSpPr/>
          <p:nvPr/>
        </p:nvGrpSpPr>
        <p:grpSpPr>
          <a:xfrm>
            <a:off x="1530912" y="873700"/>
            <a:ext cx="1581368" cy="723767"/>
            <a:chOff x="406713" y="1180365"/>
            <a:chExt cx="1581368" cy="723767"/>
          </a:xfrm>
        </p:grpSpPr>
        <p:cxnSp>
          <p:nvCxnSpPr>
            <p:cNvPr id="544" name="Прямая соединительная линия 54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Прямая соединительная линия 54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6" name="Скругленный прямоугольник 54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8" name="Прямоугольник 54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9" name="Прямоугольник 54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Ейский р-н</a:t>
              </a:r>
              <a:endParaRPr lang="ru-RU" sz="900" dirty="0"/>
            </a:p>
          </p:txBody>
        </p:sp>
        <p:sp>
          <p:nvSpPr>
            <p:cNvPr id="55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52" name="Группа 551"/>
          <p:cNvGrpSpPr/>
          <p:nvPr/>
        </p:nvGrpSpPr>
        <p:grpSpPr>
          <a:xfrm>
            <a:off x="435800" y="2888246"/>
            <a:ext cx="1581368" cy="723767"/>
            <a:chOff x="406713" y="1180365"/>
            <a:chExt cx="1581368" cy="723767"/>
          </a:xfrm>
        </p:grpSpPr>
        <p:cxnSp>
          <p:nvCxnSpPr>
            <p:cNvPr id="553" name="Прямая соединительная линия 55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Прямая соединительная линия 55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5" name="Скругленный прямоугольник 55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28%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57" name="Прямоугольник 55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546/471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8" name="Прямоугольник 55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35795/105025 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Темрюкский р-н</a:t>
              </a:r>
              <a:endParaRPr lang="ru-RU" sz="900" dirty="0"/>
            </a:p>
          </p:txBody>
        </p:sp>
        <p:sp>
          <p:nvSpPr>
            <p:cNvPr id="56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70" name="Группа 569"/>
          <p:cNvGrpSpPr/>
          <p:nvPr/>
        </p:nvGrpSpPr>
        <p:grpSpPr>
          <a:xfrm>
            <a:off x="1754320" y="1940296"/>
            <a:ext cx="1581368" cy="723767"/>
            <a:chOff x="406713" y="1180365"/>
            <a:chExt cx="1581368" cy="723767"/>
          </a:xfrm>
        </p:grpSpPr>
        <p:cxnSp>
          <p:nvCxnSpPr>
            <p:cNvPr id="571" name="Прямая соединительная линия 57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2" name="Прямая соединительная линия 57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3" name="Скругленный прямоугольник 57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4" name="TextBox 23"/>
            <p:cNvSpPr txBox="1">
              <a:spLocks noChangeAspect="1"/>
            </p:cNvSpPr>
            <p:nvPr/>
          </p:nvSpPr>
          <p:spPr>
            <a:xfrm>
              <a:off x="887778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75" name="Прямоугольник 57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6" name="Прямоугольник 57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Приморско-Ахтарский р-н</a:t>
              </a:r>
              <a:endParaRPr lang="ru-RU" sz="900" dirty="0"/>
            </a:p>
          </p:txBody>
        </p:sp>
        <p:sp>
          <p:nvSpPr>
            <p:cNvPr id="57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79" name="Группа 578"/>
          <p:cNvGrpSpPr/>
          <p:nvPr/>
        </p:nvGrpSpPr>
        <p:grpSpPr>
          <a:xfrm>
            <a:off x="5390377" y="3218150"/>
            <a:ext cx="1581368" cy="723767"/>
            <a:chOff x="406713" y="1180365"/>
            <a:chExt cx="1581368" cy="723767"/>
          </a:xfrm>
        </p:grpSpPr>
        <p:cxnSp>
          <p:nvCxnSpPr>
            <p:cNvPr id="580" name="Прямая соединительная линия 57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Прямая соединительная линия 58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2" name="Скругленный прямоугольник 58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84" name="Прямоугольник 58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1475/284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5" name="Прямоугольник 58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24438/64500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Кавказский р-н</a:t>
              </a:r>
              <a:endParaRPr lang="ru-RU" sz="900" dirty="0"/>
            </a:p>
          </p:txBody>
        </p:sp>
        <p:sp>
          <p:nvSpPr>
            <p:cNvPr id="58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97" name="Группа 596"/>
          <p:cNvGrpSpPr/>
          <p:nvPr/>
        </p:nvGrpSpPr>
        <p:grpSpPr>
          <a:xfrm>
            <a:off x="5735807" y="2086674"/>
            <a:ext cx="1388069" cy="726128"/>
            <a:chOff x="4819704" y="2623515"/>
            <a:chExt cx="1388069" cy="726128"/>
          </a:xfrm>
        </p:grpSpPr>
        <p:cxnSp>
          <p:nvCxnSpPr>
            <p:cNvPr id="598" name="Прямая соединительная линия 597"/>
            <p:cNvCxnSpPr/>
            <p:nvPr/>
          </p:nvCxnSpPr>
          <p:spPr>
            <a:xfrm>
              <a:off x="5930425" y="2920349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9" name="Прямая соединительная линия 598"/>
            <p:cNvCxnSpPr/>
            <p:nvPr/>
          </p:nvCxnSpPr>
          <p:spPr>
            <a:xfrm>
              <a:off x="6054568" y="3096310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0" name="Скругленный прямоугольник 599"/>
            <p:cNvSpPr/>
            <p:nvPr/>
          </p:nvSpPr>
          <p:spPr>
            <a:xfrm>
              <a:off x="4990697" y="2965108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1" name="TextBox 23"/>
            <p:cNvSpPr txBox="1">
              <a:spLocks noChangeAspect="1"/>
            </p:cNvSpPr>
            <p:nvPr/>
          </p:nvSpPr>
          <p:spPr>
            <a:xfrm>
              <a:off x="5606812" y="3118562"/>
              <a:ext cx="377062" cy="21929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16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602" name="TextBox 23"/>
            <p:cNvSpPr txBox="1">
              <a:spLocks noChangeAspect="1"/>
            </p:cNvSpPr>
            <p:nvPr/>
          </p:nvSpPr>
          <p:spPr>
            <a:xfrm>
              <a:off x="5340960" y="3130318"/>
              <a:ext cx="345558" cy="21932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11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603" name="Прямоугольник 602"/>
            <p:cNvSpPr/>
            <p:nvPr/>
          </p:nvSpPr>
          <p:spPr>
            <a:xfrm>
              <a:off x="5264958" y="3035683"/>
              <a:ext cx="775883" cy="116688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760/500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4" name="Прямоугольник 603"/>
            <p:cNvSpPr/>
            <p:nvPr/>
          </p:nvSpPr>
          <p:spPr bwMode="auto">
            <a:xfrm>
              <a:off x="5246126" y="2870474"/>
              <a:ext cx="803647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12714/35918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5" name="TextBox 10"/>
            <p:cNvSpPr txBox="1"/>
            <p:nvPr/>
          </p:nvSpPr>
          <p:spPr>
            <a:xfrm>
              <a:off x="4819704" y="2623515"/>
              <a:ext cx="1388069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Новопокровский р-н</a:t>
              </a:r>
              <a:endParaRPr lang="ru-RU" sz="900" dirty="0"/>
            </a:p>
          </p:txBody>
        </p:sp>
      </p:grpSp>
      <p:grpSp>
        <p:nvGrpSpPr>
          <p:cNvPr id="615" name="Группа 614"/>
          <p:cNvGrpSpPr/>
          <p:nvPr/>
        </p:nvGrpSpPr>
        <p:grpSpPr>
          <a:xfrm>
            <a:off x="4114005" y="887056"/>
            <a:ext cx="1581368" cy="723767"/>
            <a:chOff x="406713" y="1180365"/>
            <a:chExt cx="1581368" cy="723767"/>
          </a:xfrm>
        </p:grpSpPr>
        <p:cxnSp>
          <p:nvCxnSpPr>
            <p:cNvPr id="616" name="Прямая соединительная линия 61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7" name="Прямая соединительная линия 61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8" name="Скругленный прямоугольник 61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20" name="Прямоугольник 61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879/332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1" name="Прямоугольник 62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23721/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68086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Кущевский р-н</a:t>
              </a:r>
              <a:endParaRPr lang="ru-RU" sz="900" dirty="0"/>
            </a:p>
          </p:txBody>
        </p:sp>
        <p:sp>
          <p:nvSpPr>
            <p:cNvPr id="62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445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79" y="600520"/>
            <a:ext cx="12189721" cy="625748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16" name="Группа 515"/>
          <p:cNvGrpSpPr/>
          <p:nvPr/>
        </p:nvGrpSpPr>
        <p:grpSpPr>
          <a:xfrm>
            <a:off x="4322985" y="4382541"/>
            <a:ext cx="1357210" cy="820517"/>
            <a:chOff x="4926866" y="2623515"/>
            <a:chExt cx="1388069" cy="804290"/>
          </a:xfrm>
        </p:grpSpPr>
        <p:cxnSp>
          <p:nvCxnSpPr>
            <p:cNvPr id="517" name="Прямая соединительная линия 516"/>
            <p:cNvCxnSpPr/>
            <p:nvPr/>
          </p:nvCxnSpPr>
          <p:spPr>
            <a:xfrm>
              <a:off x="5930425" y="2920349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Прямая соединительная линия 517"/>
            <p:cNvCxnSpPr/>
            <p:nvPr/>
          </p:nvCxnSpPr>
          <p:spPr>
            <a:xfrm>
              <a:off x="6054568" y="3096310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9" name="Скругленный прямоугольник 518"/>
            <p:cNvSpPr/>
            <p:nvPr/>
          </p:nvSpPr>
          <p:spPr>
            <a:xfrm>
              <a:off x="4990697" y="2965108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TextBox 23"/>
            <p:cNvSpPr txBox="1">
              <a:spLocks noChangeAspect="1"/>
            </p:cNvSpPr>
            <p:nvPr/>
          </p:nvSpPr>
          <p:spPr>
            <a:xfrm>
              <a:off x="5802451" y="3208514"/>
              <a:ext cx="377062" cy="21929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14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21" name="TextBox 23"/>
            <p:cNvSpPr txBox="1">
              <a:spLocks noChangeAspect="1"/>
            </p:cNvSpPr>
            <p:nvPr/>
          </p:nvSpPr>
          <p:spPr>
            <a:xfrm>
              <a:off x="5337713" y="3209291"/>
              <a:ext cx="404818" cy="214954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21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>
            <a:xfrm>
              <a:off x="5273558" y="3035683"/>
              <a:ext cx="934213" cy="19252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 bwMode="auto">
            <a:xfrm>
              <a:off x="5273560" y="2870474"/>
              <a:ext cx="934213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TextBox 10"/>
            <p:cNvSpPr txBox="1"/>
            <p:nvPr/>
          </p:nvSpPr>
          <p:spPr>
            <a:xfrm>
              <a:off x="4926866" y="2623515"/>
              <a:ext cx="1388069" cy="22626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Апшеронский р-н</a:t>
              </a:r>
              <a:endParaRPr lang="ru-RU" sz="900" dirty="0"/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7000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99" y="549977"/>
            <a:ext cx="12183501" cy="630021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70" name="Группа 569"/>
          <p:cNvGrpSpPr/>
          <p:nvPr/>
        </p:nvGrpSpPr>
        <p:grpSpPr>
          <a:xfrm>
            <a:off x="5164270" y="3424704"/>
            <a:ext cx="1581368" cy="723767"/>
            <a:chOff x="406713" y="1180365"/>
            <a:chExt cx="1581368" cy="723767"/>
          </a:xfrm>
        </p:grpSpPr>
        <p:cxnSp>
          <p:nvCxnSpPr>
            <p:cNvPr id="571" name="Прямая соединительная линия 57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2" name="Прямая соединительная линия 57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3" name="Скругленный прямоугольник 57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4" name="TextBox 23"/>
            <p:cNvSpPr txBox="1">
              <a:spLocks noChangeAspect="1"/>
            </p:cNvSpPr>
            <p:nvPr/>
          </p:nvSpPr>
          <p:spPr>
            <a:xfrm>
              <a:off x="887778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75" name="Прямоугольник 57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6" name="Прямоугольник 57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Приморско-Ахтарский р-н</a:t>
              </a:r>
              <a:endParaRPr lang="ru-RU" sz="900" dirty="0"/>
            </a:p>
          </p:txBody>
        </p:sp>
        <p:sp>
          <p:nvSpPr>
            <p:cNvPr id="57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45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" y="305802"/>
            <a:ext cx="12192037" cy="655566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07" name="Группа 506"/>
          <p:cNvGrpSpPr/>
          <p:nvPr/>
        </p:nvGrpSpPr>
        <p:grpSpPr>
          <a:xfrm>
            <a:off x="3782968" y="3503158"/>
            <a:ext cx="1581368" cy="723767"/>
            <a:chOff x="406713" y="1180365"/>
            <a:chExt cx="1581368" cy="723767"/>
          </a:xfrm>
        </p:grpSpPr>
        <p:cxnSp>
          <p:nvCxnSpPr>
            <p:cNvPr id="508" name="Прямая соединительная линия 50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0" name="Скругленный прямоугольник 50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1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2" name="Прямоугольник 51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1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1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4111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68" y="707398"/>
            <a:ext cx="12195868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62" name="Группа 461"/>
          <p:cNvGrpSpPr/>
          <p:nvPr/>
        </p:nvGrpSpPr>
        <p:grpSpPr>
          <a:xfrm>
            <a:off x="2999334" y="3334106"/>
            <a:ext cx="1581368" cy="723767"/>
            <a:chOff x="406713" y="1180365"/>
            <a:chExt cx="1581368" cy="723767"/>
          </a:xfrm>
        </p:grpSpPr>
        <p:cxnSp>
          <p:nvCxnSpPr>
            <p:cNvPr id="463" name="Прямая соединительная линия 4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5" name="Скругленный прямоугольник 4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0351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95" y="546571"/>
            <a:ext cx="12187905" cy="630361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34" name="Группа 533"/>
          <p:cNvGrpSpPr/>
          <p:nvPr/>
        </p:nvGrpSpPr>
        <p:grpSpPr>
          <a:xfrm>
            <a:off x="2527690" y="2783136"/>
            <a:ext cx="1581368" cy="710707"/>
            <a:chOff x="1101172" y="2922236"/>
            <a:chExt cx="1581368" cy="710707"/>
          </a:xfrm>
        </p:grpSpPr>
        <p:cxnSp>
          <p:nvCxnSpPr>
            <p:cNvPr id="535" name="Прямая соединительная линия 534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6" name="Прямая соединительная линия 535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7" name="Скругленный прямоугольник 536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8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9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0" name="Прямоугольник 539"/>
            <p:cNvSpPr/>
            <p:nvPr/>
          </p:nvSpPr>
          <p:spPr>
            <a:xfrm>
              <a:off x="1589792" y="3294867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2365/738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1" name="Прямоугольник 540"/>
            <p:cNvSpPr/>
            <p:nvPr/>
          </p:nvSpPr>
          <p:spPr bwMode="auto">
            <a:xfrm>
              <a:off x="1589792" y="3153068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36832/104074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2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Красноармейский р-н</a:t>
              </a:r>
              <a:endParaRPr lang="ru-RU" sz="900" dirty="0"/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343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789" y="96706"/>
            <a:ext cx="12205314" cy="6761294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43" name="Группа 542"/>
          <p:cNvGrpSpPr/>
          <p:nvPr/>
        </p:nvGrpSpPr>
        <p:grpSpPr>
          <a:xfrm>
            <a:off x="4983363" y="2685467"/>
            <a:ext cx="1581368" cy="723767"/>
            <a:chOff x="406713" y="1180365"/>
            <a:chExt cx="1581368" cy="723767"/>
          </a:xfrm>
        </p:grpSpPr>
        <p:cxnSp>
          <p:nvCxnSpPr>
            <p:cNvPr id="544" name="Прямая соединительная линия 54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Прямая соединительная линия 54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6" name="Скругленный прямоугольник 54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</a:p>
          </p:txBody>
        </p:sp>
        <p:sp>
          <p:nvSpPr>
            <p:cNvPr id="548" name="Прямоугольник 54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9" name="Прямоугольник 54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Ейский р-н</a:t>
              </a:r>
              <a:endParaRPr lang="ru-RU" sz="900" dirty="0"/>
            </a:p>
          </p:txBody>
        </p:sp>
        <p:sp>
          <p:nvSpPr>
            <p:cNvPr id="55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pic>
        <p:nvPicPr>
          <p:cNvPr id="409" name="Рисунок 40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857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33" y="290976"/>
            <a:ext cx="12183307" cy="656272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80" name="Группа 479"/>
          <p:cNvGrpSpPr/>
          <p:nvPr/>
        </p:nvGrpSpPr>
        <p:grpSpPr>
          <a:xfrm>
            <a:off x="3092689" y="3475669"/>
            <a:ext cx="1581368" cy="723767"/>
            <a:chOff x="406713" y="1180365"/>
            <a:chExt cx="1581368" cy="723767"/>
          </a:xfrm>
        </p:grpSpPr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Скругленный прямоугольник 4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рямоугольник 4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Новороссийск</a:t>
              </a:r>
              <a:endParaRPr lang="ru-RU" sz="900" dirty="0"/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8992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8575" y="626829"/>
            <a:ext cx="12220575" cy="622164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7" name="Группа 426"/>
          <p:cNvGrpSpPr/>
          <p:nvPr/>
        </p:nvGrpSpPr>
        <p:grpSpPr>
          <a:xfrm>
            <a:off x="4507285" y="3124260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7673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" name="Рисунок 47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79057"/>
            <a:ext cx="12192000" cy="627418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52" name="Группа 551"/>
          <p:cNvGrpSpPr/>
          <p:nvPr/>
        </p:nvGrpSpPr>
        <p:grpSpPr>
          <a:xfrm>
            <a:off x="4284996" y="2730724"/>
            <a:ext cx="1581368" cy="723767"/>
            <a:chOff x="406713" y="1180365"/>
            <a:chExt cx="1581368" cy="723767"/>
          </a:xfrm>
        </p:grpSpPr>
        <p:cxnSp>
          <p:nvCxnSpPr>
            <p:cNvPr id="553" name="Прямая соединительная линия 55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Прямая соединительная линия 55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5" name="Скругленный прямоугольник 55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28%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57" name="Прямоугольник 55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546/471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8" name="Прямоугольник 55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35795/105025 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Темрюкский р-н</a:t>
              </a:r>
              <a:endParaRPr lang="ru-RU" sz="900" dirty="0"/>
            </a:p>
          </p:txBody>
        </p:sp>
        <p:sp>
          <p:nvSpPr>
            <p:cNvPr id="56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5157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630362"/>
            <a:ext cx="12205032" cy="621982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97" name="Группа 596"/>
          <p:cNvGrpSpPr/>
          <p:nvPr/>
        </p:nvGrpSpPr>
        <p:grpSpPr>
          <a:xfrm>
            <a:off x="3812823" y="2832536"/>
            <a:ext cx="1388069" cy="726128"/>
            <a:chOff x="4819704" y="2623515"/>
            <a:chExt cx="1388069" cy="726128"/>
          </a:xfrm>
        </p:grpSpPr>
        <p:cxnSp>
          <p:nvCxnSpPr>
            <p:cNvPr id="598" name="Прямая соединительная линия 597"/>
            <p:cNvCxnSpPr/>
            <p:nvPr/>
          </p:nvCxnSpPr>
          <p:spPr>
            <a:xfrm>
              <a:off x="5930425" y="2920349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9" name="Прямая соединительная линия 598"/>
            <p:cNvCxnSpPr/>
            <p:nvPr/>
          </p:nvCxnSpPr>
          <p:spPr>
            <a:xfrm>
              <a:off x="6054568" y="3096310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0" name="Скругленный прямоугольник 599"/>
            <p:cNvSpPr/>
            <p:nvPr/>
          </p:nvSpPr>
          <p:spPr>
            <a:xfrm>
              <a:off x="4990697" y="2965108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1" name="TextBox 23"/>
            <p:cNvSpPr txBox="1">
              <a:spLocks noChangeAspect="1"/>
            </p:cNvSpPr>
            <p:nvPr/>
          </p:nvSpPr>
          <p:spPr>
            <a:xfrm>
              <a:off x="5606812" y="3118562"/>
              <a:ext cx="377062" cy="21929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16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602" name="TextBox 23"/>
            <p:cNvSpPr txBox="1">
              <a:spLocks noChangeAspect="1"/>
            </p:cNvSpPr>
            <p:nvPr/>
          </p:nvSpPr>
          <p:spPr>
            <a:xfrm>
              <a:off x="5340960" y="3130318"/>
              <a:ext cx="345558" cy="21932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11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603" name="Прямоугольник 602"/>
            <p:cNvSpPr/>
            <p:nvPr/>
          </p:nvSpPr>
          <p:spPr>
            <a:xfrm>
              <a:off x="5264958" y="3035683"/>
              <a:ext cx="775883" cy="116688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760/500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4" name="Прямоугольник 603"/>
            <p:cNvSpPr/>
            <p:nvPr/>
          </p:nvSpPr>
          <p:spPr bwMode="auto">
            <a:xfrm>
              <a:off x="5246126" y="2870474"/>
              <a:ext cx="803647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12714/35918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5" name="TextBox 10"/>
            <p:cNvSpPr txBox="1"/>
            <p:nvPr/>
          </p:nvSpPr>
          <p:spPr>
            <a:xfrm>
              <a:off x="4819704" y="2623515"/>
              <a:ext cx="1388069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Новопокровский р-н</a:t>
              </a:r>
              <a:endParaRPr lang="ru-RU" sz="900" dirty="0"/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6196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95353"/>
            <a:ext cx="12192000" cy="6154834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25" name="Группа 524"/>
          <p:cNvGrpSpPr/>
          <p:nvPr/>
        </p:nvGrpSpPr>
        <p:grpSpPr>
          <a:xfrm>
            <a:off x="2753047" y="3104737"/>
            <a:ext cx="1581368" cy="710707"/>
            <a:chOff x="1101172" y="2922236"/>
            <a:chExt cx="1581368" cy="710707"/>
          </a:xfrm>
        </p:grpSpPr>
        <p:cxnSp>
          <p:nvCxnSpPr>
            <p:cNvPr id="526" name="Прямая соединительная линия 525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Прямая соединительная линия 526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8" name="Скругленный прямоугольник 527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45%</a:t>
              </a:r>
            </a:p>
          </p:txBody>
        </p:sp>
        <p:sp>
          <p:nvSpPr>
            <p:cNvPr id="529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0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1" name="Прямоугольник 530"/>
            <p:cNvSpPr/>
            <p:nvPr/>
          </p:nvSpPr>
          <p:spPr>
            <a:xfrm>
              <a:off x="1589791" y="3294867"/>
              <a:ext cx="799229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 bwMode="auto">
            <a:xfrm>
              <a:off x="1589792" y="3153069"/>
              <a:ext cx="799228" cy="123376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15821/41799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Краснодар</a:t>
              </a:r>
              <a:endParaRPr lang="ru-RU" sz="900" dirty="0"/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6715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07399"/>
            <a:ext cx="12192000" cy="614278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19.11.2023 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А.В. Попов</a:t>
            </a: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  <a:endParaRPr 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5" name="Группа 614"/>
          <p:cNvGrpSpPr/>
          <p:nvPr/>
        </p:nvGrpSpPr>
        <p:grpSpPr>
          <a:xfrm>
            <a:off x="3456780" y="3045811"/>
            <a:ext cx="1581368" cy="723767"/>
            <a:chOff x="406713" y="1180365"/>
            <a:chExt cx="1581368" cy="723767"/>
          </a:xfrm>
        </p:grpSpPr>
        <p:cxnSp>
          <p:nvCxnSpPr>
            <p:cNvPr id="616" name="Прямая соединительная линия 61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7" name="Прямая соединительная линия 61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8" name="Скругленный прямоугольник 61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20" name="Прямоугольник 61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879/332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1" name="Прямоугольник 62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23721/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68086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Кущевский р-н</a:t>
              </a:r>
              <a:endParaRPr lang="ru-RU" sz="900" dirty="0"/>
            </a:p>
          </p:txBody>
        </p:sp>
        <p:sp>
          <p:nvSpPr>
            <p:cNvPr id="62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56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9210</TotalTime>
  <Words>1441</Words>
  <Application>Microsoft Office PowerPoint</Application>
  <PresentationFormat>Широкоэкранный</PresentationFormat>
  <Paragraphs>462</Paragraphs>
  <Slides>13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8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914</cp:revision>
  <cp:lastPrinted>2020-12-03T08:05:56Z</cp:lastPrinted>
  <dcterms:created xsi:type="dcterms:W3CDTF">2019-08-03T04:06:07Z</dcterms:created>
  <dcterms:modified xsi:type="dcterms:W3CDTF">2023-11-19T12:32:36Z</dcterms:modified>
</cp:coreProperties>
</file>