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066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45" y="476672"/>
            <a:ext cx="2026301" cy="141088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6828" cy="1368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518485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4361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1216</cp:revision>
  <dcterms:created xsi:type="dcterms:W3CDTF">2020-10-19T16:39:39Z</dcterms:created>
  <dcterms:modified xsi:type="dcterms:W3CDTF">2023-11-19T12:21:38Z</dcterms:modified>
</cp:coreProperties>
</file>