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31" r:id="rId2"/>
    <p:sldId id="332" r:id="rId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74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991"/>
            <a:ext cx="12192000" cy="614019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06.12.2023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grpSp>
        <p:nvGrpSpPr>
          <p:cNvPr id="480" name="Группа 479"/>
          <p:cNvGrpSpPr/>
          <p:nvPr/>
        </p:nvGrpSpPr>
        <p:grpSpPr>
          <a:xfrm>
            <a:off x="2166562" y="3922695"/>
            <a:ext cx="1581368" cy="723767"/>
            <a:chOff x="406713" y="1180365"/>
            <a:chExt cx="1581368" cy="723767"/>
          </a:xfrm>
        </p:grpSpPr>
        <p:cxnSp>
          <p:nvCxnSpPr>
            <p:cNvPr id="481" name="Прямая соединительная линия 48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Прямая соединительная линия 48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Скругленный прямоугольник 48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5" name="Прямоугольник 48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534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Прямоугольник 48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г. Новороссийск</a:t>
              </a:r>
              <a:endParaRPr lang="ru-RU" sz="900" dirty="0"/>
            </a:p>
          </p:txBody>
        </p:sp>
        <p:sp>
          <p:nvSpPr>
            <p:cNvPr id="48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408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:00 05.12.2023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 Сердюк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12784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52" y="490789"/>
            <a:ext cx="12194540" cy="637029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06.12.2023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:00 05.12.2023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 Сердюк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80" name="Группа 479"/>
          <p:cNvGrpSpPr/>
          <p:nvPr/>
        </p:nvGrpSpPr>
        <p:grpSpPr>
          <a:xfrm>
            <a:off x="3503856" y="3617232"/>
            <a:ext cx="1581368" cy="723767"/>
            <a:chOff x="406713" y="1180365"/>
            <a:chExt cx="1581368" cy="723767"/>
          </a:xfrm>
        </p:grpSpPr>
        <p:cxnSp>
          <p:nvCxnSpPr>
            <p:cNvPr id="481" name="Прямая соединительная линия 48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Прямая соединительная линия 48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Скругленный прямоугольник 48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5" name="Прямоугольник 48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534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Прямоугольник 48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г. Новороссийск</a:t>
              </a:r>
              <a:endParaRPr lang="ru-RU" sz="900" dirty="0"/>
            </a:p>
          </p:txBody>
        </p:sp>
        <p:sp>
          <p:nvSpPr>
            <p:cNvPr id="48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3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9176</TotalTime>
  <Words>208</Words>
  <Application>Microsoft Office PowerPoint</Application>
  <PresentationFormat>Широкоэкранный</PresentationFormat>
  <Paragraphs>60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909</cp:revision>
  <cp:lastPrinted>2020-12-03T08:05:56Z</cp:lastPrinted>
  <dcterms:created xsi:type="dcterms:W3CDTF">2019-08-03T04:06:07Z</dcterms:created>
  <dcterms:modified xsi:type="dcterms:W3CDTF">2023-12-05T14:34:52Z</dcterms:modified>
</cp:coreProperties>
</file>