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7" y="492589"/>
            <a:ext cx="2061925" cy="13789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1235</cp:revision>
  <dcterms:created xsi:type="dcterms:W3CDTF">2020-10-19T16:39:39Z</dcterms:created>
  <dcterms:modified xsi:type="dcterms:W3CDTF">2023-12-05T14:16:17Z</dcterms:modified>
</cp:coreProperties>
</file>