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8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8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387" autoAdjust="0"/>
  </p:normalViewPr>
  <p:slideViewPr>
    <p:cSldViewPr snapToGrid="0">
      <p:cViewPr varScale="1">
        <p:scale>
          <a:sx n="104" d="100"/>
          <a:sy n="104" d="100"/>
        </p:scale>
        <p:origin x="2052" y="108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294" y="513883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9" y="4905118"/>
            <a:ext cx="2000480" cy="1968532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8" y="2689112"/>
            <a:ext cx="1970134" cy="2220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" y="606101"/>
            <a:ext cx="1969965" cy="2081805"/>
          </a:xfrm>
          <a:prstGeom prst="rect">
            <a:avLst/>
          </a:prstGeom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28.12.2023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8830" y="2479293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2144" y="598021"/>
            <a:ext cx="2209606" cy="6251433"/>
            <a:chOff x="-22144" y="606567"/>
            <a:chExt cx="2209606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22144" y="264309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134" y="620212"/>
            <a:ext cx="5167529" cy="185918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По Краснодарскому краю: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переменная облачность. Ночью преимущественно без осадков,  утром и днем дождь от небольшого до умеренного, в отдельных районах сильный дождь. Ветер юго-западный, западный 6-11 м/с, порывы 15-20 м/с, в отдельных районах до 23 м/с. Температура воздуха ночью 6…11°, местами в восточной половине края  1…6°; днем 11…16°, местами в северной половине края 8…13°; в горах ночью +4…-1°, днём 5…10°. 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На Черноморском побережье: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переменная облачность. Ночью небольшой дождь, днем дождь. Ветер западной четверти 6-11 м/с, порывы 15-20 м/с. Температура воздуха ночью 7…12°, днем 11…16°.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переменная облачность. Ночью преимущественно без осадков, днем небольшой дождь. Ветер юго-западный 6-11 м/с, временами порывы            15-20 м/с. Температура воздуха ночью 8…10°, днем 13…15°.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61" y="2705722"/>
            <a:ext cx="2325323" cy="1256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8" y="653940"/>
            <a:ext cx="9168423" cy="6204059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10.00 28.12.2023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98469" y="4968597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044022" y="3821335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254168" y="4525020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161708" y="5311453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3561434" y="3846245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061294" y="3120657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996244" y="2996186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269167" y="2264439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724253" y="2114962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472724" y="1185752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2813"/>
              <a:ext cx="1361162" cy="175277"/>
              <a:chOff x="527196" y="3615442"/>
              <a:chExt cx="1361162" cy="175277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8235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24535" y="3093744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28.12.2023</a:t>
            </a: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0" y="5227049"/>
            <a:ext cx="2551005" cy="1623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77311"/>
            <a:ext cx="2938040" cy="1785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422"/>
            <a:ext cx="9144000" cy="6198577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22528" y="3731865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409861" y="1964815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291452" y="3023752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686508" y="3694417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25566" y="1045724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151020" flipH="1" flipV="1">
            <a:off x="2348763" y="3359257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344444" flipH="1" flipV="1">
            <a:off x="2033752" y="4894735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018930" flipH="1" flipV="1">
            <a:off x="751155" y="3827896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892440" flipH="1">
            <a:off x="4920222" y="4380948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32401" flipH="1">
            <a:off x="6800868" y="4421767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500632" flipH="1">
            <a:off x="6128121" y="2733827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581035</TotalTime>
  <Words>789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29412</cp:revision>
  <cp:lastPrinted>2023-12-17T21:54:20Z</cp:lastPrinted>
  <dcterms:created xsi:type="dcterms:W3CDTF">2014-09-08T13:21:12Z</dcterms:created>
  <dcterms:modified xsi:type="dcterms:W3CDTF">2023-12-27T09:22:07Z</dcterms:modified>
</cp:coreProperties>
</file>