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3387" autoAdjust="0"/>
  </p:normalViewPr>
  <p:slideViewPr>
    <p:cSldViewPr snapToGrid="0">
      <p:cViewPr varScale="1">
        <p:scale>
          <a:sx n="104" d="100"/>
          <a:sy n="104" d="100"/>
        </p:scale>
        <p:origin x="2052" y="108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20.12.2023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20.12.2023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294" y="513883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6" y="4828410"/>
            <a:ext cx="1993800" cy="20566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1" y="2716071"/>
            <a:ext cx="2035880" cy="21467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8" y="621237"/>
            <a:ext cx="1978941" cy="213055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21.12.2023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07488" y="2349686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2144" y="598021"/>
            <a:ext cx="2209606" cy="6251433"/>
            <a:chOff x="-22144" y="606567"/>
            <a:chExt cx="2209606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22144" y="264309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149" y="630507"/>
            <a:ext cx="5167529" cy="139751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По Краснодарскому краю: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переменная облачность. Без существенных осадков. Ночью и утром местами туман. Ветер южной четверти 4-9 м/с, местами порывы 12-14 м/с, на Черноморском побережье местами порывы 15-20 м/с. Температура воздуха ночью 1…6°, местами в восточной половине края 0…-3°; днем 8…13°, местами в южной половине края до 15°; в горах ночью +1…-4°, днем 1…6°.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На Черноморском побережье: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ночью 6…11°, днём 11…16°.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По г. Краснодару: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переменная облачность. Без осадков. Ночью и утром в низинах и у водоемов туман. Ветер южной четверти 4-9 м/с, порывы 10-12 м/с. Температура воздуха ночью 2…4°, днем 12…14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°.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43" y="2575445"/>
            <a:ext cx="2366103" cy="10712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6" y="670370"/>
            <a:ext cx="9142092" cy="617438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21.12.2023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98469" y="5004809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772521" y="3838792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306089" y="4300137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535784" y="4955381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367153" y="3664079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441476" y="3284059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187838" y="2646412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765193" y="2546937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085073" y="1970030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14884" y="1405655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8628"/>
              <a:chOff x="527196" y="3609298"/>
              <a:chExt cx="1361162" cy="178628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932704" y="3115450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5045"/>
              <a:chOff x="519470" y="3609298"/>
              <a:chExt cx="1361163" cy="175045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7" y="3611859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21.12.2023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6" y="1066697"/>
            <a:ext cx="2950494" cy="17952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4" y="5260658"/>
            <a:ext cx="2472761" cy="1590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0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422528" y="3731865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654924" y="127652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586281" y="2596845"/>
            <a:ext cx="854517" cy="128259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103258" y="3462285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535304" y="6277097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23211">
            <a:off x="4475345" y="2739830"/>
            <a:ext cx="259344" cy="57269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347938">
            <a:off x="5032018" y="3237663"/>
            <a:ext cx="550434" cy="7371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245292" flipH="1" flipV="1">
            <a:off x="5882807" y="3311277"/>
            <a:ext cx="261467" cy="5077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94" y="764964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613080" flipV="1">
            <a:off x="523769" y="2636076"/>
            <a:ext cx="34650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858454" flipV="1">
            <a:off x="1069678" y="2392125"/>
            <a:ext cx="34650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028248" flipV="1">
            <a:off x="1712152" y="1514274"/>
            <a:ext cx="34650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901273" flipV="1">
            <a:off x="2127572" y="964411"/>
            <a:ext cx="298369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580859</TotalTime>
  <Words>770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29380</cp:revision>
  <cp:lastPrinted>2023-12-17T21:54:20Z</cp:lastPrinted>
  <dcterms:created xsi:type="dcterms:W3CDTF">2014-09-08T13:21:12Z</dcterms:created>
  <dcterms:modified xsi:type="dcterms:W3CDTF">2023-12-20T12:56:05Z</dcterms:modified>
</cp:coreProperties>
</file>