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7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7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6404" autoAdjust="0"/>
  </p:normalViewPr>
  <p:slideViewPr>
    <p:cSldViewPr snapToGrid="0">
      <p:cViewPr varScale="1">
        <p:scale>
          <a:sx n="108" d="100"/>
          <a:sy n="108" d="100"/>
        </p:scale>
        <p:origin x="193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19.11.2023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19.11.2023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19.11.2023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19.11.2023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19.11.2023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19.11.2023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19.11.2023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19.11.2023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514709"/>
            <a:ext cx="8699620" cy="6339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" y="4821389"/>
            <a:ext cx="2080212" cy="2045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" y="516449"/>
            <a:ext cx="2084115" cy="2117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" y="2634917"/>
            <a:ext cx="2005167" cy="2173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66317" y="5961229"/>
            <a:ext cx="4103129" cy="893934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ДТП.</a:t>
            </a: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.11.2023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Бёрюховецкй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9018" y="5610464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34609" y="2174185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Rectangle 637"/>
          <p:cNvSpPr>
            <a:spLocks noChangeArrowheads="1"/>
          </p:cNvSpPr>
          <p:nvPr/>
        </p:nvSpPr>
        <p:spPr bwMode="auto">
          <a:xfrm>
            <a:off x="4996120" y="6021919"/>
            <a:ext cx="2910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1380" y="598021"/>
            <a:ext cx="2218842" cy="6251433"/>
            <a:chOff x="-31380" y="606567"/>
            <a:chExt cx="2218842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1380" y="26153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1718" y="4790307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15083" y="4292403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344" y="626421"/>
            <a:ext cx="5994778" cy="153601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48310" algn="just">
              <a:spcAft>
                <a:spcPts val="0"/>
              </a:spcAft>
            </a:pPr>
            <a:r>
              <a:rPr lang="ru-RU" sz="1100" b="1" dirty="0" smtClean="0">
                <a:latin typeface="Times New Roman" panose="02020603050405020304" pitchFamily="18" charset="0"/>
                <a:ea typeface="MS Mincho"/>
              </a:rPr>
              <a:t>По Краснодарскому краю: </a:t>
            </a:r>
            <a:r>
              <a:rPr lang="ru-RU" sz="1100" dirty="0">
                <a:latin typeface="Times New Roman" panose="02020603050405020304" pitchFamily="18" charset="0"/>
                <a:ea typeface="MS Mincho"/>
              </a:rPr>
              <a:t>о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блачно. Дождь, в горах с мокрым снегом, местами сильный дождь, в отдельных районах КМЯ: сильный дождь, в сочетании с грозой и сильным ветром 20-25 м/с, в отдельных районах 26-29 м/с. Ветер восточной четверти 8-13 м/с, порывы 15-20 м/с,  местами 20-25 м/с, на Черноморском побережье  порывы 27-32 м/с. Температура воздуха ночью 1…6°, днем 5…10°; в горах ночью +3…-2°, днем 2…7°; 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MS Mincho"/>
              </a:rPr>
              <a:t>На Черноморском побережье: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ветер восточной четверти 8-13 м/с, порывы 27-32 м/с. Температура воздуха ночью 7…12°, днем 8…13°.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MS Mincho"/>
              </a:rPr>
              <a:t>По г. Краснодару: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облачно. Дождь, днем временами сильный дождь. Ветер восточной четверти 8-13 м/с, временами порывы 15-20 м/с. Температура воздуха ночью 5…7°, днем 8…10°.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54" y="2392613"/>
            <a:ext cx="2344171" cy="13559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" y="671512"/>
            <a:ext cx="9127620" cy="61788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6" y="1063159"/>
            <a:ext cx="2946103" cy="1844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20</a:t>
            </a:r>
            <a:r>
              <a:rPr lang="ru-RU" dirty="0" smtClean="0"/>
              <a:t>.11.2023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8878" y="5063328"/>
            <a:ext cx="2341396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г. Новороссийск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74310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51995"/>
            <a:ext cx="2226241" cy="1284314"/>
            <a:chOff x="6925166" y="2759077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97393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9077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825396" y="4124317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525704" y="4916795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3491309" y="5815307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4715396" y="4390390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2298550" y="3444751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237012" y="2743872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043997" y="2347029"/>
            <a:ext cx="1721350" cy="683600"/>
            <a:chOff x="1369062" y="2576777"/>
            <a:chExt cx="1556090" cy="661445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7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072889" y="1637547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1527480" y="1275853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6669"/>
              <a:ext cx="1361162" cy="178628"/>
              <a:chOff x="527196" y="3609298"/>
              <a:chExt cx="1361162" cy="178628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289341" y="3174898"/>
            <a:ext cx="1509312" cy="682468"/>
            <a:chOff x="1314080" y="4118456"/>
            <a:chExt cx="1364409" cy="660350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5045"/>
              <a:chOff x="519470" y="3609298"/>
              <a:chExt cx="1361163" cy="175045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7" y="3611859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18456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20</a:t>
            </a:r>
            <a:r>
              <a:rPr lang="ru-RU" sz="1000" dirty="0" smtClean="0"/>
              <a:t>.11.2023</a:t>
            </a:r>
            <a:endParaRPr lang="ru-RU" sz="1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" y="5319658"/>
            <a:ext cx="2285350" cy="1544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802"/>
            <a:ext cx="9144000" cy="6420198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42716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378324" y="3684718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709863" y="2047781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596972" y="3163441"/>
            <a:ext cx="696118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945031" y="3884745"/>
            <a:ext cx="449911" cy="167365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449066" y="6227226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446542" y="860300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96840" y="3846456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417667" flipV="1">
            <a:off x="5181498" y="4538096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688824">
            <a:off x="888803" y="1402771"/>
            <a:ext cx="472553" cy="34382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807870" flipV="1">
            <a:off x="4654137" y="5863266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005468" flipV="1">
            <a:off x="6042784" y="5581601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807870" flipV="1">
            <a:off x="321967" y="2899702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221090" flipV="1">
            <a:off x="1748343" y="2515704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417667" flipV="1">
            <a:off x="7286018" y="1507386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807870" flipV="1">
            <a:off x="6758657" y="2832556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005468" flipV="1">
            <a:off x="8147304" y="2550891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688824">
            <a:off x="3740175" y="2353079"/>
            <a:ext cx="472553" cy="34382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807870" flipV="1">
            <a:off x="3173339" y="3850010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221090" flipV="1">
            <a:off x="4599715" y="3466012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688824">
            <a:off x="1320894" y="4568224"/>
            <a:ext cx="472553" cy="34382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807870" flipV="1">
            <a:off x="754058" y="6065155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221090" flipV="1">
            <a:off x="2180434" y="5681157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8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579072</TotalTime>
  <Words>793</Words>
  <Application>Microsoft Office PowerPoint</Application>
  <PresentationFormat>Экран (4:3)</PresentationFormat>
  <Paragraphs>212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MS Mincho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29242</cp:revision>
  <cp:lastPrinted>2023-11-12T16:55:16Z</cp:lastPrinted>
  <dcterms:created xsi:type="dcterms:W3CDTF">2014-09-08T13:21:12Z</dcterms:created>
  <dcterms:modified xsi:type="dcterms:W3CDTF">2023-11-19T12:37:36Z</dcterms:modified>
</cp:coreProperties>
</file>