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93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05.12.2023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05.12.2023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05.12.2023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514709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" y="4808064"/>
            <a:ext cx="2048331" cy="2057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" y="627308"/>
            <a:ext cx="2079383" cy="2009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" y="2648732"/>
            <a:ext cx="2085929" cy="2182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Бёрюховецкй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26925" y="2301224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1380" y="598021"/>
            <a:ext cx="2218842" cy="6251433"/>
            <a:chOff x="-31380" y="606567"/>
            <a:chExt cx="2218842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1380" y="2615383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426" y="628963"/>
            <a:ext cx="5167529" cy="167451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Ночью преимущественно без осадков, утром и днем местами осадки в виде дождя, мокрого снега. До конца суток 05.12, ночью и утром 06.12 сильное налипание мокрого снега на проводах и деревьях (ОЯ), сильные гололедно-изморозевые отложения (ОЯ). На дорогах гололедица. Ночью и утром местами туман. Ветер северо-восточный и восточный 5-10 м/с, утром и днем местами порывы 15-18 м/с. Температура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воздуха ночью 0…-5°, днем 0…+5°, местами в южной половине 5…10°; в горах ночью 0…-5°, днем 0…+5°.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MS Mincho"/>
              </a:rPr>
              <a:t>На Черноморском побережье:</a:t>
            </a:r>
            <a:r>
              <a:rPr lang="ru-RU" sz="9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Преимущественно без осадков. Ветер северо-восточный 6-11 м/с, местами порывы 12-14 м/с, в Новороссийске 18-23 м/с. Температура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воздуха ночью 0…+5°, днём 8…13°.</a:t>
            </a:r>
            <a:endParaRPr lang="ru-RU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MS Mincho"/>
              </a:rPr>
              <a:t>По г. Краснодару: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переменная облачность. Утром и днем небольшие осадки в виде дождя, мокрого снега.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 восточный и северо-восточный 5-10 м/с, утром и днем порывы до 12 м/с. Температура воздуха ночью -1…-3°, днем 4…6°.</a:t>
            </a:r>
            <a:endParaRPr lang="ru-R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09" y="2539918"/>
            <a:ext cx="2348567" cy="1217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" y="666590"/>
            <a:ext cx="9130475" cy="619427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06.12.2023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33566" y="5013687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151466" y="424187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493569" y="5056004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389680" y="5829312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498262" y="4674618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411310" y="3436406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451175" y="2481259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151466" y="2286574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408133" y="1631622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602364" y="1199607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77762" y="3245217"/>
            <a:ext cx="1509312" cy="682468"/>
            <a:chOff x="1314080" y="4118456"/>
            <a:chExt cx="1364409" cy="66035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18456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06.12.2023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" y="5285477"/>
            <a:ext cx="2394888" cy="1572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6" y="1071559"/>
            <a:ext cx="2950494" cy="1791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27"/>
            <a:ext cx="9144000" cy="617217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522920" y="386179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855898" y="2020373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680780" y="3068824"/>
            <a:ext cx="696118" cy="152162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5082628" y="3746843"/>
            <a:ext cx="449911" cy="167365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367031" y="788345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788457" y="6069323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572048" flipH="1" flipV="1">
            <a:off x="1744625" y="1006045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552903" flipH="1" flipV="1">
            <a:off x="2840001" y="1815653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66327" flipH="1" flipV="1">
            <a:off x="1496054" y="2388922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572048" flipH="1" flipV="1">
            <a:off x="6192801" y="1353206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552903" flipH="1" flipV="1">
            <a:off x="7288177" y="2162814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66327" flipH="1" flipV="1">
            <a:off x="5944230" y="2736083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572048" flipH="1" flipV="1">
            <a:off x="2793655" y="4213297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552903" flipH="1" flipV="1">
            <a:off x="3889031" y="5022905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266327" flipH="1" flipV="1">
            <a:off x="2545084" y="5596174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579867</TotalTime>
  <Words>836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29312</cp:revision>
  <cp:lastPrinted>2023-11-20T20:04:37Z</cp:lastPrinted>
  <dcterms:created xsi:type="dcterms:W3CDTF">2014-09-08T13:21:12Z</dcterms:created>
  <dcterms:modified xsi:type="dcterms:W3CDTF">2023-12-05T14:24:50Z</dcterms:modified>
</cp:coreProperties>
</file>