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2"/>
  </p:notesMasterIdLst>
  <p:sldIdLst>
    <p:sldId id="377" r:id="rId2"/>
    <p:sldId id="384" r:id="rId3"/>
    <p:sldId id="379" r:id="rId4"/>
    <p:sldId id="380" r:id="rId5"/>
    <p:sldId id="382" r:id="rId6"/>
    <p:sldId id="378" r:id="rId7"/>
    <p:sldId id="385" r:id="rId8"/>
    <p:sldId id="386" r:id="rId9"/>
    <p:sldId id="387" r:id="rId10"/>
    <p:sldId id="393" r:id="rId11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240" autoAdjust="0"/>
    <p:restoredTop sz="92436" autoAdjust="0"/>
  </p:normalViewPr>
  <p:slideViewPr>
    <p:cSldViewPr snapToGrid="0">
      <p:cViewPr>
        <p:scale>
          <a:sx n="100" d="100"/>
          <a:sy n="100" d="100"/>
        </p:scale>
        <p:origin x="1182" y="348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18.12.2023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3221" y="707399"/>
            <a:ext cx="12225221" cy="614278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81" name="Группа 480"/>
          <p:cNvGrpSpPr/>
          <p:nvPr/>
        </p:nvGrpSpPr>
        <p:grpSpPr>
          <a:xfrm>
            <a:off x="4576437" y="5325070"/>
            <a:ext cx="1581368" cy="723767"/>
            <a:chOff x="406713" y="1180365"/>
            <a:chExt cx="1581368" cy="723767"/>
          </a:xfrm>
        </p:grpSpPr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Прямая соединительная линия 48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4" name="Скругленный прямоугольник 48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8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6" name="Прямоугольник 48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рямоугольник 48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9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9" name="Группа 508"/>
          <p:cNvGrpSpPr/>
          <p:nvPr/>
        </p:nvGrpSpPr>
        <p:grpSpPr>
          <a:xfrm>
            <a:off x="3844419" y="4479601"/>
            <a:ext cx="1581368" cy="723767"/>
            <a:chOff x="406713" y="1180365"/>
            <a:chExt cx="1581368" cy="723767"/>
          </a:xfrm>
        </p:grpSpPr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Прямая соединительная линия 5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2" name="Скругленный прямоугольник 5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51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4" name="Прямоугольник 5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рямоугольник 5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5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36" name="Группа 535"/>
          <p:cNvGrpSpPr/>
          <p:nvPr/>
        </p:nvGrpSpPr>
        <p:grpSpPr>
          <a:xfrm>
            <a:off x="2496030" y="3940457"/>
            <a:ext cx="1581368" cy="723767"/>
            <a:chOff x="406713" y="1180365"/>
            <a:chExt cx="1581368" cy="723767"/>
          </a:xfrm>
        </p:grpSpPr>
        <p:cxnSp>
          <p:nvCxnSpPr>
            <p:cNvPr id="537" name="Прямая соединительная линия 53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Прямая соединительная линия 53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9" name="Скругленный прямоугольник 53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54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1" name="Прямоугольник 54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2" name="Прямоугольник 54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57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57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81" name="Группа 580"/>
          <p:cNvGrpSpPr/>
          <p:nvPr/>
        </p:nvGrpSpPr>
        <p:grpSpPr>
          <a:xfrm>
            <a:off x="1812470" y="3344481"/>
            <a:ext cx="1581368" cy="723767"/>
            <a:chOff x="406713" y="1180365"/>
            <a:chExt cx="1581368" cy="723767"/>
          </a:xfrm>
        </p:grpSpPr>
        <p:cxnSp>
          <p:nvCxnSpPr>
            <p:cNvPr id="582" name="Прямая соединительная линия 58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3" name="Прямая соединительная линия 58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4" name="Скругленный прямоугольник 58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58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86" name="Прямоугольник 58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7" name="Прямоугольник 58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58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58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90" name="Группа 589"/>
          <p:cNvGrpSpPr/>
          <p:nvPr/>
        </p:nvGrpSpPr>
        <p:grpSpPr>
          <a:xfrm>
            <a:off x="3284747" y="3112358"/>
            <a:ext cx="1581368" cy="723767"/>
            <a:chOff x="406713" y="1180365"/>
            <a:chExt cx="1581368" cy="723767"/>
          </a:xfrm>
        </p:grpSpPr>
        <p:cxnSp>
          <p:nvCxnSpPr>
            <p:cNvPr id="591" name="Прямая соединительная линия 59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2" name="Прямая соединительная линия 59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3" name="Скругленный прямоугольник 59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39%</a:t>
              </a:r>
            </a:p>
          </p:txBody>
        </p:sp>
        <p:sp>
          <p:nvSpPr>
            <p:cNvPr id="59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95" name="Прямоугольник 59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1091/442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6" name="Прямоугольник 59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32511/94927</a:t>
              </a:r>
            </a:p>
          </p:txBody>
        </p:sp>
        <p:sp>
          <p:nvSpPr>
            <p:cNvPr id="59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Абинский</a:t>
              </a:r>
              <a:r>
                <a:rPr lang="ru-RU" sz="900" dirty="0"/>
                <a:t> р-н </a:t>
              </a:r>
            </a:p>
          </p:txBody>
        </p:sp>
        <p:sp>
          <p:nvSpPr>
            <p:cNvPr id="59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99" name="Группа 598"/>
          <p:cNvGrpSpPr/>
          <p:nvPr/>
        </p:nvGrpSpPr>
        <p:grpSpPr>
          <a:xfrm>
            <a:off x="3515070" y="3767121"/>
            <a:ext cx="1581368" cy="723767"/>
            <a:chOff x="406713" y="1180365"/>
            <a:chExt cx="1581368" cy="723767"/>
          </a:xfrm>
        </p:grpSpPr>
        <p:cxnSp>
          <p:nvCxnSpPr>
            <p:cNvPr id="600" name="Прямая соединительная линия 5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Прямая соединительная линия 6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2" name="Скругленный прямоугольник 6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13%</a:t>
              </a:r>
            </a:p>
          </p:txBody>
        </p:sp>
        <p:sp>
          <p:nvSpPr>
            <p:cNvPr id="6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04" name="Прямоугольник 6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4782/290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5" name="Прямоугольник 6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33808/113333 </a:t>
              </a:r>
            </a:p>
          </p:txBody>
        </p:sp>
        <p:sp>
          <p:nvSpPr>
            <p:cNvPr id="6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Северский р-н</a:t>
              </a:r>
            </a:p>
          </p:txBody>
        </p:sp>
        <p:sp>
          <p:nvSpPr>
            <p:cNvPr id="6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08" name="Группа 607"/>
          <p:cNvGrpSpPr/>
          <p:nvPr/>
        </p:nvGrpSpPr>
        <p:grpSpPr>
          <a:xfrm>
            <a:off x="4852404" y="3700010"/>
            <a:ext cx="1581368" cy="723767"/>
            <a:chOff x="406713" y="1180365"/>
            <a:chExt cx="1581368" cy="723767"/>
          </a:xfrm>
        </p:grpSpPr>
        <p:cxnSp>
          <p:nvCxnSpPr>
            <p:cNvPr id="609" name="Прямая соединительная линия 6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0" name="Прямая соединительная линия 6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1" name="Скругленный прямоугольник 6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48%</a:t>
              </a:r>
            </a:p>
          </p:txBody>
        </p:sp>
        <p:sp>
          <p:nvSpPr>
            <p:cNvPr id="6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13" name="Прямоугольник 61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78/12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4" name="Прямоугольник 61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7581/33459 </a:t>
              </a:r>
            </a:p>
          </p:txBody>
        </p:sp>
        <p:sp>
          <p:nvSpPr>
            <p:cNvPr id="61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Горячий Ключ</a:t>
              </a:r>
            </a:p>
          </p:txBody>
        </p:sp>
        <p:sp>
          <p:nvSpPr>
            <p:cNvPr id="61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17" name="Группа 616"/>
          <p:cNvGrpSpPr/>
          <p:nvPr/>
        </p:nvGrpSpPr>
        <p:grpSpPr>
          <a:xfrm>
            <a:off x="5062923" y="4614902"/>
            <a:ext cx="1581368" cy="723767"/>
            <a:chOff x="406713" y="1180365"/>
            <a:chExt cx="1581368" cy="723767"/>
          </a:xfrm>
        </p:grpSpPr>
        <p:cxnSp>
          <p:nvCxnSpPr>
            <p:cNvPr id="618" name="Прямая соединительная линия 61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9" name="Прямая соединительная линия 61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0" name="Скругленный прямоугольник 61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41%</a:t>
              </a:r>
            </a:p>
          </p:txBody>
        </p:sp>
        <p:sp>
          <p:nvSpPr>
            <p:cNvPr id="62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0</a:t>
              </a:r>
            </a:p>
          </p:txBody>
        </p:sp>
        <p:sp>
          <p:nvSpPr>
            <p:cNvPr id="622" name="Прямоугольник 62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3" name="Прямоугольник 62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 </a:t>
              </a:r>
            </a:p>
          </p:txBody>
        </p:sp>
        <p:sp>
          <p:nvSpPr>
            <p:cNvPr id="62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 р-н</a:t>
              </a:r>
            </a:p>
          </p:txBody>
        </p:sp>
        <p:sp>
          <p:nvSpPr>
            <p:cNvPr id="62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35" name="Группа 634"/>
          <p:cNvGrpSpPr/>
          <p:nvPr/>
        </p:nvGrpSpPr>
        <p:grpSpPr>
          <a:xfrm>
            <a:off x="6361637" y="5355602"/>
            <a:ext cx="1581368" cy="723767"/>
            <a:chOff x="406713" y="1180365"/>
            <a:chExt cx="1581368" cy="723767"/>
          </a:xfrm>
        </p:grpSpPr>
        <p:cxnSp>
          <p:nvCxnSpPr>
            <p:cNvPr id="636" name="Прямая соединительная линия 63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7" name="Прямая соединительная линия 63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8" name="Скругленный прямоугольник 63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63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0</a:t>
              </a:r>
            </a:p>
          </p:txBody>
        </p:sp>
        <p:sp>
          <p:nvSpPr>
            <p:cNvPr id="640" name="Прямоугольник 63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641" name="Прямоугольник 64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64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0222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19056"/>
            <a:ext cx="12205032" cy="613113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09" name="Группа 408"/>
          <p:cNvGrpSpPr/>
          <p:nvPr/>
        </p:nvGrpSpPr>
        <p:grpSpPr>
          <a:xfrm>
            <a:off x="4208987" y="3890598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41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0</a:t>
              </a:r>
            </a:p>
          </p:txBody>
        </p:sp>
        <p:sp>
          <p:nvSpPr>
            <p:cNvPr id="415" name="Прямоугольник 41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416" name="Прямоугольник 41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41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74647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9979"/>
            <a:ext cx="12199936" cy="6120207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13" name="Группа 412"/>
          <p:cNvGrpSpPr/>
          <p:nvPr/>
        </p:nvGrpSpPr>
        <p:grpSpPr>
          <a:xfrm>
            <a:off x="4393300" y="3992472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1137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19117"/>
            <a:ext cx="12192000" cy="613107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4395997" y="4398399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39%</a:t>
              </a:r>
            </a:p>
          </p:txBody>
        </p:sp>
        <p:sp>
          <p:nvSpPr>
            <p:cNvPr id="41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1091/442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Прямоугольник 41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32511/94927</a:t>
              </a:r>
            </a:p>
          </p:txBody>
        </p:sp>
        <p:sp>
          <p:nvSpPr>
            <p:cNvPr id="41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Абинский</a:t>
              </a:r>
              <a:r>
                <a:rPr lang="ru-RU" sz="900" dirty="0"/>
                <a:t> р-н </a:t>
              </a:r>
            </a:p>
          </p:txBody>
        </p:sp>
        <p:sp>
          <p:nvSpPr>
            <p:cNvPr id="42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7991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38053"/>
            <a:ext cx="12199936" cy="6119947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4581204" y="4093333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1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Прямоугольник 41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1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2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0742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023" y="722989"/>
            <a:ext cx="12209758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5096042" y="4603594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13%</a:t>
              </a:r>
            </a:p>
          </p:txBody>
        </p:sp>
        <p:sp>
          <p:nvSpPr>
            <p:cNvPr id="41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4782/290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Прямоугольник 41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33808/113333 </a:t>
              </a:r>
            </a:p>
          </p:txBody>
        </p:sp>
        <p:sp>
          <p:nvSpPr>
            <p:cNvPr id="41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Северский р-н</a:t>
              </a:r>
            </a:p>
          </p:txBody>
        </p:sp>
        <p:sp>
          <p:nvSpPr>
            <p:cNvPr id="42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0088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280" y="707398"/>
            <a:ext cx="12197280" cy="61506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28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18" name="Группа 417"/>
          <p:cNvGrpSpPr/>
          <p:nvPr/>
        </p:nvGrpSpPr>
        <p:grpSpPr>
          <a:xfrm>
            <a:off x="4396869" y="3617232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7909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3434" y="707398"/>
            <a:ext cx="12225433" cy="61506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18" name="Группа 417"/>
          <p:cNvGrpSpPr/>
          <p:nvPr/>
        </p:nvGrpSpPr>
        <p:grpSpPr>
          <a:xfrm>
            <a:off x="4852404" y="3700010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Скругленный прямоугольник 42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48%</a:t>
              </a:r>
            </a:p>
          </p:txBody>
        </p:sp>
        <p:sp>
          <p:nvSpPr>
            <p:cNvPr id="42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3" name="Прямоугольник 42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78/12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7581/33459 </a:t>
              </a:r>
            </a:p>
          </p:txBody>
        </p:sp>
        <p:sp>
          <p:nvSpPr>
            <p:cNvPr id="42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Горячий Ключ</a:t>
              </a:r>
            </a:p>
          </p:txBody>
        </p:sp>
        <p:sp>
          <p:nvSpPr>
            <p:cNvPr id="42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3194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2272" y="735605"/>
            <a:ext cx="12214271" cy="611458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19" name="Группа 418"/>
          <p:cNvGrpSpPr/>
          <p:nvPr/>
        </p:nvGrpSpPr>
        <p:grpSpPr>
          <a:xfrm>
            <a:off x="5050223" y="3503158"/>
            <a:ext cx="1581368" cy="723767"/>
            <a:chOff x="406713" y="1180365"/>
            <a:chExt cx="1581368" cy="723767"/>
          </a:xfrm>
        </p:grpSpPr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Прямая соединительная линия 42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2" name="Скругленный прямоугольник 42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41%</a:t>
              </a:r>
            </a:p>
          </p:txBody>
        </p:sp>
        <p:sp>
          <p:nvSpPr>
            <p:cNvPr id="42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0</a:t>
              </a:r>
            </a:p>
          </p:txBody>
        </p:sp>
        <p:sp>
          <p:nvSpPr>
            <p:cNvPr id="424" name="Прямоугольник 42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5" name="Прямоугольник 42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 </a:t>
              </a:r>
            </a:p>
          </p:txBody>
        </p:sp>
        <p:sp>
          <p:nvSpPr>
            <p:cNvPr id="42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 р-н</a:t>
              </a:r>
            </a:p>
          </p:txBody>
        </p:sp>
        <p:sp>
          <p:nvSpPr>
            <p:cNvPr id="42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7706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068" y="722989"/>
            <a:ext cx="12219068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ЭЛЕКТРОСНАБЖЕНИЯ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19.12.2023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sp>
        <p:nvSpPr>
          <p:cNvPr id="417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18.12.2023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Мизюгина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19" name="Группа 418"/>
          <p:cNvGrpSpPr/>
          <p:nvPr/>
        </p:nvGrpSpPr>
        <p:grpSpPr>
          <a:xfrm>
            <a:off x="4644803" y="4231244"/>
            <a:ext cx="1581368" cy="723767"/>
            <a:chOff x="406713" y="1180365"/>
            <a:chExt cx="1581368" cy="723767"/>
          </a:xfrm>
        </p:grpSpPr>
        <p:cxnSp>
          <p:nvCxnSpPr>
            <p:cNvPr id="420" name="Прямая соединительная линия 41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Прямая соединительная линия 42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2" name="Скругленный прямоугольник 42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2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4" name="Прямоугольник 42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5" name="Прямоугольник 42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2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8927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9579</TotalTime>
  <Words>1094</Words>
  <Application>Microsoft Office PowerPoint</Application>
  <PresentationFormat>Широкоэкранный</PresentationFormat>
  <Paragraphs>348</Paragraphs>
  <Slides>10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5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950</cp:revision>
  <cp:lastPrinted>2020-12-03T08:05:56Z</cp:lastPrinted>
  <dcterms:created xsi:type="dcterms:W3CDTF">2019-08-03T04:06:07Z</dcterms:created>
  <dcterms:modified xsi:type="dcterms:W3CDTF">2023-12-18T12:30:47Z</dcterms:modified>
</cp:coreProperties>
</file>