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7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7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181DF8"/>
    <a:srgbClr val="EE1AD0"/>
    <a:srgbClr val="3DF353"/>
    <a:srgbClr val="EFF4ED"/>
    <a:srgbClr val="4ADFE6"/>
    <a:srgbClr val="563BF5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 autoAdjust="0"/>
    <p:restoredTop sz="93387" autoAdjust="0"/>
  </p:normalViewPr>
  <p:slideViewPr>
    <p:cSldViewPr snapToGrid="0">
      <p:cViewPr varScale="1">
        <p:scale>
          <a:sx n="104" d="100"/>
          <a:sy n="104" d="100"/>
        </p:scale>
        <p:origin x="2052" y="102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18.12.2023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18.12.2023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4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18.12.2023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294" y="513883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812072"/>
            <a:ext cx="1971268" cy="2048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5" y="2645515"/>
            <a:ext cx="1994903" cy="2162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2" y="617264"/>
            <a:ext cx="2029524" cy="2043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19.12.2023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9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95617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807488" y="234968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22144" y="598021"/>
            <a:ext cx="2209606" cy="6251433"/>
            <a:chOff x="-22144" y="606567"/>
            <a:chExt cx="2209606" cy="6251433"/>
          </a:xfrm>
        </p:grpSpPr>
        <p:sp>
          <p:nvSpPr>
            <p:cNvPr id="226" name="TextBox 225"/>
            <p:cNvSpPr txBox="1"/>
            <p:nvPr/>
          </p:nvSpPr>
          <p:spPr>
            <a:xfrm>
              <a:off x="9683" y="606567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22144" y="2643091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1718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15083" y="4292403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149" y="630507"/>
            <a:ext cx="5167529" cy="170529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Ночью временами, днем местами осадки в виде дождя, ночью и утром с мокрым снегом, местами сильные осадки, в отдельных районах очень сильные осадки (ОЯ) в виде дождя, ночью и утром в отдельных районах с мокрым снегом. Ночью и утром в восточной половине края на дорогах гололедица. Местами туман. Ветер юго-западный, южный   4-9 м/с, местами порывы 12-14 м/с, на Черноморском побережье местами порывы 15-20 м/с. Температура воздуха ночью 0…+5°, местами в юго-восточных предгорных районах 0…-5°, днем 4…9°; в горах ночью 0…-5°, днем 0…+5°.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3…8°, днём 7…12°.</a:t>
            </a:r>
          </a:p>
          <a:p>
            <a:pPr indent="450215" algn="just"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облачно с прояснениями. Временами дождь. Ветер юго-западный, южный 4-9 м/с. Температура воздуха ночью 3…5°, днем 7…9°.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19" y="2581679"/>
            <a:ext cx="2418300" cy="14118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" y="645013"/>
            <a:ext cx="9166815" cy="6204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1047491"/>
            <a:ext cx="2958715" cy="1830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19.12.2023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98469" y="5004809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Туапсинский район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772521" y="383879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06089" y="4300137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535784" y="4955381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367153" y="3664079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441476" y="3284059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187838" y="2646412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765193" y="2546937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4085073" y="1970030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14884" y="1405655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6669"/>
              <a:ext cx="1361162" cy="178628"/>
              <a:chOff x="527196" y="3609298"/>
              <a:chExt cx="1361162" cy="178628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932704" y="3115450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5045"/>
              <a:chOff x="519470" y="3609298"/>
              <a:chExt cx="1361163" cy="175045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7" y="361185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19.12.2023</a:t>
            </a:r>
            <a:endParaRPr lang="ru-RU" sz="1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" y="5268365"/>
            <a:ext cx="2455484" cy="15810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" y="684410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422528" y="3731865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139534" y="130718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013542" y="2657826"/>
            <a:ext cx="854517" cy="128259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366388" y="3481391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25566" y="1045724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084211" flipH="1" flipV="1">
            <a:off x="3523386" y="4137496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344444" flipH="1" flipV="1">
            <a:off x="7381059" y="4300008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04516" flipH="1" flipV="1">
            <a:off x="597531" y="6203793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175610" flipH="1">
            <a:off x="8254550" y="2724952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32401" flipH="1">
            <a:off x="5661452" y="4068966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729376" flipH="1">
            <a:off x="1755027" y="3404276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7439152" flipH="1">
            <a:off x="2889413" y="2390800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5814867" flipH="1" flipV="1">
            <a:off x="6809651" y="1938840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8174321" flipH="1" flipV="1">
            <a:off x="3806803" y="3360449"/>
            <a:ext cx="308490" cy="409441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32401" flipH="1">
            <a:off x="5957798" y="3059502"/>
            <a:ext cx="233153" cy="45328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580802</TotalTime>
  <Words>799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29375</cp:revision>
  <cp:lastPrinted>2023-12-17T21:54:20Z</cp:lastPrinted>
  <dcterms:created xsi:type="dcterms:W3CDTF">2014-09-08T13:21:12Z</dcterms:created>
  <dcterms:modified xsi:type="dcterms:W3CDTF">2023-12-18T11:07:28Z</dcterms:modified>
</cp:coreProperties>
</file>