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4907" y="498763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29" y="723124"/>
            <a:ext cx="1970237" cy="1148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1498</cp:revision>
  <dcterms:created xsi:type="dcterms:W3CDTF">2020-10-19T16:39:39Z</dcterms:created>
  <dcterms:modified xsi:type="dcterms:W3CDTF">2024-08-08T11:06:40Z</dcterms:modified>
</cp:coreProperties>
</file>