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46" r:id="rId2"/>
    <p:sldId id="342" r:id="rId3"/>
    <p:sldId id="343" r:id="rId4"/>
    <p:sldId id="344" r:id="rId5"/>
    <p:sldId id="345" r:id="rId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DF8"/>
    <a:srgbClr val="FF7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2436" autoAdjust="0"/>
  </p:normalViewPr>
  <p:slideViewPr>
    <p:cSldViewPr snapToGrid="0">
      <p:cViewPr>
        <p:scale>
          <a:sx n="100" d="100"/>
          <a:sy n="100" d="100"/>
        </p:scale>
        <p:origin x="618" y="3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46346" cy="497838"/>
          </a:xfrm>
          <a:prstGeom prst="rect">
            <a:avLst/>
          </a:prstGeom>
        </p:spPr>
        <p:txBody>
          <a:bodyPr vert="horz" lIns="91727" tIns="45864" rIns="91727" bIns="4586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46" y="5"/>
            <a:ext cx="2946345" cy="497838"/>
          </a:xfrm>
          <a:prstGeom prst="rect">
            <a:avLst/>
          </a:prstGeom>
        </p:spPr>
        <p:txBody>
          <a:bodyPr vert="horz" lIns="91727" tIns="45864" rIns="91727" bIns="45864" rtlCol="0"/>
          <a:lstStyle>
            <a:lvl1pPr algn="r">
              <a:defRPr sz="1200"/>
            </a:lvl1pPr>
          </a:lstStyle>
          <a:p>
            <a:fld id="{ACCE77D3-33BC-4A21-AFF1-F5B73B674D36}" type="datetimeFigureOut">
              <a:rPr lang="ru-RU" smtClean="0"/>
              <a:t>08.08.2024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7" tIns="45864" rIns="91727" bIns="4586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8" y="4778613"/>
            <a:ext cx="5437822" cy="3908188"/>
          </a:xfrm>
          <a:prstGeom prst="rect">
            <a:avLst/>
          </a:prstGeom>
        </p:spPr>
        <p:txBody>
          <a:bodyPr vert="horz" lIns="91727" tIns="45864" rIns="91727" bIns="4586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30388"/>
            <a:ext cx="2946346" cy="497838"/>
          </a:xfrm>
          <a:prstGeom prst="rect">
            <a:avLst/>
          </a:prstGeom>
        </p:spPr>
        <p:txBody>
          <a:bodyPr vert="horz" lIns="91727" tIns="45864" rIns="91727" bIns="4586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46" y="9430388"/>
            <a:ext cx="2946345" cy="497838"/>
          </a:xfrm>
          <a:prstGeom prst="rect">
            <a:avLst/>
          </a:prstGeom>
        </p:spPr>
        <p:txBody>
          <a:bodyPr vert="horz" lIns="91727" tIns="45864" rIns="91727" bIns="45864" rtlCol="0" anchor="b"/>
          <a:lstStyle>
            <a:lvl1pPr algn="r">
              <a:defRPr sz="1200"/>
            </a:lvl1pPr>
          </a:lstStyle>
          <a:p>
            <a:fld id="{3318DF03-F176-45E7-8DDA-F59CF989BA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06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08.08.2024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87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08.08.2024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13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08.08.2024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04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08.08.2024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55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08.08.2024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39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08.08.2024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35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08.08.2024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75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08.08.2024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35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08.08.2024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34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08.08.2024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56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08.08.2024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86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4A77-5833-4543-ADC1-7DAD02BE28D0}" type="datetimeFigureOut">
              <a:rPr lang="ru-RU" smtClean="0"/>
              <a:t>08.08.2024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02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Рисунок 4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6912"/>
            <a:ext cx="12192000" cy="6123275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09.08.2024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9132" y="2577977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57241" y="6311578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r>
              <a:rPr lang="ru-RU" altLang="ru-RU" sz="7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 7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15:00 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08.08.2024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А.В. Мизюгина</a:t>
            </a:r>
            <a:endParaRPr lang="ru-RU" alt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3220-5507</a:t>
            </a:r>
          </a:p>
        </p:txBody>
      </p:sp>
      <p:grpSp>
        <p:nvGrpSpPr>
          <p:cNvPr id="399" name="Группа 398"/>
          <p:cNvGrpSpPr/>
          <p:nvPr/>
        </p:nvGrpSpPr>
        <p:grpSpPr>
          <a:xfrm>
            <a:off x="4478985" y="5055882"/>
            <a:ext cx="1581368" cy="723767"/>
            <a:chOff x="406713" y="1180365"/>
            <a:chExt cx="1581368" cy="723767"/>
          </a:xfrm>
        </p:grpSpPr>
        <p:cxnSp>
          <p:nvCxnSpPr>
            <p:cNvPr id="400" name="Прямая соединительная линия 399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Прямая соединительная линия 400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2" name="Скругленный прямоугольник 401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15%</a:t>
              </a:r>
            </a:p>
          </p:txBody>
        </p:sp>
        <p:sp>
          <p:nvSpPr>
            <p:cNvPr id="403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04" name="Прямоугольник 403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5" name="Прямоугольник 404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6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г. Сочи</a:t>
              </a:r>
            </a:p>
          </p:txBody>
        </p:sp>
        <p:sp>
          <p:nvSpPr>
            <p:cNvPr id="407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6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08" name="Группа 407"/>
          <p:cNvGrpSpPr/>
          <p:nvPr/>
        </p:nvGrpSpPr>
        <p:grpSpPr>
          <a:xfrm>
            <a:off x="5342652" y="4271231"/>
            <a:ext cx="1581368" cy="723767"/>
            <a:chOff x="406713" y="1180365"/>
            <a:chExt cx="1581368" cy="723767"/>
          </a:xfrm>
        </p:grpSpPr>
        <p:cxnSp>
          <p:nvCxnSpPr>
            <p:cNvPr id="409" name="Прямая соединительная линия 408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Прямая соединительная линия 409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" name="Скругленный прямоугольник 410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26%</a:t>
              </a:r>
            </a:p>
          </p:txBody>
        </p:sp>
        <p:sp>
          <p:nvSpPr>
            <p:cNvPr id="412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14" name="Прямоугольник 413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 </a:t>
              </a:r>
            </a:p>
          </p:txBody>
        </p:sp>
        <p:sp>
          <p:nvSpPr>
            <p:cNvPr id="415" name="Прямоугольник 414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6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Мостовский р-н</a:t>
              </a:r>
            </a:p>
          </p:txBody>
        </p:sp>
        <p:sp>
          <p:nvSpPr>
            <p:cNvPr id="417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8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18" name="Группа 417"/>
          <p:cNvGrpSpPr/>
          <p:nvPr/>
        </p:nvGrpSpPr>
        <p:grpSpPr>
          <a:xfrm>
            <a:off x="6638466" y="4495238"/>
            <a:ext cx="1581368" cy="723767"/>
            <a:chOff x="406713" y="1180365"/>
            <a:chExt cx="1581368" cy="723767"/>
          </a:xfrm>
        </p:grpSpPr>
        <p:cxnSp>
          <p:nvCxnSpPr>
            <p:cNvPr id="419" name="Прямая соединительная линия 418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Прямая соединительная линия 419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1" name="Скругленный прямоугольник 420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10%</a:t>
              </a:r>
            </a:p>
          </p:txBody>
        </p:sp>
        <p:sp>
          <p:nvSpPr>
            <p:cNvPr id="422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23" name="Прямоугольник 422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1656/129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4" name="Прямоугольник 423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24438/64500</a:t>
              </a:r>
            </a:p>
          </p:txBody>
        </p:sp>
        <p:sp>
          <p:nvSpPr>
            <p:cNvPr id="425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err="1"/>
                <a:t>Отрадненский</a:t>
              </a:r>
              <a:r>
                <a:rPr lang="ru-RU" sz="900" dirty="0"/>
                <a:t> р-н</a:t>
              </a:r>
            </a:p>
          </p:txBody>
        </p:sp>
        <p:sp>
          <p:nvSpPr>
            <p:cNvPr id="426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8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27" name="Группа 426"/>
          <p:cNvGrpSpPr/>
          <p:nvPr/>
        </p:nvGrpSpPr>
        <p:grpSpPr>
          <a:xfrm>
            <a:off x="5673254" y="3543541"/>
            <a:ext cx="1581368" cy="723767"/>
            <a:chOff x="406713" y="1180365"/>
            <a:chExt cx="1581368" cy="723767"/>
          </a:xfrm>
        </p:grpSpPr>
        <p:cxnSp>
          <p:nvCxnSpPr>
            <p:cNvPr id="428" name="Прямая соединительная линия 427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Прямая соединительная линия 428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0" name="Скругленный прямоугольник 429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24%</a:t>
              </a:r>
            </a:p>
          </p:txBody>
        </p:sp>
        <p:sp>
          <p:nvSpPr>
            <p:cNvPr id="431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32" name="Прямоугольник 431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1716/800 </a:t>
              </a:r>
            </a:p>
          </p:txBody>
        </p:sp>
        <p:sp>
          <p:nvSpPr>
            <p:cNvPr id="433" name="Прямоугольник 432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39741/104430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4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err="1"/>
                <a:t>Лабинский</a:t>
              </a:r>
              <a:r>
                <a:rPr lang="ru-RU" sz="900" dirty="0"/>
                <a:t> р-н</a:t>
              </a:r>
            </a:p>
          </p:txBody>
        </p:sp>
        <p:sp>
          <p:nvSpPr>
            <p:cNvPr id="461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7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336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7399"/>
            <a:ext cx="12192000" cy="6142788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09.08.2024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9132" y="2577977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57241" y="6311578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r>
              <a:rPr lang="ru-RU" altLang="ru-RU" sz="7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 7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15:00 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08.08.2024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А.В. Мизюгина</a:t>
            </a:r>
            <a:endParaRPr lang="ru-RU" alt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3220-5507</a:t>
            </a:r>
          </a:p>
        </p:txBody>
      </p:sp>
      <p:grpSp>
        <p:nvGrpSpPr>
          <p:cNvPr id="499" name="Группа 498"/>
          <p:cNvGrpSpPr/>
          <p:nvPr/>
        </p:nvGrpSpPr>
        <p:grpSpPr>
          <a:xfrm>
            <a:off x="4907610" y="3010643"/>
            <a:ext cx="1581368" cy="723767"/>
            <a:chOff x="406713" y="1180365"/>
            <a:chExt cx="1581368" cy="723767"/>
          </a:xfrm>
        </p:grpSpPr>
        <p:cxnSp>
          <p:nvCxnSpPr>
            <p:cNvPr id="500" name="Прямая соединительная линия 499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Прямая соединительная линия 500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2" name="Скругленный прямоугольник 501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15%</a:t>
              </a:r>
            </a:p>
          </p:txBody>
        </p:sp>
        <p:sp>
          <p:nvSpPr>
            <p:cNvPr id="503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04" name="Прямоугольник 503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5" name="Прямоугольник 504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6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г. Сочи</a:t>
              </a:r>
            </a:p>
          </p:txBody>
        </p:sp>
        <p:sp>
          <p:nvSpPr>
            <p:cNvPr id="507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6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01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40" y="722989"/>
            <a:ext cx="12201639" cy="6168408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09.08.2024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9132" y="2577977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57241" y="6311578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r>
              <a:rPr lang="ru-RU" altLang="ru-RU" sz="7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 7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15:00 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08.08.2024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А.В. Мизюгина</a:t>
            </a:r>
            <a:endParaRPr lang="ru-RU" alt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3220-5507</a:t>
            </a:r>
          </a:p>
        </p:txBody>
      </p:sp>
      <p:grpSp>
        <p:nvGrpSpPr>
          <p:cNvPr id="399" name="Группа 398"/>
          <p:cNvGrpSpPr/>
          <p:nvPr/>
        </p:nvGrpSpPr>
        <p:grpSpPr>
          <a:xfrm>
            <a:off x="6399927" y="3389523"/>
            <a:ext cx="1581368" cy="723767"/>
            <a:chOff x="406713" y="1180365"/>
            <a:chExt cx="1581368" cy="723767"/>
          </a:xfrm>
        </p:grpSpPr>
        <p:cxnSp>
          <p:nvCxnSpPr>
            <p:cNvPr id="400" name="Прямая соединительная линия 399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Прямая соединительная линия 400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2" name="Скругленный прямоугольник 401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26%</a:t>
              </a:r>
            </a:p>
          </p:txBody>
        </p:sp>
        <p:sp>
          <p:nvSpPr>
            <p:cNvPr id="403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04" name="Прямоугольник 403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 </a:t>
              </a:r>
            </a:p>
          </p:txBody>
        </p:sp>
        <p:sp>
          <p:nvSpPr>
            <p:cNvPr id="405" name="Прямоугольник 404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6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Мостовский р-н</a:t>
              </a:r>
            </a:p>
          </p:txBody>
        </p:sp>
        <p:sp>
          <p:nvSpPr>
            <p:cNvPr id="407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8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470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2989"/>
            <a:ext cx="12173735" cy="6153508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09.08.2024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9132" y="2577977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57241" y="6311578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r>
              <a:rPr lang="ru-RU" altLang="ru-RU" sz="7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 7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15:00 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08.08.2024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А.В. Мизюгина</a:t>
            </a:r>
            <a:endParaRPr lang="ru-RU" alt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3220-5507</a:t>
            </a:r>
          </a:p>
        </p:txBody>
      </p:sp>
      <p:grpSp>
        <p:nvGrpSpPr>
          <p:cNvPr id="399" name="Группа 398"/>
          <p:cNvGrpSpPr/>
          <p:nvPr/>
        </p:nvGrpSpPr>
        <p:grpSpPr>
          <a:xfrm>
            <a:off x="4600116" y="2899876"/>
            <a:ext cx="1581368" cy="723767"/>
            <a:chOff x="406713" y="1180365"/>
            <a:chExt cx="1581368" cy="723767"/>
          </a:xfrm>
        </p:grpSpPr>
        <p:cxnSp>
          <p:nvCxnSpPr>
            <p:cNvPr id="400" name="Прямая соединительная линия 399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Прямая соединительная линия 400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2" name="Скругленный прямоугольник 401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10%</a:t>
              </a:r>
            </a:p>
          </p:txBody>
        </p:sp>
        <p:sp>
          <p:nvSpPr>
            <p:cNvPr id="403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04" name="Прямоугольник 403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1656/129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5" name="Прямоугольник 404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24438/64500</a:t>
              </a:r>
            </a:p>
          </p:txBody>
        </p:sp>
        <p:sp>
          <p:nvSpPr>
            <p:cNvPr id="406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err="1"/>
                <a:t>Отрадненский</a:t>
              </a:r>
              <a:r>
                <a:rPr lang="ru-RU" sz="900" dirty="0"/>
                <a:t> р-н</a:t>
              </a:r>
            </a:p>
          </p:txBody>
        </p:sp>
        <p:sp>
          <p:nvSpPr>
            <p:cNvPr id="407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8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73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766" y="722989"/>
            <a:ext cx="12240765" cy="6135011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09.08.2024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9132" y="2577977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57241" y="6311578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r>
              <a:rPr lang="ru-RU" altLang="ru-RU" sz="7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 7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15:00 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08.08.2024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А.В. Мизюгина</a:t>
            </a:r>
            <a:endParaRPr lang="ru-RU" alt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3220-5507</a:t>
            </a:r>
          </a:p>
        </p:txBody>
      </p:sp>
      <p:grpSp>
        <p:nvGrpSpPr>
          <p:cNvPr id="399" name="Группа 398"/>
          <p:cNvGrpSpPr/>
          <p:nvPr/>
        </p:nvGrpSpPr>
        <p:grpSpPr>
          <a:xfrm>
            <a:off x="5673254" y="3543541"/>
            <a:ext cx="1581368" cy="723767"/>
            <a:chOff x="406713" y="1180365"/>
            <a:chExt cx="1581368" cy="723767"/>
          </a:xfrm>
        </p:grpSpPr>
        <p:cxnSp>
          <p:nvCxnSpPr>
            <p:cNvPr id="400" name="Прямая соединительная линия 399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Прямая соединительная линия 400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2" name="Скругленный прямоугольник 401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24%</a:t>
              </a:r>
            </a:p>
          </p:txBody>
        </p:sp>
        <p:sp>
          <p:nvSpPr>
            <p:cNvPr id="403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04" name="Прямоугольник 403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1716/800 </a:t>
              </a:r>
            </a:p>
          </p:txBody>
        </p:sp>
        <p:sp>
          <p:nvSpPr>
            <p:cNvPr id="405" name="Прямоугольник 404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39741/104430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6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err="1"/>
                <a:t>Лабинский</a:t>
              </a:r>
              <a:r>
                <a:rPr lang="ru-RU" sz="900" dirty="0"/>
                <a:t> р-н</a:t>
              </a:r>
            </a:p>
          </p:txBody>
        </p:sp>
        <p:sp>
          <p:nvSpPr>
            <p:cNvPr id="407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7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407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9568</TotalTime>
  <Words>541</Words>
  <Application>Microsoft Office PowerPoint</Application>
  <PresentationFormat>Широкоэкранный</PresentationFormat>
  <Paragraphs>168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Родионов Александр Александрович</dc:creator>
  <cp:lastModifiedBy>ARM_9</cp:lastModifiedBy>
  <cp:revision>949</cp:revision>
  <cp:lastPrinted>2020-12-03T08:05:56Z</cp:lastPrinted>
  <dcterms:created xsi:type="dcterms:W3CDTF">2019-08-03T04:06:07Z</dcterms:created>
  <dcterms:modified xsi:type="dcterms:W3CDTF">2024-08-08T12:43:07Z</dcterms:modified>
</cp:coreProperties>
</file>