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2" r:id="rId2"/>
    <p:sldId id="358" r:id="rId3"/>
    <p:sldId id="359" r:id="rId4"/>
    <p:sldId id="298" r:id="rId5"/>
  </p:sldIdLst>
  <p:sldSz cx="9144000" cy="6858000" type="screen4x3"/>
  <p:notesSz cx="6858000" cy="9979025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2B"/>
    <a:srgbClr val="E9A04F"/>
    <a:srgbClr val="D69C57"/>
    <a:srgbClr val="000000"/>
    <a:srgbClr val="E42120"/>
    <a:srgbClr val="EB7371"/>
    <a:srgbClr val="F86609"/>
    <a:srgbClr val="FAB073"/>
    <a:srgbClr val="F1B327"/>
    <a:srgbClr val="F2B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826" y="-37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40037"/>
            <a:ext cx="5486400" cy="4490561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2"/>
            <a:ext cx="2971799" cy="498951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49300"/>
            <a:ext cx="4987925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" y="842672"/>
            <a:ext cx="9136941" cy="6015328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-36512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08.08.2024)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5481" y="2035624"/>
            <a:ext cx="218021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5481" y="842672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81467"/>
              </p:ext>
            </p:extLst>
          </p:nvPr>
        </p:nvGraphicFramePr>
        <p:xfrm>
          <a:off x="0" y="5907542"/>
          <a:ext cx="3778469" cy="895178"/>
        </p:xfrm>
        <a:graphic>
          <a:graphicData uri="http://schemas.openxmlformats.org/drawingml/2006/table">
            <a:tbl>
              <a:tblPr/>
              <a:tblGrid>
                <a:gridCol w="377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78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 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Туапсинский муниципальный округ,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Усть-Лабинский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58258"/>
              </p:ext>
            </p:extLst>
          </p:nvPr>
        </p:nvGraphicFramePr>
        <p:xfrm>
          <a:off x="6012160" y="5949280"/>
          <a:ext cx="3059832" cy="853440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77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Регистрируемая пожароопасность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</a:t>
                      </a: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Темрюкский, Апшеронский, Белореченский районы,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Муниципальный округ г. Горячий Ключ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РЕГИСТРИРУЕМЫЕ КЛАССЫ ПОЖАРНОЙ </a:t>
            </a:r>
            <a:r>
              <a:rPr lang="ru-RU" sz="1200" dirty="0"/>
              <a:t>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 smtClean="0"/>
              <a:t>(по состоянию на 09-10.08.2024)</a:t>
            </a:r>
            <a:endParaRPr lang="ru-RU" sz="1200" dirty="0"/>
          </a:p>
        </p:txBody>
      </p:sp>
      <p:sp>
        <p:nvSpPr>
          <p:cNvPr id="21" name="Rectangle 703"/>
          <p:cNvSpPr>
            <a:spLocks noChangeArrowheads="1"/>
          </p:cNvSpPr>
          <p:nvPr/>
        </p:nvSpPr>
        <p:spPr bwMode="auto">
          <a:xfrm>
            <a:off x="4664759" y="4797152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АПШЕРОКСКИЙ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703"/>
          <p:cNvSpPr>
            <a:spLocks noChangeArrowheads="1"/>
          </p:cNvSpPr>
          <p:nvPr/>
        </p:nvSpPr>
        <p:spPr bwMode="auto">
          <a:xfrm>
            <a:off x="1605518" y="3802847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703"/>
          <p:cNvSpPr>
            <a:spLocks noChangeArrowheads="1"/>
          </p:cNvSpPr>
          <p:nvPr/>
        </p:nvSpPr>
        <p:spPr bwMode="auto">
          <a:xfrm>
            <a:off x="-4068960" y="743152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еленджик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703"/>
          <p:cNvSpPr>
            <a:spLocks noChangeArrowheads="1"/>
          </p:cNvSpPr>
          <p:nvPr/>
        </p:nvSpPr>
        <p:spPr bwMode="auto">
          <a:xfrm>
            <a:off x="4119201" y="3645024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703"/>
          <p:cNvSpPr>
            <a:spLocks noChangeArrowheads="1"/>
          </p:cNvSpPr>
          <p:nvPr/>
        </p:nvSpPr>
        <p:spPr bwMode="auto">
          <a:xfrm>
            <a:off x="4860032" y="4293096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703"/>
          <p:cNvSpPr>
            <a:spLocks noChangeArrowheads="1"/>
          </p:cNvSpPr>
          <p:nvPr/>
        </p:nvSpPr>
        <p:spPr bwMode="auto">
          <a:xfrm>
            <a:off x="4115113" y="4540212"/>
            <a:ext cx="668823" cy="1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ГОРЯЧИЙ КЛЮЧ</a:t>
            </a:r>
            <a:endParaRPr lang="ru-RU" altLang="ru-RU" sz="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3" y="1052629"/>
            <a:ext cx="2656813" cy="1440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81" y="2303084"/>
            <a:ext cx="2166397" cy="12001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4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11616</TotalTime>
  <Words>697</Words>
  <Application>Microsoft Office PowerPoint</Application>
  <PresentationFormat>Экран (4:3)</PresentationFormat>
  <Paragraphs>112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1769</cp:revision>
  <cp:lastPrinted>2024-06-10T22:42:05Z</cp:lastPrinted>
  <dcterms:created xsi:type="dcterms:W3CDTF">2020-10-14T14:17:55Z</dcterms:created>
  <dcterms:modified xsi:type="dcterms:W3CDTF">2024-08-08T13:48:00Z</dcterms:modified>
</cp:coreProperties>
</file>