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62" r:id="rId2"/>
    <p:sldId id="358" r:id="rId3"/>
    <p:sldId id="359" r:id="rId4"/>
    <p:sldId id="298" r:id="rId5"/>
  </p:sldIdLst>
  <p:sldSz cx="9144000" cy="6858000" type="screen4x3"/>
  <p:notesSz cx="6858000" cy="9979025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52B"/>
    <a:srgbClr val="E9A04F"/>
    <a:srgbClr val="D69C57"/>
    <a:srgbClr val="000000"/>
    <a:srgbClr val="E42120"/>
    <a:srgbClr val="EB7371"/>
    <a:srgbClr val="F86609"/>
    <a:srgbClr val="FAB073"/>
    <a:srgbClr val="F1B327"/>
    <a:srgbClr val="F2B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826" y="78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7925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40037"/>
            <a:ext cx="5486400" cy="4490561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78342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78342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5038" y="749300"/>
            <a:ext cx="4987925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9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5038" y="749300"/>
            <a:ext cx="4987925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12" y="831821"/>
            <a:ext cx="9178687" cy="6026179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-36512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(на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08.08.2024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55481" y="2035624"/>
            <a:ext cx="218021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5481" y="842672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615572"/>
              </p:ext>
            </p:extLst>
          </p:nvPr>
        </p:nvGraphicFramePr>
        <p:xfrm>
          <a:off x="-21312" y="5867400"/>
          <a:ext cx="3778469" cy="990600"/>
        </p:xfrm>
        <a:graphic>
          <a:graphicData uri="http://schemas.openxmlformats.org/drawingml/2006/table">
            <a:tbl>
              <a:tblPr/>
              <a:tblGrid>
                <a:gridCol w="377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178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Регистрируемая пожароопасность 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Туапсинский муниципальный округ, муниципальный округ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г. Горячий Ключ, Абинский, Апшеронский, Белореченский, Брюховецкий, Динской, Кущевский, Крыловской, Крымский, Северский, Тимашевский, Усть-Лабинский районы, г. Краснодар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04398"/>
              </p:ext>
            </p:extLst>
          </p:nvPr>
        </p:nvGraphicFramePr>
        <p:xfrm>
          <a:off x="6075863" y="6012215"/>
          <a:ext cx="3059832" cy="845785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77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Регистрируемая пожароопасность</a:t>
                      </a: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</a:t>
                      </a: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Темрюкский район, г. Геленджик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РЕГИСТРИРУЕМЫЕ КЛАССЫ ПОЖАРНОЙ </a:t>
            </a:r>
            <a:r>
              <a:rPr lang="ru-RU" sz="1200" dirty="0"/>
              <a:t>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 smtClean="0"/>
              <a:t>(по состоянию на </a:t>
            </a:r>
            <a:r>
              <a:rPr lang="ru-RU" sz="1200" dirty="0" smtClean="0"/>
              <a:t>08-09.08.2024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21" name="Rectangle 703"/>
          <p:cNvSpPr>
            <a:spLocks noChangeArrowheads="1"/>
          </p:cNvSpPr>
          <p:nvPr/>
        </p:nvSpPr>
        <p:spPr bwMode="auto">
          <a:xfrm>
            <a:off x="3203848" y="4869160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Геленджик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703"/>
          <p:cNvSpPr>
            <a:spLocks noChangeArrowheads="1"/>
          </p:cNvSpPr>
          <p:nvPr/>
        </p:nvSpPr>
        <p:spPr bwMode="auto">
          <a:xfrm>
            <a:off x="1835696" y="368358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703"/>
          <p:cNvSpPr>
            <a:spLocks noChangeArrowheads="1"/>
          </p:cNvSpPr>
          <p:nvPr/>
        </p:nvSpPr>
        <p:spPr bwMode="auto">
          <a:xfrm>
            <a:off x="-4068960" y="743152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еленджик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" y="1011601"/>
            <a:ext cx="2634407" cy="1625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42" y="2250940"/>
            <a:ext cx="2339058" cy="1331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49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11604</TotalTime>
  <Words>718</Words>
  <Application>Microsoft Office PowerPoint</Application>
  <PresentationFormat>Экран (4:3)</PresentationFormat>
  <Paragraphs>109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1765</cp:revision>
  <cp:lastPrinted>2024-06-10T22:42:05Z</cp:lastPrinted>
  <dcterms:created xsi:type="dcterms:W3CDTF">2020-10-14T14:17:55Z</dcterms:created>
  <dcterms:modified xsi:type="dcterms:W3CDTF">2024-08-07T06:17:46Z</dcterms:modified>
</cp:coreProperties>
</file>