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58" r:id="rId3"/>
    <p:sldId id="359" r:id="rId4"/>
    <p:sldId id="298" r:id="rId5"/>
  </p:sldIdLst>
  <p:sldSz cx="9144000" cy="6858000" type="screen4x3"/>
  <p:notesSz cx="6858000" cy="9979025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2B"/>
    <a:srgbClr val="E9A04F"/>
    <a:srgbClr val="D69C57"/>
    <a:srgbClr val="000000"/>
    <a:srgbClr val="E42120"/>
    <a:srgbClr val="EB7371"/>
    <a:srgbClr val="F86609"/>
    <a:srgbClr val="FAB073"/>
    <a:srgbClr val="F1B327"/>
    <a:srgbClr val="F2B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826" y="-186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7"/>
            <a:ext cx="5486400" cy="449056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38278"/>
            <a:ext cx="9180512" cy="6019722"/>
          </a:xfrm>
          <a:prstGeom prst="rect">
            <a:avLst/>
          </a:prstGeom>
        </p:spPr>
      </p:pic>
      <p:sp>
        <p:nvSpPr>
          <p:cNvPr id="36" name="Rectangle 703"/>
          <p:cNvSpPr>
            <a:spLocks noChangeArrowheads="1"/>
          </p:cNvSpPr>
          <p:nvPr/>
        </p:nvSpPr>
        <p:spPr bwMode="auto">
          <a:xfrm>
            <a:off x="3898401" y="5168019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703"/>
          <p:cNvSpPr>
            <a:spLocks noChangeArrowheads="1"/>
          </p:cNvSpPr>
          <p:nvPr/>
        </p:nvSpPr>
        <p:spPr bwMode="auto">
          <a:xfrm>
            <a:off x="4119201" y="3645024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703"/>
          <p:cNvSpPr>
            <a:spLocks noChangeArrowheads="1"/>
          </p:cNvSpPr>
          <p:nvPr/>
        </p:nvSpPr>
        <p:spPr bwMode="auto">
          <a:xfrm>
            <a:off x="5091292" y="3522162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ТБИЛИСКИЙ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703"/>
          <p:cNvSpPr>
            <a:spLocks noChangeArrowheads="1"/>
          </p:cNvSpPr>
          <p:nvPr/>
        </p:nvSpPr>
        <p:spPr bwMode="auto">
          <a:xfrm>
            <a:off x="5384109" y="2557064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</a:t>
            </a:r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-36512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13.08.2024)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04249" y="2035624"/>
            <a:ext cx="2331446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5481" y="842672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55831"/>
              </p:ext>
            </p:extLst>
          </p:nvPr>
        </p:nvGraphicFramePr>
        <p:xfrm>
          <a:off x="-1246" y="5829678"/>
          <a:ext cx="3778469" cy="975360"/>
        </p:xfrm>
        <a:graphic>
          <a:graphicData uri="http://schemas.openxmlformats.org/drawingml/2006/table">
            <a:tbl>
              <a:tblPr/>
              <a:tblGrid>
                <a:gridCol w="37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78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 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Белоглинский, Новопокровский, Тихорецкий, Выселковский, Славянский, Калининский, Красноармейский, Кавказский, Тбилисский,  Гулькевичский районы,  Туапсинский муниципальный округ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44356"/>
              </p:ext>
            </p:extLst>
          </p:nvPr>
        </p:nvGraphicFramePr>
        <p:xfrm>
          <a:off x="6012160" y="5807536"/>
          <a:ext cx="3059832" cy="1005840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7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Темрюкский, Апшеронский, Белореченский,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Усть-Лабинский районы,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муниципальный округ г. Горячий Ключ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РЕГИСТРИРУЕМЫЕ КЛАССЫ ПОЖАРНОЙ </a:t>
            </a:r>
            <a:r>
              <a:rPr lang="ru-RU" sz="1200" dirty="0"/>
              <a:t>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 smtClean="0"/>
              <a:t>(по состоянию на 12-13.08.2024)</a:t>
            </a:r>
            <a:endParaRPr lang="ru-RU" sz="1200" dirty="0"/>
          </a:p>
        </p:txBody>
      </p:sp>
      <p:sp>
        <p:nvSpPr>
          <p:cNvPr id="62" name="Rectangle 703"/>
          <p:cNvSpPr>
            <a:spLocks noChangeArrowheads="1"/>
          </p:cNvSpPr>
          <p:nvPr/>
        </p:nvSpPr>
        <p:spPr bwMode="auto">
          <a:xfrm>
            <a:off x="-4068960" y="743152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еленджик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703"/>
          <p:cNvSpPr>
            <a:spLocks noChangeArrowheads="1"/>
          </p:cNvSpPr>
          <p:nvPr/>
        </p:nvSpPr>
        <p:spPr bwMode="auto">
          <a:xfrm>
            <a:off x="5580112" y="3731271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1090655"/>
            <a:ext cx="2640966" cy="1704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359638"/>
            <a:ext cx="2339751" cy="1120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703"/>
          <p:cNvSpPr>
            <a:spLocks noChangeArrowheads="1"/>
          </p:cNvSpPr>
          <p:nvPr/>
        </p:nvSpPr>
        <p:spPr bwMode="auto">
          <a:xfrm>
            <a:off x="3339049" y="3258983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03"/>
          <p:cNvSpPr>
            <a:spLocks noChangeArrowheads="1"/>
          </p:cNvSpPr>
          <p:nvPr/>
        </p:nvSpPr>
        <p:spPr bwMode="auto">
          <a:xfrm>
            <a:off x="3005261" y="3779256"/>
            <a:ext cx="668823" cy="1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703"/>
          <p:cNvSpPr>
            <a:spLocks noChangeArrowheads="1"/>
          </p:cNvSpPr>
          <p:nvPr/>
        </p:nvSpPr>
        <p:spPr bwMode="auto">
          <a:xfrm>
            <a:off x="2490205" y="3271683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</a:t>
            </a:r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703"/>
          <p:cNvSpPr>
            <a:spLocks noChangeArrowheads="1"/>
          </p:cNvSpPr>
          <p:nvPr/>
        </p:nvSpPr>
        <p:spPr bwMode="auto">
          <a:xfrm>
            <a:off x="5580111" y="3349988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КАВКАЗСКИЙ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703"/>
          <p:cNvSpPr>
            <a:spLocks noChangeArrowheads="1"/>
          </p:cNvSpPr>
          <p:nvPr/>
        </p:nvSpPr>
        <p:spPr bwMode="auto">
          <a:xfrm>
            <a:off x="4595365" y="3077290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ВЫСЕЛКОВ</a:t>
            </a:r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703"/>
          <p:cNvSpPr>
            <a:spLocks noChangeArrowheads="1"/>
          </p:cNvSpPr>
          <p:nvPr/>
        </p:nvSpPr>
        <p:spPr bwMode="auto">
          <a:xfrm>
            <a:off x="5052316" y="2854854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703"/>
          <p:cNvSpPr>
            <a:spLocks noChangeArrowheads="1"/>
          </p:cNvSpPr>
          <p:nvPr/>
        </p:nvSpPr>
        <p:spPr bwMode="auto">
          <a:xfrm>
            <a:off x="5942042" y="2735286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БЕЛОГЛИН</a:t>
            </a:r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11651</TotalTime>
  <Words>723</Words>
  <Application>Microsoft Office PowerPoint</Application>
  <PresentationFormat>Экран (4:3)</PresentationFormat>
  <Paragraphs>119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1780</cp:revision>
  <cp:lastPrinted>2024-06-10T22:42:05Z</cp:lastPrinted>
  <dcterms:created xsi:type="dcterms:W3CDTF">2020-10-14T14:17:55Z</dcterms:created>
  <dcterms:modified xsi:type="dcterms:W3CDTF">2024-08-12T14:15:04Z</dcterms:modified>
</cp:coreProperties>
</file>