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4907" y="498763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07" y="716780"/>
            <a:ext cx="1975526" cy="1167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1502</cp:revision>
  <dcterms:created xsi:type="dcterms:W3CDTF">2020-10-19T16:39:39Z</dcterms:created>
  <dcterms:modified xsi:type="dcterms:W3CDTF">2024-08-12T10:28:16Z</dcterms:modified>
</cp:coreProperties>
</file>