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000000"/>
    <a:srgbClr val="C5E0B4"/>
    <a:srgbClr val="FFFF00"/>
    <a:srgbClr val="FF0000"/>
    <a:srgbClr val="EE1AD0"/>
    <a:srgbClr val="3DF353"/>
    <a:srgbClr val="EFF4ED"/>
    <a:srgbClr val="4ADFE6"/>
    <a:srgbClr val="563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1839" cy="340517"/>
          </a:xfrm>
          <a:prstGeom prst="rect">
            <a:avLst/>
          </a:prstGeom>
        </p:spPr>
        <p:txBody>
          <a:bodyPr vert="horz" lIns="87950" tIns="43968" rIns="87950" bIns="43968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22" y="151"/>
            <a:ext cx="4301839" cy="340517"/>
          </a:xfrm>
          <a:prstGeom prst="rect">
            <a:avLst/>
          </a:prstGeom>
        </p:spPr>
        <p:txBody>
          <a:bodyPr vert="horz" lIns="87950" tIns="43968" rIns="87950" bIns="43968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08.08.2024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57186"/>
            <a:ext cx="4301839" cy="340515"/>
          </a:xfrm>
          <a:prstGeom prst="rect">
            <a:avLst/>
          </a:prstGeom>
        </p:spPr>
        <p:txBody>
          <a:bodyPr vert="horz" lIns="87950" tIns="43968" rIns="87950" bIns="43968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22" y="6457186"/>
            <a:ext cx="4301839" cy="340515"/>
          </a:xfrm>
          <a:prstGeom prst="rect">
            <a:avLst/>
          </a:prstGeom>
        </p:spPr>
        <p:txBody>
          <a:bodyPr vert="horz" lIns="87950" tIns="43968" rIns="87950" bIns="43968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7" y="54"/>
            <a:ext cx="4301542" cy="341065"/>
          </a:xfrm>
          <a:prstGeom prst="rect">
            <a:avLst/>
          </a:prstGeom>
        </p:spPr>
        <p:txBody>
          <a:bodyPr vert="horz" lIns="95232" tIns="47614" rIns="95232" bIns="47614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45" y="54"/>
            <a:ext cx="4301542" cy="341065"/>
          </a:xfrm>
          <a:prstGeom prst="rect">
            <a:avLst/>
          </a:prstGeom>
        </p:spPr>
        <p:txBody>
          <a:bodyPr vert="horz" lIns="95232" tIns="47614" rIns="95232" bIns="47614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08.08.2024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32" tIns="47614" rIns="95232" bIns="476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16" y="3271404"/>
            <a:ext cx="7941309" cy="2676585"/>
          </a:xfrm>
          <a:prstGeom prst="rect">
            <a:avLst/>
          </a:prstGeom>
        </p:spPr>
        <p:txBody>
          <a:bodyPr vert="horz" lIns="95232" tIns="47614" rIns="95232" bIns="476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7" y="6456746"/>
            <a:ext cx="4301542" cy="341063"/>
          </a:xfrm>
          <a:prstGeom prst="rect">
            <a:avLst/>
          </a:prstGeom>
        </p:spPr>
        <p:txBody>
          <a:bodyPr vert="horz" lIns="95232" tIns="47614" rIns="95232" bIns="47614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45" y="6456746"/>
            <a:ext cx="4301542" cy="341063"/>
          </a:xfrm>
          <a:prstGeom prst="rect">
            <a:avLst/>
          </a:prstGeom>
        </p:spPr>
        <p:txBody>
          <a:bodyPr vert="horz" lIns="95232" tIns="47614" rIns="95232" bIns="47614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08.08.2024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398690" y="474646"/>
            <a:ext cx="8745309" cy="637086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88" y="4819467"/>
            <a:ext cx="2014610" cy="2060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6000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08627" y="3906424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8" y="2634792"/>
            <a:ext cx="2003101" cy="21786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8" y="628963"/>
            <a:ext cx="2032142" cy="20042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24272" y="3760331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3990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496854" y="553152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44609" y="5966065"/>
            <a:ext cx="4103129" cy="881963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0668" y="4169910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46732" y="3873028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-10753" y="0"/>
            <a:ext cx="9153935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09.08.2024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85854" y="38138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86587" y="4465868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38485" y="490982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2"/>
            <a:ext cx="47108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289503" y="4510493"/>
            <a:ext cx="636862" cy="1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35965" y="5488553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35705" y="5287229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05789" y="5446371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1368" y="563206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0492" y="5486805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13414" y="5887789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69376" y="6072527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44939" y="592813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28184" y="631611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62642" y="6405014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54270" y="6547029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87977" y="2408700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9381" y="615812"/>
            <a:ext cx="2226843" cy="6244702"/>
            <a:chOff x="-39381" y="631978"/>
            <a:chExt cx="2226843" cy="6244702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31978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9381" y="2654069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</a:t>
              </a:r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выпадения </a:t>
              </a:r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14611" y="4842978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2199" y="634432"/>
            <a:ext cx="6173204" cy="139751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еременная облачность. Ночью местами кратковременный дождь, гроза, до конца суток 08.08  в отдельных районах сильный дождь, ливень в сочетании с грозой, градом и шквалистым усилением ветра с порывами 20-23 м/с (КМЯ), днем преимущественно без осадков. Ветер северной четверти  ночью 4-9 м/с, при грозе порывы 12-14 м/с,  днем 7-12 м/с. Температура воздуха ночью 15…20°, местами на Азовском побережье 18…23°, в предгорных районах 11…16°; днем 29…34°; в горах ночью 8…13°, днем 20…25°. </a:t>
            </a:r>
          </a:p>
          <a:p>
            <a:pPr algn="just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Черноморском побережье: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воздуха ночью 18…23°, днем 29…34°.</a:t>
            </a:r>
          </a:p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Без осадков. Ветер северной четверти ночью 4-9 м/с, днем 7-12 м/с. Температура воздуха ночью 16…18°, днем 32…34°.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533" y="2639700"/>
            <a:ext cx="2330399" cy="12919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8" y="663001"/>
            <a:ext cx="9165228" cy="6220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15" y="1049000"/>
            <a:ext cx="2940515" cy="1807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09.08.2024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107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5855" y="5101163"/>
            <a:ext cx="227973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г. Новороссийск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07371" y="5199102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5701" y="2865432"/>
            <a:ext cx="2935844" cy="17546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316092"/>
            <a:chOff x="6925166" y="2750199"/>
            <a:chExt cx="2226241" cy="1316092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7777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образования</a:t>
              </a: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88491" y="666589"/>
            <a:ext cx="2950140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</a:t>
            </a:r>
            <a:r>
              <a:rPr lang="ru-RU" sz="1000" dirty="0" smtClean="0"/>
              <a:t>09.08.2024</a:t>
            </a:r>
            <a:endParaRPr lang="ru-RU" sz="1000" dirty="0"/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549714" y="4178559"/>
            <a:ext cx="1509312" cy="677705"/>
            <a:chOff x="1314080" y="4123065"/>
            <a:chExt cx="1364409" cy="655741"/>
          </a:xfrm>
        </p:grpSpPr>
        <p:sp>
          <p:nvSpPr>
            <p:cNvPr id="134" name="Прямоугольник 133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136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138" name="Прямоугольник 137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Прямоугольник 139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5" name="Прямоугольник 144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875354" y="4912190"/>
            <a:ext cx="1960465" cy="690527"/>
            <a:chOff x="2433324" y="4974993"/>
            <a:chExt cx="1772249" cy="668148"/>
          </a:xfrm>
        </p:grpSpPr>
        <p:sp>
          <p:nvSpPr>
            <p:cNvPr id="150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155" name="Прямоугольник 154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6" name="Прямоугольник 155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7" name="Прямоугольник 156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9" name="Прямоугольник 15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215392" y="5651407"/>
            <a:ext cx="1511971" cy="652849"/>
            <a:chOff x="3572000" y="5650107"/>
            <a:chExt cx="1366813" cy="631691"/>
          </a:xfrm>
        </p:grpSpPr>
        <p:sp>
          <p:nvSpPr>
            <p:cNvPr id="161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166" name="Прямоугольник 165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8" name="Группа 167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169" name="Прямоугольник 168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171" name="Прямоугольник 170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2" name="Прямоугольник 171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152949" y="4133431"/>
            <a:ext cx="1518197" cy="663352"/>
            <a:chOff x="4453495" y="5055815"/>
            <a:chExt cx="1372441" cy="641853"/>
          </a:xfrm>
        </p:grpSpPr>
        <p:sp>
          <p:nvSpPr>
            <p:cNvPr id="174" name="Прямоугольник 173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Прямоугольник 174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177" name="Группа 176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178" name="Прямоугольник 177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9" name="Прямоугольник 178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0" name="Прямоугольник 179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1" name="Прямоугольник 180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902371" y="3508367"/>
            <a:ext cx="1512354" cy="669069"/>
            <a:chOff x="2666991" y="3897818"/>
            <a:chExt cx="1367159" cy="647385"/>
          </a:xfrm>
        </p:grpSpPr>
        <p:sp>
          <p:nvSpPr>
            <p:cNvPr id="183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Прямоугольник 184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187" name="Прямоугольник 186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8" name="Прямоугольник 187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9" name="Прямоугольник 188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0" name="Прямоугольник 189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1" name="Группа 190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792877" y="3044120"/>
            <a:ext cx="1510278" cy="699717"/>
            <a:chOff x="3158215" y="2962542"/>
            <a:chExt cx="1365283" cy="677040"/>
          </a:xfrm>
        </p:grpSpPr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Прямоугольник 192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2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195" name="Группа 194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196" name="Прямоугольник 195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7" name="Прямоугольник 196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8" name="Прямоугольник 197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2" name="Прямоугольник 201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858883" y="2602869"/>
            <a:ext cx="1505723" cy="802879"/>
            <a:chOff x="1563987" y="2461364"/>
            <a:chExt cx="1361165" cy="776858"/>
          </a:xfrm>
        </p:grpSpPr>
        <p:sp>
          <p:nvSpPr>
            <p:cNvPr id="204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3987" y="2461364"/>
              <a:ext cx="1361163" cy="27080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05" name="Прямоугольник 204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Прямоугольник 205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8" name="Группа 207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78" name="Прямоугольник 277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5" name="Прямоугольник 30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306" name="Прямоугольник 30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7" name="Прямоугольник 30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8" name="Группа 307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503130" y="2223556"/>
            <a:ext cx="1509158" cy="801267"/>
            <a:chOff x="2815304" y="1896247"/>
            <a:chExt cx="1364269" cy="775299"/>
          </a:xfrm>
        </p:grpSpPr>
        <p:sp>
          <p:nvSpPr>
            <p:cNvPr id="309" name="Прямоугольник 30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310" name="Прямоугольник 30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4268" y="1896247"/>
              <a:ext cx="1263179" cy="303605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муниципальный округ</a:t>
              </a:r>
            </a:p>
          </p:txBody>
        </p:sp>
        <p:grpSp>
          <p:nvGrpSpPr>
            <p:cNvPr id="312" name="Группа 31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484"/>
              <a:chOff x="519470" y="3609298"/>
              <a:chExt cx="1361163" cy="172484"/>
            </a:xfrm>
          </p:grpSpPr>
          <p:sp>
            <p:nvSpPr>
              <p:cNvPr id="313" name="Прямоугольник 312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11513"/>
                <a:ext cx="340980" cy="163771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4" name="Прямоугольник 313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315" name="Прямоугольник 314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6" name="Прямоугольник 315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" name="Группа 316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038387" y="1668945"/>
            <a:ext cx="1505719" cy="690108"/>
            <a:chOff x="1802847" y="1409099"/>
            <a:chExt cx="1361162" cy="667742"/>
          </a:xfrm>
        </p:grpSpPr>
        <p:sp>
          <p:nvSpPr>
            <p:cNvPr id="318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319" name="Прямоугольник 318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0" name="Прямоугольник 319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321" name="Группа 320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64086"/>
              <a:ext cx="1361162" cy="178139"/>
              <a:chOff x="527196" y="3606715"/>
              <a:chExt cx="1361162" cy="178139"/>
            </a:xfrm>
          </p:grpSpPr>
          <p:sp>
            <p:nvSpPr>
              <p:cNvPr id="322" name="Прямоугольник 3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06716"/>
                <a:ext cx="340980" cy="17083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3" name="Прямоугольник 3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2369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324" name="Прямоугольник 3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2370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5" name="Прямоугольник 3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06715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6" name="Группа 325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396948" y="3452328"/>
            <a:ext cx="1509312" cy="721417"/>
            <a:chOff x="1314080" y="4106168"/>
            <a:chExt cx="1364409" cy="672638"/>
          </a:xfrm>
        </p:grpSpPr>
        <p:sp>
          <p:nvSpPr>
            <p:cNvPr id="327" name="Прямоугольник 326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8" name="Прямоугольник 327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329" name="Группа 32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31" name="Прямоугольник 330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2" name="Прямоугольник 331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3" name="Прямоугольник 332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4" name="Прямоугольник 333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0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4" y="5374120"/>
            <a:ext cx="2248890" cy="1485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477"/>
            <a:ext cx="9144000" cy="621852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336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975180" y="3618494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963619" y="1564803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921410" y="2869480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316466" y="3734642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48559" y="1761397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402670" y="927511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96326" y="6284008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178191" flipH="1" flipV="1">
            <a:off x="4618128" y="3537304"/>
            <a:ext cx="415090" cy="38709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722129" flipH="1" flipV="1">
            <a:off x="6963437" y="2185517"/>
            <a:ext cx="415090" cy="38709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315595" flipH="1">
            <a:off x="3632356" y="4104055"/>
            <a:ext cx="267004" cy="52669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695346" flipH="1" flipV="1">
            <a:off x="7839560" y="1555342"/>
            <a:ext cx="415090" cy="38709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21019070" flipH="1" flipV="1">
            <a:off x="8370067" y="2758588"/>
            <a:ext cx="415090" cy="387098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9155689" flipH="1">
            <a:off x="6355837" y="4103009"/>
            <a:ext cx="459591" cy="4141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65355" flipH="1" flipV="1">
            <a:off x="4696375" y="1083417"/>
            <a:ext cx="258597" cy="35550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226386" flipH="1" flipV="1">
            <a:off x="1349613" y="4862799"/>
            <a:ext cx="549524" cy="35008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flipH="1" flipV="1">
            <a:off x="2749708" y="2122785"/>
            <a:ext cx="258597" cy="53036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3315595" flipH="1">
            <a:off x="2188116" y="4900024"/>
            <a:ext cx="267004" cy="52669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071364" flipH="1">
            <a:off x="5733823" y="4292351"/>
            <a:ext cx="459591" cy="4141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9515694" flipH="1">
            <a:off x="5498528" y="3553283"/>
            <a:ext cx="459591" cy="41413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181DF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208440" flipH="1" flipV="1">
            <a:off x="2573912" y="3173249"/>
            <a:ext cx="258597" cy="53036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542602" flipV="1">
            <a:off x="5837149" y="697480"/>
            <a:ext cx="334163" cy="35550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5400000" flipH="1" flipV="1">
            <a:off x="3083568" y="1007641"/>
            <a:ext cx="258597" cy="35550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590364</TotalTime>
  <Words>782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30426</cp:revision>
  <cp:lastPrinted>2024-07-12T03:14:00Z</cp:lastPrinted>
  <dcterms:created xsi:type="dcterms:W3CDTF">2014-09-08T13:21:12Z</dcterms:created>
  <dcterms:modified xsi:type="dcterms:W3CDTF">2024-08-08T11:05:12Z</dcterms:modified>
</cp:coreProperties>
</file>