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3" r:id="rId2"/>
    <p:sldId id="315" r:id="rId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898A-7A5B-4A76-A56B-6605E731EC2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C702-323F-4583-B240-6D60BF82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5" name="Group 3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79663"/>
              </p:ext>
            </p:extLst>
          </p:nvPr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 количество населения </a:t>
                      </a: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497806 чел. , 464 СЗО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453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5393019" y="5725776"/>
            <a:ext cx="2527148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</a:t>
            </a:r>
            <a:r>
              <a:rPr lang="ru-RU" altLang="ru-RU"/>
              <a:t>КРАСНОДАРСКОГО </a:t>
            </a:r>
            <a:r>
              <a:rPr lang="ru-RU" altLang="ru-RU" smtClean="0"/>
              <a:t>КРАЯ</a:t>
            </a:r>
            <a:endParaRPr lang="ru-RU" altLang="ru-RU" dirty="0"/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2128837" y="3284984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3014476" y="3721357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3677405" y="4102358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5802973" y="514905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7236296" y="635158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7" name="Group 82"/>
          <p:cNvGrpSpPr>
            <a:grpSpLocks/>
          </p:cNvGrpSpPr>
          <p:nvPr/>
        </p:nvGrpSpPr>
        <p:grpSpPr bwMode="auto">
          <a:xfrm>
            <a:off x="6300192" y="6420644"/>
            <a:ext cx="323850" cy="373062"/>
            <a:chOff x="2607" y="5208"/>
            <a:chExt cx="847" cy="913"/>
          </a:xfrm>
        </p:grpSpPr>
        <p:sp>
          <p:nvSpPr>
            <p:cNvPr id="6454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5292080" y="5872280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1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151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157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8612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863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163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8634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5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6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СОЧИ</a:t>
            </a:r>
            <a:r>
              <a:rPr lang="ru-RU" altLang="ru-RU"/>
              <a:t>, </a:t>
            </a:r>
            <a:r>
              <a:rPr lang="ru-RU" altLang="ru-RU" smtClean="0"/>
              <a:t> КРАСНОДАРСКОГО </a:t>
            </a:r>
            <a:r>
              <a:rPr lang="ru-RU" altLang="ru-RU" dirty="0"/>
              <a:t>КРАЯ</a:t>
            </a:r>
          </a:p>
        </p:txBody>
      </p:sp>
      <p:grpSp>
        <p:nvGrpSpPr>
          <p:cNvPr id="68615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686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6" name="Group 82"/>
          <p:cNvGrpSpPr>
            <a:grpSpLocks/>
          </p:cNvGrpSpPr>
          <p:nvPr/>
        </p:nvGrpSpPr>
        <p:grpSpPr bwMode="auto">
          <a:xfrm>
            <a:off x="3277260" y="6105074"/>
            <a:ext cx="384175" cy="414338"/>
            <a:chOff x="2607" y="5208"/>
            <a:chExt cx="847" cy="913"/>
          </a:xfrm>
        </p:grpSpPr>
        <p:sp>
          <p:nvSpPr>
            <p:cNvPr id="6862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7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6862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6862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8619" name="Прямоугольник 184"/>
          <p:cNvSpPr>
            <a:spLocks noChangeArrowheads="1"/>
          </p:cNvSpPr>
          <p:nvPr/>
        </p:nvSpPr>
        <p:spPr bwMode="auto">
          <a:xfrm>
            <a:off x="5435600" y="3937000"/>
            <a:ext cx="65881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0988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025" indent="-227013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3838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sp>
        <p:nvSpPr>
          <p:cNvPr id="68620" name="Text Box 179"/>
          <p:cNvSpPr txBox="1">
            <a:spLocks noChangeArrowheads="1"/>
          </p:cNvSpPr>
          <p:nvPr/>
        </p:nvSpPr>
        <p:spPr bwMode="auto">
          <a:xfrm>
            <a:off x="6347616" y="4991299"/>
            <a:ext cx="2509739" cy="790554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square"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населенных пункта,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497806 чел.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464СЗО,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.453ТП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8621" name="Oval 344"/>
          <p:cNvSpPr>
            <a:spLocks noChangeArrowheads="1"/>
          </p:cNvSpPr>
          <p:nvPr/>
        </p:nvSpPr>
        <p:spPr bwMode="auto">
          <a:xfrm rot="2676702">
            <a:off x="-330729" y="3593102"/>
            <a:ext cx="6497324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123</Words>
  <Application>Microsoft Office PowerPoint</Application>
  <PresentationFormat>Экран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ARM_9</cp:lastModifiedBy>
  <cp:revision>144</cp:revision>
  <cp:lastPrinted>2019-05-20T15:20:52Z</cp:lastPrinted>
  <dcterms:created xsi:type="dcterms:W3CDTF">2019-03-19T10:20:40Z</dcterms:created>
  <dcterms:modified xsi:type="dcterms:W3CDTF">2023-11-16T12:31:14Z</dcterms:modified>
</cp:coreProperties>
</file>