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91" y="507663"/>
            <a:ext cx="1993757" cy="1389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518485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1213</cp:revision>
  <dcterms:created xsi:type="dcterms:W3CDTF">2020-10-19T16:39:39Z</dcterms:created>
  <dcterms:modified xsi:type="dcterms:W3CDTF">2023-11-16T12:30:56Z</dcterms:modified>
</cp:coreProperties>
</file>