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45" r:id="rId2"/>
    <p:sldId id="346" r:id="rId3"/>
    <p:sldId id="347" r:id="rId4"/>
    <p:sldId id="348" r:id="rId5"/>
    <p:sldId id="349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89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22" y="707399"/>
            <a:ext cx="12225221" cy="615060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13.04.2024)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, м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14:50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527" name="Группа 526"/>
          <p:cNvGrpSpPr/>
          <p:nvPr/>
        </p:nvGrpSpPr>
        <p:grpSpPr>
          <a:xfrm>
            <a:off x="3956427" y="4665945"/>
            <a:ext cx="1581368" cy="723767"/>
            <a:chOff x="406713" y="1180365"/>
            <a:chExt cx="1581368" cy="723767"/>
          </a:xfrm>
        </p:grpSpPr>
        <p:cxnSp>
          <p:nvCxnSpPr>
            <p:cNvPr id="528" name="Прямая соединительная линия 5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Прямая соединительная линия 5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Скругленный прямоугольник 5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2" name="Прямоугольник 5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Прямоугольник 5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3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8" name="Группа 427"/>
          <p:cNvGrpSpPr/>
          <p:nvPr/>
        </p:nvGrpSpPr>
        <p:grpSpPr>
          <a:xfrm>
            <a:off x="5049804" y="5264002"/>
            <a:ext cx="1581368" cy="723767"/>
            <a:chOff x="406713" y="1180365"/>
            <a:chExt cx="1581368" cy="723767"/>
          </a:xfrm>
        </p:grpSpPr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Прямая соединительная линия 42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Скругленный прямоугольник 43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3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Прямоугольник 43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63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4" name="Группа 463"/>
          <p:cNvGrpSpPr/>
          <p:nvPr/>
        </p:nvGrpSpPr>
        <p:grpSpPr>
          <a:xfrm>
            <a:off x="6828948" y="3985653"/>
            <a:ext cx="1581368" cy="723767"/>
            <a:chOff x="406713" y="1180365"/>
            <a:chExt cx="1581368" cy="723767"/>
          </a:xfrm>
        </p:grpSpPr>
        <p:cxnSp>
          <p:nvCxnSpPr>
            <p:cNvPr id="465" name="Прямая соединительная линия 464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Прямая соединительная линия 465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Скругленный прямоугольник 466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68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69" name="Прямоугольник 468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70" name="Прямоугольник 469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72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4" name="Группа 473"/>
          <p:cNvGrpSpPr/>
          <p:nvPr/>
        </p:nvGrpSpPr>
        <p:grpSpPr>
          <a:xfrm>
            <a:off x="5039278" y="4355875"/>
            <a:ext cx="1581368" cy="723767"/>
            <a:chOff x="406713" y="1180365"/>
            <a:chExt cx="1581368" cy="723767"/>
          </a:xfrm>
        </p:grpSpPr>
        <p:cxnSp>
          <p:nvCxnSpPr>
            <p:cNvPr id="475" name="Прямая соединительная линия 474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Прямая соединительная линия 475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Скругленный прямоугольник 476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41%</a:t>
              </a:r>
            </a:p>
          </p:txBody>
        </p:sp>
        <p:sp>
          <p:nvSpPr>
            <p:cNvPr id="478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79" name="Прямоугольник 478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113/77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Прямоугольник 479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34143/100997 </a:t>
              </a:r>
            </a:p>
          </p:txBody>
        </p:sp>
        <p:sp>
          <p:nvSpPr>
            <p:cNvPr id="481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Апшеронский р-н</a:t>
              </a:r>
            </a:p>
          </p:txBody>
        </p:sp>
        <p:sp>
          <p:nvSpPr>
            <p:cNvPr id="482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3" name="Группа 482"/>
          <p:cNvGrpSpPr/>
          <p:nvPr/>
        </p:nvGrpSpPr>
        <p:grpSpPr>
          <a:xfrm>
            <a:off x="6345239" y="4602343"/>
            <a:ext cx="1581368" cy="723767"/>
            <a:chOff x="406713" y="1180365"/>
            <a:chExt cx="1581368" cy="723767"/>
          </a:xfrm>
        </p:grpSpPr>
        <p:cxnSp>
          <p:nvCxnSpPr>
            <p:cNvPr id="484" name="Прямая соединительная линия 483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Прямая соединительная линия 484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Скругленный прямоугольник 48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8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8" name="Прямоугольник 48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98" name="Прямоугольник 497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50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1" name="Группа 500"/>
          <p:cNvGrpSpPr/>
          <p:nvPr/>
        </p:nvGrpSpPr>
        <p:grpSpPr>
          <a:xfrm>
            <a:off x="7716387" y="4726098"/>
            <a:ext cx="1581368" cy="723767"/>
            <a:chOff x="406713" y="1180365"/>
            <a:chExt cx="1581368" cy="723767"/>
          </a:xfrm>
        </p:grpSpPr>
        <p:cxnSp>
          <p:nvCxnSpPr>
            <p:cNvPr id="502" name="Прямая соединительная линия 50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Прямая соединительная линия 50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Скругленный прямоугольник 50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</a:p>
          </p:txBody>
        </p:sp>
        <p:sp>
          <p:nvSpPr>
            <p:cNvPr id="50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06" name="Прямоугольник 50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1656/129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Прямоугольник 50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24438/64500</a:t>
              </a:r>
            </a:p>
          </p:txBody>
        </p:sp>
        <p:sp>
          <p:nvSpPr>
            <p:cNvPr id="50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Отрадненский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50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347" y="2829872"/>
            <a:ext cx="2454327" cy="1743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28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22" y="722988"/>
            <a:ext cx="12225221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13.04.2024)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, м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14:50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347" y="2829872"/>
            <a:ext cx="2454327" cy="17431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62" name="Группа 461"/>
          <p:cNvGrpSpPr/>
          <p:nvPr/>
        </p:nvGrpSpPr>
        <p:grpSpPr>
          <a:xfrm>
            <a:off x="4240993" y="3583048"/>
            <a:ext cx="1581368" cy="723767"/>
            <a:chOff x="406713" y="1180365"/>
            <a:chExt cx="1581368" cy="723767"/>
          </a:xfrm>
        </p:grpSpPr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Прямая соединительная линия 48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0" name="Скругленный прямоугольник 48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41%</a:t>
              </a:r>
            </a:p>
          </p:txBody>
        </p:sp>
        <p:sp>
          <p:nvSpPr>
            <p:cNvPr id="49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92" name="Прямоугольник 49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113/77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Прямоугольник 49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34143/100997 </a:t>
              </a:r>
            </a:p>
          </p:txBody>
        </p:sp>
        <p:sp>
          <p:nvSpPr>
            <p:cNvPr id="49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Апшеронский р-н</a:t>
              </a:r>
            </a:p>
          </p:txBody>
        </p:sp>
        <p:sp>
          <p:nvSpPr>
            <p:cNvPr id="49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9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Рисунок 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40" y="730272"/>
            <a:ext cx="12217735" cy="61277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13.04.2024)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, м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14:50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347" y="2829872"/>
            <a:ext cx="2454327" cy="17431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73" name="Группа 472"/>
          <p:cNvGrpSpPr/>
          <p:nvPr/>
        </p:nvGrpSpPr>
        <p:grpSpPr>
          <a:xfrm>
            <a:off x="5615861" y="2978919"/>
            <a:ext cx="1581368" cy="723767"/>
            <a:chOff x="406713" y="1180365"/>
            <a:chExt cx="1581368" cy="723767"/>
          </a:xfrm>
        </p:grpSpPr>
        <p:cxnSp>
          <p:nvCxnSpPr>
            <p:cNvPr id="489" name="Прямая соединительная линия 48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Прямая соединительная линия 48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Скругленный прямоугольник 49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9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93" name="Прямоугольник 49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Прямоугольник 49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9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1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" y="713862"/>
            <a:ext cx="12191384" cy="618711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13.04.2024)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, м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14:50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347" y="2829872"/>
            <a:ext cx="2454327" cy="17431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62" name="Группа 461"/>
          <p:cNvGrpSpPr/>
          <p:nvPr/>
        </p:nvGrpSpPr>
        <p:grpSpPr>
          <a:xfrm>
            <a:off x="5362473" y="2938039"/>
            <a:ext cx="1581368" cy="723767"/>
            <a:chOff x="406713" y="1180365"/>
            <a:chExt cx="1581368" cy="723767"/>
          </a:xfrm>
        </p:grpSpPr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Прямая соединительная линия 48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0" name="Скругленный прямоугольник 48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9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92" name="Прямоугольник 49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93" name="Прямоугольник 49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9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4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733375"/>
            <a:ext cx="12185825" cy="613614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13.04.2024)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, м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14:50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347" y="2829872"/>
            <a:ext cx="2454327" cy="17431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62" name="Группа 461"/>
          <p:cNvGrpSpPr/>
          <p:nvPr/>
        </p:nvGrpSpPr>
        <p:grpSpPr>
          <a:xfrm>
            <a:off x="4375471" y="4781360"/>
            <a:ext cx="1581368" cy="723767"/>
            <a:chOff x="406713" y="1180365"/>
            <a:chExt cx="1581368" cy="723767"/>
          </a:xfrm>
        </p:grpSpPr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Прямая соединительная линия 48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0" name="Скругленный прямоугольник 48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49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92" name="Прямоугольник 49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Прямоугольник 49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49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49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6" name="Группа 495"/>
          <p:cNvGrpSpPr/>
          <p:nvPr/>
        </p:nvGrpSpPr>
        <p:grpSpPr>
          <a:xfrm>
            <a:off x="5606132" y="5728809"/>
            <a:ext cx="1581368" cy="723767"/>
            <a:chOff x="406713" y="1180365"/>
            <a:chExt cx="1581368" cy="723767"/>
          </a:xfrm>
        </p:grpSpPr>
        <p:cxnSp>
          <p:nvCxnSpPr>
            <p:cNvPr id="497" name="Прямая соединительная линия 49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Прямая соединительная линия 51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Скругленный прямоугольник 51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52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21" name="Прямоугольник 52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Прямоугольник 52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52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25" name="Группа 524"/>
          <p:cNvGrpSpPr/>
          <p:nvPr/>
        </p:nvGrpSpPr>
        <p:grpSpPr>
          <a:xfrm>
            <a:off x="7248289" y="4316649"/>
            <a:ext cx="1581368" cy="723767"/>
            <a:chOff x="406713" y="1180365"/>
            <a:chExt cx="1581368" cy="723767"/>
          </a:xfrm>
        </p:grpSpPr>
        <p:cxnSp>
          <p:nvCxnSpPr>
            <p:cNvPr id="526" name="Прямая соединительная линия 525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Прямая соединительная линия 536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Скругленный прямоугольник 537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539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40" name="Прямоугольник 539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541" name="Прямоугольник 540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543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44" name="Группа 543"/>
          <p:cNvGrpSpPr/>
          <p:nvPr/>
        </p:nvGrpSpPr>
        <p:grpSpPr>
          <a:xfrm>
            <a:off x="5554942" y="4534893"/>
            <a:ext cx="1581368" cy="723767"/>
            <a:chOff x="406713" y="1180365"/>
            <a:chExt cx="1581368" cy="723767"/>
          </a:xfrm>
        </p:grpSpPr>
        <p:cxnSp>
          <p:nvCxnSpPr>
            <p:cNvPr id="545" name="Прямая соединительная линия 544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Прямая соединительная линия 545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Скругленный прямоугольник 546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41%</a:t>
              </a:r>
            </a:p>
          </p:txBody>
        </p:sp>
        <p:sp>
          <p:nvSpPr>
            <p:cNvPr id="548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49" name="Прямоугольник 548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113/77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Прямоугольник 549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34143/100997 </a:t>
              </a:r>
            </a:p>
          </p:txBody>
        </p:sp>
        <p:sp>
          <p:nvSpPr>
            <p:cNvPr id="551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Апшеронский р-н</a:t>
              </a:r>
            </a:p>
          </p:txBody>
        </p:sp>
        <p:sp>
          <p:nvSpPr>
            <p:cNvPr id="552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53" name="Группа 552"/>
          <p:cNvGrpSpPr/>
          <p:nvPr/>
        </p:nvGrpSpPr>
        <p:grpSpPr>
          <a:xfrm>
            <a:off x="6926941" y="5120458"/>
            <a:ext cx="1581368" cy="723767"/>
            <a:chOff x="406713" y="1180365"/>
            <a:chExt cx="1581368" cy="723767"/>
          </a:xfrm>
        </p:grpSpPr>
        <p:cxnSp>
          <p:nvCxnSpPr>
            <p:cNvPr id="554" name="Прямая соединительная линия 553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Прямая соединительная линия 554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Скругленный прямоугольник 55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55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58" name="Прямоугольник 55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559" name="Прямоугольник 558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5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71" name="Группа 570"/>
          <p:cNvGrpSpPr/>
          <p:nvPr/>
        </p:nvGrpSpPr>
        <p:grpSpPr>
          <a:xfrm>
            <a:off x="8057737" y="4946477"/>
            <a:ext cx="1581368" cy="723767"/>
            <a:chOff x="406713" y="1180365"/>
            <a:chExt cx="1581368" cy="723767"/>
          </a:xfrm>
        </p:grpSpPr>
        <p:cxnSp>
          <p:nvCxnSpPr>
            <p:cNvPr id="572" name="Прямая соединительная линия 57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Прямая соединительная линия 57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4" name="Скругленный прямоугольник 57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</a:p>
          </p:txBody>
        </p:sp>
        <p:sp>
          <p:nvSpPr>
            <p:cNvPr id="57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76" name="Прямоугольник 57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1656/129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Прямоугольник 57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24438/64500</a:t>
              </a:r>
            </a:p>
          </p:txBody>
        </p:sp>
        <p:sp>
          <p:nvSpPr>
            <p:cNvPr id="57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Отрадненский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57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7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10002</TotalTime>
  <Words>588</Words>
  <Application>Microsoft Office PowerPoint</Application>
  <PresentationFormat>Широкоэкранный</PresentationFormat>
  <Paragraphs>210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989</cp:revision>
  <cp:lastPrinted>2020-12-03T08:05:56Z</cp:lastPrinted>
  <dcterms:created xsi:type="dcterms:W3CDTF">2019-08-03T04:06:07Z</dcterms:created>
  <dcterms:modified xsi:type="dcterms:W3CDTF">2024-05-12T11:52:01Z</dcterms:modified>
</cp:coreProperties>
</file>