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1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1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FF0000"/>
    <a:srgbClr val="181DF8"/>
    <a:srgbClr val="EE1AD0"/>
    <a:srgbClr val="3DF353"/>
    <a:srgbClr val="EFF4ED"/>
    <a:srgbClr val="4ADFE6"/>
    <a:srgbClr val="563B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6404" autoAdjust="0"/>
  </p:normalViewPr>
  <p:slideViewPr>
    <p:cSldViewPr snapToGrid="0">
      <p:cViewPr varScale="1">
        <p:scale>
          <a:sx n="112" d="100"/>
          <a:sy n="112" d="100"/>
        </p:scale>
        <p:origin x="1812" y="96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12.05.2024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12.05.2024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47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12.05.2024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12.05.2024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12.05.2024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12.05.2024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12.05.2024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12.05.2024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12.05.2024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12.05.2024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12.05.2024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12.05.2024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12.05.2024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12.05.2024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834" y="490003"/>
            <a:ext cx="8699620" cy="6370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" y="4799651"/>
            <a:ext cx="2000625" cy="20608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486000" y="3458326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" y="2639014"/>
            <a:ext cx="1982806" cy="21744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87"/>
            <a:ext cx="2012172" cy="20205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4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33797" y="3760331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227530" y="5725743"/>
            <a:ext cx="4103129" cy="1113800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13.05.2024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69979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10046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2"/>
            <a:ext cx="47108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222621" y="6860864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991" y="5307148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811556" y="3017489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451" y="615812"/>
            <a:ext cx="2184011" cy="6244702"/>
            <a:chOff x="3451" y="631978"/>
            <a:chExt cx="2184011" cy="6244702"/>
          </a:xfrm>
        </p:grpSpPr>
        <p:sp>
          <p:nvSpPr>
            <p:cNvPr id="226" name="TextBox 225"/>
            <p:cNvSpPr txBox="1"/>
            <p:nvPr/>
          </p:nvSpPr>
          <p:spPr>
            <a:xfrm>
              <a:off x="12990" y="631978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390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3451" y="2663569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</a:t>
              </a:r>
              <a:r>
                <a:rPr lang="ru-RU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выпадения </a:t>
              </a:r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1451" y="4901300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841044" y="4301898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22" y="631668"/>
            <a:ext cx="5283495" cy="241317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Местами в южной половине края кратковременный дождь. До конца суток 12.05 местами в крае, ночью и утром 13.05 местами в южной половине края КМЯ: сильный дождь, ливень в сочетании с грозой, градом и шквалистым усилением ветра 20-25 м/с. Ветер северо-восточный, восточный 5-10 м/с, местами порывы 12-14 м/с. Температура воздуха ночью 5…10°, на Азовском побережье 7…12°, местами в северной половине края 2…7°; днем 15…20°, в юго-восточных предгорных районах 11…16°; в горах ночью 1…6°, днем 6…11.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Черноморском побережье: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ночью 8…13°, днем 17…22°.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Краснодару: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Без осадков. Ветер северо-восточный, восточный ночью 5-10 м/с, днем 7-12 м/с. Температура воздуха ночью 7…9°, днем 18…20°.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021" y="3239764"/>
            <a:ext cx="2327866" cy="11690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71" y="663001"/>
            <a:ext cx="9161856" cy="62048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264" y="1049840"/>
            <a:ext cx="2981149" cy="18199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748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</a:t>
            </a:r>
            <a:r>
              <a:rPr lang="ru-RU" dirty="0" smtClean="0"/>
              <a:t>13.05.2024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6949" y="4465107"/>
            <a:ext cx="2386613" cy="238034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07095" y="498619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60796" y="5050970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-22931" y="5027271"/>
            <a:ext cx="2723401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Туапсинский муниципальный округ</a:t>
            </a:r>
            <a:endParaRPr lang="ru-RU" altLang="ru-RU" sz="1200" dirty="0"/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21472" y="5200174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3506" y="2865432"/>
            <a:ext cx="2945272" cy="17603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43117"/>
            <a:ext cx="2226241" cy="1284314"/>
            <a:chOff x="6925166" y="2750199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88515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0199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794430" y="4247817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3003932" y="4935470"/>
            <a:ext cx="1960465" cy="690527"/>
            <a:chOff x="2433324" y="4974993"/>
            <a:chExt cx="1772249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3324" y="4974993"/>
              <a:ext cx="1772249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</a:t>
              </a:r>
              <a:r>
                <a:rPr lang="ru-RU" altLang="ru-RU" sz="800" dirty="0" smtClean="0">
                  <a:solidFill>
                    <a:schemeClr val="tx1"/>
                  </a:solidFill>
                </a:rPr>
                <a:t>муниципальный округ</a:t>
              </a:r>
              <a:endParaRPr lang="ru-RU" alt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4452675" y="5665179"/>
            <a:ext cx="1511971" cy="652849"/>
            <a:chOff x="3572000" y="5650107"/>
            <a:chExt cx="1366813" cy="631691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59"/>
              <a:ext cx="1361164" cy="172485"/>
              <a:chOff x="519470" y="3609297"/>
              <a:chExt cx="1361164" cy="172485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4" y="3609297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5317163" y="4627979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3122750" y="3678409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4090732" y="2886015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223130" y="2672495"/>
            <a:ext cx="2351478" cy="683601"/>
            <a:chOff x="799430" y="2576776"/>
            <a:chExt cx="2125722" cy="661446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430" y="2576776"/>
              <a:ext cx="2125720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</a:t>
              </a:r>
              <a:r>
                <a:rPr lang="ru-RU" altLang="ru-RU" dirty="0" smtClean="0"/>
                <a:t>муниципальный округ</a:t>
              </a:r>
              <a:endParaRPr lang="ru-RU" altLang="ru-RU" dirty="0"/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4081878" y="2106243"/>
            <a:ext cx="1509158" cy="653999"/>
            <a:chOff x="2815304" y="2038742"/>
            <a:chExt cx="1364269" cy="632804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2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2471746" y="1655846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72355"/>
              <a:ext cx="1361162" cy="174378"/>
              <a:chOff x="527196" y="3614984"/>
              <a:chExt cx="1361162" cy="174378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1687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5442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5442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14984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487953" y="3671012"/>
            <a:ext cx="1509312" cy="695168"/>
            <a:chOff x="1314080" y="4106168"/>
            <a:chExt cx="1364409" cy="672638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5736" y="3611859"/>
                <a:ext cx="340980" cy="16976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06168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79945" y="666589"/>
            <a:ext cx="2950140" cy="40010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</a:t>
            </a:r>
            <a:r>
              <a:rPr lang="ru-RU" sz="1000" dirty="0" smtClean="0"/>
              <a:t>18.00 </a:t>
            </a:r>
            <a:r>
              <a:rPr lang="ru-RU" sz="1000" dirty="0" smtClean="0"/>
              <a:t>13.05.2024</a:t>
            </a:r>
            <a:endParaRPr lang="ru-RU" sz="1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83" y="5262103"/>
            <a:ext cx="2710978" cy="16207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410"/>
            <a:ext cx="9144000" cy="6173590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821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338121" y="3368677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857439" y="1374192"/>
            <a:ext cx="1207363" cy="14507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5857439" y="2689885"/>
            <a:ext cx="790112" cy="165317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6252495" y="3510532"/>
            <a:ext cx="501671" cy="16756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570748" y="6254188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4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7665128" flipH="1">
            <a:off x="5782513" y="3633261"/>
            <a:ext cx="490219" cy="35246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711601" y="794414"/>
            <a:ext cx="1475815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3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5400000" flipH="1" flipV="1">
            <a:off x="7206368" y="2037761"/>
            <a:ext cx="375519" cy="3532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80173" y="6295677"/>
            <a:ext cx="1475815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3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589637" flipH="1">
            <a:off x="6479086" y="4553841"/>
            <a:ext cx="490219" cy="252650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5990449" flipH="1">
            <a:off x="7579706" y="5342315"/>
            <a:ext cx="490219" cy="252650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3340947" flipH="1" flipV="1">
            <a:off x="8523405" y="1348917"/>
            <a:ext cx="375519" cy="3532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7375268" flipH="1">
            <a:off x="4779825" y="3014397"/>
            <a:ext cx="274244" cy="38859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4433998" flipH="1" flipV="1">
            <a:off x="2422569" y="3011712"/>
            <a:ext cx="375519" cy="3532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5400000" flipH="1" flipV="1">
            <a:off x="1368228" y="4669852"/>
            <a:ext cx="375519" cy="3532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3554193" flipH="1" flipV="1">
            <a:off x="2826526" y="1018427"/>
            <a:ext cx="375519" cy="3532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1482515" flipH="1">
            <a:off x="5539211" y="1000749"/>
            <a:ext cx="274244" cy="38859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8726570" flipH="1">
            <a:off x="6173743" y="6169351"/>
            <a:ext cx="490219" cy="252650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587184</TotalTime>
  <Words>786</Words>
  <Application>Microsoft Office PowerPoint</Application>
  <PresentationFormat>Экран (4:3)</PresentationFormat>
  <Paragraphs>209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30017</cp:revision>
  <cp:lastPrinted>2024-04-30T18:41:04Z</cp:lastPrinted>
  <dcterms:created xsi:type="dcterms:W3CDTF">2014-09-08T13:21:12Z</dcterms:created>
  <dcterms:modified xsi:type="dcterms:W3CDTF">2024-05-12T10:11:08Z</dcterms:modified>
</cp:coreProperties>
</file>