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47787" y="476672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787" y="694078"/>
            <a:ext cx="1971404" cy="117712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4568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1237</cp:revision>
  <dcterms:created xsi:type="dcterms:W3CDTF">2020-10-19T16:39:39Z</dcterms:created>
  <dcterms:modified xsi:type="dcterms:W3CDTF">2023-12-07T08:08:00Z</dcterms:modified>
</cp:coreProperties>
</file>