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921" r:id="rId1"/>
  </p:sldMasterIdLst>
  <p:notesMasterIdLst>
    <p:notesMasterId r:id="rId10"/>
  </p:notesMasterIdLst>
  <p:handoutMasterIdLst>
    <p:handoutMasterId r:id="rId11"/>
  </p:handoutMasterIdLst>
  <p:sldIdLst>
    <p:sldId id="8046" r:id="rId2"/>
    <p:sldId id="8070" r:id="rId3"/>
    <p:sldId id="8052" r:id="rId4"/>
    <p:sldId id="8073" r:id="rId5"/>
    <p:sldId id="8074" r:id="rId6"/>
    <p:sldId id="8075" r:id="rId7"/>
    <p:sldId id="8066" r:id="rId8"/>
    <p:sldId id="8067" r:id="rId9"/>
  </p:sldIdLst>
  <p:sldSz cx="9144000" cy="6858000" type="screen4x3"/>
  <p:notesSz cx="9939338" cy="68072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DE587F38-6BCC-4E5F-A969-F447CE76924F}">
          <p14:sldIdLst>
            <p14:sldId id="8046"/>
            <p14:sldId id="8070"/>
            <p14:sldId id="8052"/>
            <p14:sldId id="8073"/>
            <p14:sldId id="8074"/>
            <p14:sldId id="8075"/>
            <p14:sldId id="8066"/>
            <p14:sldId id="8067"/>
          </p14:sldIdLst>
        </p14:section>
      </p14:sectionLst>
    </p:ext>
    <p:ext uri="{EFAFB233-063F-42B5-8137-9DF3F51BA10A}">
      <p15:sldGuideLst xmlns:p15="http://schemas.microsoft.com/office/powerpoint/2012/main" xmlns="">
        <p15:guide id="2" pos="3628" userDrawn="1">
          <p15:clr>
            <a:srgbClr val="A4A3A4"/>
          </p15:clr>
        </p15:guide>
        <p15:guide id="3" orient="horz" pos="4320" userDrawn="1">
          <p15:clr>
            <a:srgbClr val="A4A3A4"/>
          </p15:clr>
        </p15:guide>
        <p15:guide id="4" pos="272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RM32" initials="A" lastIdx="1" clrIdx="0"/>
  <p:cmAuthor id="2" name="User" initials="U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000"/>
    <a:srgbClr val="181DF8"/>
    <a:srgbClr val="FF0000"/>
    <a:srgbClr val="EE1AD0"/>
    <a:srgbClr val="3DF353"/>
    <a:srgbClr val="EFF4ED"/>
    <a:srgbClr val="4ADFE6"/>
    <a:srgbClr val="FFFF00"/>
    <a:srgbClr val="563BF5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4C1A8A3-306A-4EB7-A6B1-4F7E0EB9C5D6}" styleName="Средний стиль 3 - акцент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A488322-F2BA-4B5B-9748-0D474271808F}" styleName="Средний стиль 3 - акцент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B9631B5-78F2-41C9-869B-9F39066F8104}" styleName="Средний стиль 3 - акцент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B344D84-9AFB-497E-A393-DC336BA19D2E}" styleName="Средний стиль 3 - акцент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1EBBBCC-DAD2-459C-BE2E-F6DE35CF9A28}" styleName="Темный стиль 2 - акцент 3/акцент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37CE84F3-28C3-443E-9E96-99CF82512B78}" styleName="Темный стиль 1 - акцент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8034E78-7F5D-4C2E-B375-FC64B27BC917}" styleName="Темный стиль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AF606853-7671-496A-8E4F-DF71F8EC918B}" styleName="Темный стиль 1 - акцент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6E25E649-3F16-4E02-A733-19D2CDBF48F0}" styleName="Средний стиль 3 - акцент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5BE263C-DBD7-4A20-BB59-AAB30ACAA65A}" styleName="Средний стиль 3 - акцент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DCAF9ED-07DC-4A11-8D7F-57B35C25682E}" styleName="Средний стиль 1 -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FECB4D8-DB02-4DC6-A0A2-4F2EBAE1DC90}" styleName="Средний стиль 1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1E171933-4619-4E11-9A3F-F7608DF75F80}" styleName="Средний стиль 1 -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ED083AE6-46FA-4A59-8FB0-9F97EB10719F}" styleName="Светлый стиль 3 - акцент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BDBED569-4797-4DF1-A0F4-6AAB3CD982D8}" styleName="Светлый стиль 3 -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BC89EF96-8CEA-46FF-86C4-4CE0E7609802}" styleName="Светлый стиль 3 -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16DA210-FB5B-4158-B5E0-FEB733F419BA}" styleName="Светлый стиль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E9639D4-E3E2-4D34-9284-5A2195B3D0D7}" styleName="Светлый стиль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69012ECD-51FC-41F1-AA8D-1B2483CD663E}" styleName="Светлый стиль 2 -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72833802-FEF1-4C79-8D5D-14CF1EAF98D9}" styleName="Светлый стиль 2 - акцент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17292A2E-F333-43FB-9621-5CBBE7FDCDCB}" styleName="Светлый стиль 2 - акцент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F2DE63D5-997A-4646-A377-4702673A728D}" styleName="Светлый стиль 2 - акцент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5A111915-BE36-4E01-A7E5-04B1672EAD32}" styleName="Светлый стиль 2 - акцент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912C8C85-51F0-491E-9774-3900AFEF0FD7}" styleName="Светлый стиль 2 - акцент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D27102A9-8310-4765-A935-A1911B00CA55}" styleName="Светлый стиль 1 - акцент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FD0F851-EC5A-4D38-B0AD-8093EC10F338}" styleName="Светлый стиль 1 - акцент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8D230F3-CF80-4859-8CE7-A43EE81993B5}" styleName="Светлый стиль 1 - акцент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327F97BB-C833-4FB7-BDE5-3F7075034690}" styleName="Стиль из темы 2 - акцент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D113A9D2-9D6B-4929-AA2D-F23B5EE8CBE7}" styleName="Стиль из темы 2 - акцент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8603FDC-E32A-4AB5-989C-0864C3EAD2B8}" styleName="Стиль из темы 2 - акцент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06799F8-075E-4A3A-A7F6-7FBC6576F1A4}" styleName="Стиль из темы 2 - акцент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B301B821-A1FF-4177-AEE7-76D212191A09}" styleName="Средний стиль 1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882" autoAdjust="0"/>
    <p:restoredTop sz="96433" autoAdjust="0"/>
  </p:normalViewPr>
  <p:slideViewPr>
    <p:cSldViewPr snapToGrid="0">
      <p:cViewPr>
        <p:scale>
          <a:sx n="100" d="100"/>
          <a:sy n="100" d="100"/>
        </p:scale>
        <p:origin x="-2220" y="-378"/>
      </p:cViewPr>
      <p:guideLst>
        <p:guide orient="horz" pos="4320"/>
        <p:guide pos="3628"/>
        <p:guide pos="2721"/>
      </p:guideLst>
    </p:cSldViewPr>
  </p:slideViewPr>
  <p:outlineViewPr>
    <p:cViewPr>
      <p:scale>
        <a:sx n="66" d="100"/>
        <a:sy n="66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 snapToGrid="0">
      <p:cViewPr varScale="1">
        <p:scale>
          <a:sx n="120" d="100"/>
          <a:sy n="120" d="100"/>
        </p:scale>
        <p:origin x="1878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46" y="148"/>
            <a:ext cx="4307343" cy="340994"/>
          </a:xfrm>
          <a:prstGeom prst="rect">
            <a:avLst/>
          </a:prstGeom>
        </p:spPr>
        <p:txBody>
          <a:bodyPr vert="horz" lIns="88094" tIns="44042" rIns="88094" bIns="44042" rtlCol="0"/>
          <a:lstStyle>
            <a:lvl1pPr algn="l">
              <a:defRPr sz="11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5629912" y="148"/>
            <a:ext cx="4307343" cy="340994"/>
          </a:xfrm>
          <a:prstGeom prst="rect">
            <a:avLst/>
          </a:prstGeom>
        </p:spPr>
        <p:txBody>
          <a:bodyPr vert="horz" lIns="88094" tIns="44042" rIns="88094" bIns="44042" rtlCol="0"/>
          <a:lstStyle>
            <a:lvl1pPr algn="r">
              <a:defRPr sz="1100"/>
            </a:lvl1pPr>
          </a:lstStyle>
          <a:p>
            <a:fld id="{2CAE2469-05AA-4EAD-ADCF-345832F5635C}" type="datetimeFigureOut">
              <a:rPr lang="ru-RU" smtClean="0"/>
              <a:t>16.10.2021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146" y="6466234"/>
            <a:ext cx="4307343" cy="340992"/>
          </a:xfrm>
          <a:prstGeom prst="rect">
            <a:avLst/>
          </a:prstGeom>
        </p:spPr>
        <p:txBody>
          <a:bodyPr vert="horz" lIns="88094" tIns="44042" rIns="88094" bIns="44042" rtlCol="0" anchor="b"/>
          <a:lstStyle>
            <a:lvl1pPr algn="l">
              <a:defRPr sz="1100"/>
            </a:lvl1pPr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5629912" y="6466234"/>
            <a:ext cx="4307343" cy="340992"/>
          </a:xfrm>
          <a:prstGeom prst="rect">
            <a:avLst/>
          </a:prstGeom>
        </p:spPr>
        <p:txBody>
          <a:bodyPr vert="horz" lIns="88094" tIns="44042" rIns="88094" bIns="44042" rtlCol="0" anchor="b"/>
          <a:lstStyle>
            <a:lvl1pPr algn="r">
              <a:defRPr sz="1100"/>
            </a:lvl1pPr>
          </a:lstStyle>
          <a:p>
            <a:fld id="{0FAB2133-15B0-4EFE-BC30-805BCBD475C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57822190"/>
      </p:ext>
    </p:extLst>
  </p:cSld>
  <p:clrMap bg1="lt1" tx1="dk1" bg2="lt2" tx2="dk2" accent1="accent1" accent2="accent2" accent3="accent3" accent4="accent4" accent5="accent5" accent6="accent6" hlink="hlink" folHlink="folHlink"/>
  <p:hf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46" y="50"/>
            <a:ext cx="4307045" cy="341543"/>
          </a:xfrm>
          <a:prstGeom prst="rect">
            <a:avLst/>
          </a:prstGeom>
        </p:spPr>
        <p:txBody>
          <a:bodyPr vert="horz" lIns="95389" tIns="47693" rIns="95389" bIns="47693" rtlCol="0"/>
          <a:lstStyle>
            <a:lvl1pPr algn="l">
              <a:defRPr sz="13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630138" y="50"/>
            <a:ext cx="4307045" cy="341543"/>
          </a:xfrm>
          <a:prstGeom prst="rect">
            <a:avLst/>
          </a:prstGeom>
        </p:spPr>
        <p:txBody>
          <a:bodyPr vert="horz" lIns="95389" tIns="47693" rIns="95389" bIns="47693" rtlCol="0"/>
          <a:lstStyle>
            <a:lvl1pPr algn="r">
              <a:defRPr sz="1300"/>
            </a:lvl1pPr>
          </a:lstStyle>
          <a:p>
            <a:fld id="{0060E01D-5EF3-45B4-8D72-A960D6489AA6}" type="datetimeFigureOut">
              <a:rPr lang="ru-RU" smtClean="0"/>
              <a:pPr/>
              <a:t>16.10.2021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389" tIns="47693" rIns="95389" bIns="47693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94082" y="3275985"/>
            <a:ext cx="7951469" cy="2680335"/>
          </a:xfrm>
          <a:prstGeom prst="rect">
            <a:avLst/>
          </a:prstGeom>
        </p:spPr>
        <p:txBody>
          <a:bodyPr vert="horz" lIns="95389" tIns="47693" rIns="95389" bIns="47693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46" y="6465789"/>
            <a:ext cx="4307045" cy="341541"/>
          </a:xfrm>
          <a:prstGeom prst="rect">
            <a:avLst/>
          </a:prstGeom>
        </p:spPr>
        <p:txBody>
          <a:bodyPr vert="horz" lIns="95389" tIns="47693" rIns="95389" bIns="47693" rtlCol="0" anchor="b"/>
          <a:lstStyle>
            <a:lvl1pPr algn="l">
              <a:defRPr sz="13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630138" y="6465789"/>
            <a:ext cx="4307045" cy="341541"/>
          </a:xfrm>
          <a:prstGeom prst="rect">
            <a:avLst/>
          </a:prstGeom>
        </p:spPr>
        <p:txBody>
          <a:bodyPr vert="horz" lIns="95389" tIns="47693" rIns="95389" bIns="47693" rtlCol="0" anchor="b"/>
          <a:lstStyle>
            <a:lvl1pPr algn="r">
              <a:defRPr sz="1300"/>
            </a:lvl1pPr>
          </a:lstStyle>
          <a:p>
            <a:fld id="{B02A437B-EFF4-43AF-8D02-B1E280ECFFA6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54388042"/>
      </p:ext>
    </p:extLst>
  </p:cSld>
  <p:clrMap bg1="lt1" tx1="dk1" bg2="lt2" tx2="dk2" accent1="accent1" accent2="accent2" accent3="accent3" accent4="accent4" accent5="accent5" accent6="accent6" hlink="hlink" folHlink="folHlink"/>
  <p:hf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7"/>
          <p:cNvSpPr txBox="1">
            <a:spLocks noGrp="1" noChangeArrowheads="1"/>
          </p:cNvSpPr>
          <p:nvPr/>
        </p:nvSpPr>
        <p:spPr bwMode="auto">
          <a:xfrm>
            <a:off x="5629992" y="6465659"/>
            <a:ext cx="4307046" cy="3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1" rIns="91422" bIns="45711" anchor="b"/>
          <a:lstStyle/>
          <a:p>
            <a:pPr algn="r"/>
            <a:fld id="{23E5B785-1CE4-422D-86A7-92B51C971DFA}" type="slidenum">
              <a:rPr lang="ru-RU" sz="1200"/>
              <a:pPr algn="r"/>
              <a:t>1</a:t>
            </a:fld>
            <a:endParaRPr lang="ru-RU" sz="1200" dirty="0"/>
          </a:p>
        </p:txBody>
      </p:sp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68663" y="511175"/>
            <a:ext cx="3403600" cy="2552700"/>
          </a:xfrm>
          <a:ln/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3935" y="3234602"/>
            <a:ext cx="7953772" cy="3064421"/>
          </a:xfrm>
          <a:noFill/>
          <a:ln/>
        </p:spPr>
        <p:txBody>
          <a:bodyPr lIns="91447" tIns="45724" rIns="91447" bIns="45724"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51229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268663" y="511175"/>
            <a:ext cx="3402012" cy="25527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2A437B-EFF4-43AF-8D02-B1E280ECFFA6}" type="slidenum">
              <a:rPr lang="ru-RU" smtClean="0"/>
              <a:pPr/>
              <a:t>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318158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268663" y="511175"/>
            <a:ext cx="3402012" cy="25527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2A437B-EFF4-43AF-8D02-B1E280ECFFA6}" type="slidenum">
              <a:rPr lang="ru-RU" smtClean="0"/>
              <a:pPr/>
              <a:t>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318158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268663" y="511175"/>
            <a:ext cx="3402012" cy="25527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2A437B-EFF4-43AF-8D02-B1E280ECFFA6}" type="slidenum">
              <a:rPr lang="ru-RU" smtClean="0"/>
              <a:pPr/>
              <a:t>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318158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268663" y="511175"/>
            <a:ext cx="3402012" cy="25527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2A437B-EFF4-43AF-8D02-B1E280ECFFA6}" type="slidenum">
              <a:rPr lang="ru-RU" smtClean="0"/>
              <a:pPr/>
              <a:t>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318158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0C8632-C3E7-49F7-8AC2-0F3B7FF7F613}" type="datetime1">
              <a:rPr lang="ru-RU" smtClean="0"/>
              <a:t>16.10.2021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05031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F456B-19DB-4F30-ACA3-F44E55C6B60A}" type="datetime1">
              <a:rPr lang="ru-RU" smtClean="0"/>
              <a:t>16.10.2021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51592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6860F-F60B-4300-9D04-054163F7821C}" type="datetime1">
              <a:rPr lang="ru-RU" smtClean="0"/>
              <a:t>16.10.2021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930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274647"/>
            <a:ext cx="8229600" cy="58515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38E92D-C7B4-4318-9EAE-EE6F4F31C752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49743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9BB9C-38B9-4990-8234-50C335FF56E9}" type="datetime1">
              <a:rPr lang="ru-RU" smtClean="0"/>
              <a:t>16.10.2021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77071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B5C07-D729-4765-B658-CBC287F3511F}" type="datetime1">
              <a:rPr lang="ru-RU" smtClean="0"/>
              <a:t>16.10.2021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63683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7DCBB-9EE9-48EB-9382-BB971AEF6786}" type="datetime1">
              <a:rPr lang="ru-RU" smtClean="0"/>
              <a:t>16.10.2021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85690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F2DF9-0C99-402E-A29B-79D47C97E224}" type="datetime1">
              <a:rPr lang="ru-RU" smtClean="0"/>
              <a:t>16.10.2021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17990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88907-C54A-4434-B345-A1CA98D63184}" type="datetime1">
              <a:rPr lang="ru-RU" smtClean="0"/>
              <a:t>16.10.2021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63812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AF6F3-6C7A-4AB5-8AB8-C787B1E3FB09}" type="datetime1">
              <a:rPr lang="ru-RU" smtClean="0"/>
              <a:t>16.10.2021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49092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2F2BA2-E48D-4602-BA8E-A03584B13999}" type="datetime1">
              <a:rPr lang="ru-RU" smtClean="0"/>
              <a:t>16.10.2021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73162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4F69D-F1BE-4786-A384-907DE08AC6B9}" type="datetime1">
              <a:rPr lang="ru-RU" smtClean="0"/>
              <a:t>16.10.2021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77331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E99B11-B530-4D12-B16B-7E39BAE919FA}" type="datetime1">
              <a:rPr lang="ru-RU" smtClean="0"/>
              <a:t>16.10.2021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157712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2" r:id="rId1"/>
    <p:sldLayoutId id="2147483923" r:id="rId2"/>
    <p:sldLayoutId id="2147483924" r:id="rId3"/>
    <p:sldLayoutId id="2147483925" r:id="rId4"/>
    <p:sldLayoutId id="2147483926" r:id="rId5"/>
    <p:sldLayoutId id="2147483927" r:id="rId6"/>
    <p:sldLayoutId id="2147483928" r:id="rId7"/>
    <p:sldLayoutId id="2147483929" r:id="rId8"/>
    <p:sldLayoutId id="2147483930" r:id="rId9"/>
    <p:sldLayoutId id="2147483931" r:id="rId10"/>
    <p:sldLayoutId id="2147483932" r:id="rId11"/>
    <p:sldLayoutId id="2147483933" r:id="rId12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26" Type="http://schemas.openxmlformats.org/officeDocument/2006/relationships/image" Target="../media/image24.png"/><Relationship Id="rId39" Type="http://schemas.openxmlformats.org/officeDocument/2006/relationships/image" Target="../media/image37.png"/><Relationship Id="rId3" Type="http://schemas.openxmlformats.org/officeDocument/2006/relationships/image" Target="../media/image1.gif"/><Relationship Id="rId21" Type="http://schemas.openxmlformats.org/officeDocument/2006/relationships/image" Target="../media/image19.png"/><Relationship Id="rId34" Type="http://schemas.openxmlformats.org/officeDocument/2006/relationships/image" Target="../media/image32.gif"/><Relationship Id="rId42" Type="http://schemas.openxmlformats.org/officeDocument/2006/relationships/image" Target="../media/image40.png"/><Relationship Id="rId47" Type="http://schemas.openxmlformats.org/officeDocument/2006/relationships/image" Target="../media/image45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5" Type="http://schemas.openxmlformats.org/officeDocument/2006/relationships/image" Target="../media/image23.png"/><Relationship Id="rId33" Type="http://schemas.openxmlformats.org/officeDocument/2006/relationships/image" Target="../media/image31.png"/><Relationship Id="rId38" Type="http://schemas.openxmlformats.org/officeDocument/2006/relationships/image" Target="../media/image36.png"/><Relationship Id="rId46" Type="http://schemas.openxmlformats.org/officeDocument/2006/relationships/image" Target="../media/image44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29" Type="http://schemas.openxmlformats.org/officeDocument/2006/relationships/image" Target="../media/image27.png"/><Relationship Id="rId41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22.png"/><Relationship Id="rId32" Type="http://schemas.openxmlformats.org/officeDocument/2006/relationships/image" Target="../media/image30.png"/><Relationship Id="rId37" Type="http://schemas.openxmlformats.org/officeDocument/2006/relationships/image" Target="../media/image35.png"/><Relationship Id="rId40" Type="http://schemas.openxmlformats.org/officeDocument/2006/relationships/image" Target="../media/image38.png"/><Relationship Id="rId45" Type="http://schemas.openxmlformats.org/officeDocument/2006/relationships/image" Target="../media/image43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28" Type="http://schemas.openxmlformats.org/officeDocument/2006/relationships/image" Target="../media/image26.png"/><Relationship Id="rId36" Type="http://schemas.openxmlformats.org/officeDocument/2006/relationships/image" Target="../media/image34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31" Type="http://schemas.openxmlformats.org/officeDocument/2006/relationships/image" Target="../media/image29.png"/><Relationship Id="rId44" Type="http://schemas.openxmlformats.org/officeDocument/2006/relationships/image" Target="../media/image42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Relationship Id="rId27" Type="http://schemas.openxmlformats.org/officeDocument/2006/relationships/image" Target="../media/image25.png"/><Relationship Id="rId30" Type="http://schemas.openxmlformats.org/officeDocument/2006/relationships/image" Target="../media/image28.png"/><Relationship Id="rId35" Type="http://schemas.openxmlformats.org/officeDocument/2006/relationships/image" Target="../media/image33.png"/><Relationship Id="rId43" Type="http://schemas.openxmlformats.org/officeDocument/2006/relationships/image" Target="../media/image41.png"/><Relationship Id="rId48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48.jpeg"/><Relationship Id="rId7" Type="http://schemas.openxmlformats.org/officeDocument/2006/relationships/image" Target="../media/image52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1.png"/><Relationship Id="rId11" Type="http://schemas.openxmlformats.org/officeDocument/2006/relationships/image" Target="../media/image56.png"/><Relationship Id="rId5" Type="http://schemas.openxmlformats.org/officeDocument/2006/relationships/image" Target="../media/image50.jpeg"/><Relationship Id="rId10" Type="http://schemas.openxmlformats.org/officeDocument/2006/relationships/image" Target="../media/image55.png"/><Relationship Id="rId4" Type="http://schemas.openxmlformats.org/officeDocument/2006/relationships/image" Target="../media/image49.jpeg"/><Relationship Id="rId9" Type="http://schemas.openxmlformats.org/officeDocument/2006/relationships/image" Target="../media/image5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66.jpeg"/><Relationship Id="rId4" Type="http://schemas.openxmlformats.org/officeDocument/2006/relationships/image" Target="../media/image6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0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/>
          <p:cNvSpPr>
            <a:spLocks noChangeArrowheads="1"/>
          </p:cNvSpPr>
          <p:nvPr/>
        </p:nvSpPr>
        <p:spPr bwMode="auto">
          <a:xfrm>
            <a:off x="1" y="0"/>
            <a:ext cx="9150350" cy="6858000"/>
          </a:xfrm>
          <a:prstGeom prst="rect">
            <a:avLst/>
          </a:prstGeom>
          <a:gradFill rotWithShape="1">
            <a:gsLst>
              <a:gs pos="0">
                <a:srgbClr val="9999FF"/>
              </a:gs>
              <a:gs pos="100000">
                <a:srgbClr val="003399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70291" tIns="35145" rIns="70291" bIns="35145" anchor="ctr"/>
          <a:lstStyle/>
          <a:p>
            <a:pPr defTabSz="688975"/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5362" name="Picture 41" descr="флаг МЧС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27517"/>
            <a:ext cx="3551238" cy="2514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613" name="Rectangle 40"/>
          <p:cNvSpPr>
            <a:spLocks noChangeArrowheads="1"/>
          </p:cNvSpPr>
          <p:nvPr/>
        </p:nvSpPr>
        <p:spPr bwMode="auto">
          <a:xfrm>
            <a:off x="9525" y="2610070"/>
            <a:ext cx="9144000" cy="1040473"/>
          </a:xfrm>
          <a:prstGeom prst="rect">
            <a:avLst/>
          </a:prstGeom>
          <a:noFill/>
          <a:ln>
            <a:noFill/>
          </a:ln>
        </p:spPr>
        <p:txBody>
          <a:bodyPr wrap="square" lIns="70285" tIns="35145" rIns="70285" bIns="35145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sz="2100" b="1" dirty="0">
                <a:latin typeface="Times New Roman" pitchFamily="18" charset="0"/>
                <a:cs typeface="Times New Roman" pitchFamily="18" charset="0"/>
              </a:rPr>
              <a:t>МОДЕЛЬ </a:t>
            </a:r>
          </a:p>
          <a:p>
            <a:pPr algn="ctr">
              <a:spcBef>
                <a:spcPct val="0"/>
              </a:spcBef>
            </a:pPr>
            <a:r>
              <a:rPr lang="ru-RU" altLang="ru-RU" sz="2100" b="1" dirty="0">
                <a:latin typeface="Times New Roman" pitchFamily="18" charset="0"/>
                <a:cs typeface="Times New Roman" pitchFamily="18" charset="0"/>
              </a:rPr>
              <a:t>РАЗВИТИЯ ВЕТРОВОЙ НАГРУЗКИ В СООТВЕТСТВИИ </a:t>
            </a:r>
            <a:br>
              <a:rPr lang="ru-RU" altLang="ru-RU" sz="2100" b="1" dirty="0"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100" b="1" dirty="0">
                <a:latin typeface="Times New Roman" pitchFamily="18" charset="0"/>
                <a:cs typeface="Times New Roman" pitchFamily="18" charset="0"/>
              </a:rPr>
              <a:t>С ПРОГНОЗОМ НА ТЕРРИТОРИИ КРАСНОДАРСКОГО КРАЯ</a:t>
            </a:r>
          </a:p>
        </p:txBody>
      </p:sp>
      <p:pic>
        <p:nvPicPr>
          <p:cNvPr id="15364" name="Picture 5" descr="200px-Coat_of_Arms_of_Krasnodar_kray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096125" y="165102"/>
            <a:ext cx="1436688" cy="23537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5" name="AutoShape 2" descr="https://krasnodar.ru/upload/iblock/8cd/8cdb2e2a337bb691ed8bf5a587603387.gif"/>
          <p:cNvSpPr>
            <a:spLocks noChangeAspect="1" noChangeArrowheads="1"/>
          </p:cNvSpPr>
          <p:nvPr/>
        </p:nvSpPr>
        <p:spPr bwMode="auto">
          <a:xfrm>
            <a:off x="155575" y="-192617"/>
            <a:ext cx="304800" cy="406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 dirty="0"/>
          </a:p>
        </p:txBody>
      </p:sp>
      <p:sp>
        <p:nvSpPr>
          <p:cNvPr id="15366" name="AutoShape 4" descr="https://krasnodar.ru/upload/iblock/8cd/8cdb2e2a337bb691ed8bf5a587603387.gif"/>
          <p:cNvSpPr>
            <a:spLocks noChangeAspect="1" noChangeArrowheads="1"/>
          </p:cNvSpPr>
          <p:nvPr/>
        </p:nvSpPr>
        <p:spPr bwMode="auto">
          <a:xfrm>
            <a:off x="307975" y="10584"/>
            <a:ext cx="304800" cy="40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 dirty="0"/>
          </a:p>
        </p:txBody>
      </p:sp>
      <p:pic>
        <p:nvPicPr>
          <p:cNvPr id="15400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11190" y="4221088"/>
            <a:ext cx="653263" cy="677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1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295490" y="4221088"/>
            <a:ext cx="435509" cy="677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2" name="Picture 7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801844" y="4221090"/>
            <a:ext cx="452701" cy="677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3" name="Picture 8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348776" y="4221088"/>
            <a:ext cx="460088" cy="671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4" name="Picture 9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886775" y="4221088"/>
            <a:ext cx="435509" cy="6771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5" name="Picture 12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805035" y="4221090"/>
            <a:ext cx="435988" cy="6778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6" name="Picture 13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4330656" y="4221088"/>
            <a:ext cx="426482" cy="671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7" name="Picture 14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4840515" y="4221088"/>
            <a:ext cx="441238" cy="677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8" name="Picture 19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7494705" y="4221088"/>
            <a:ext cx="439452" cy="674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9" name="Picture 20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8009256" y="4221090"/>
            <a:ext cx="426721" cy="6634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10" name="Picture 21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3395264" y="4221088"/>
            <a:ext cx="309178" cy="6743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11" name="Picture 22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5372111" y="4221088"/>
            <a:ext cx="434721" cy="67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12" name="Picture 23"/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6951592" y="4221090"/>
            <a:ext cx="436196" cy="676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13" name="Picture 24"/>
          <p:cNvPicPr>
            <a:picLocks noChangeAspect="1" noChangeArrowheads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6445075" y="4221090"/>
            <a:ext cx="430224" cy="67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14" name="Picture 25"/>
          <p:cNvPicPr>
            <a:picLocks noChangeAspect="1" noChangeArrowheads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5913846" y="4221090"/>
            <a:ext cx="433873" cy="67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85" name="Picture 2"/>
          <p:cNvPicPr>
            <a:picLocks noChangeAspect="1" noChangeArrowheads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>
            <a:off x="719457" y="4962452"/>
            <a:ext cx="428748" cy="606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86" name="Picture 3"/>
          <p:cNvPicPr>
            <a:picLocks noChangeAspect="1" noChangeArrowheads="1"/>
          </p:cNvPicPr>
          <p:nvPr/>
        </p:nvPicPr>
        <p:blipFill>
          <a:blip r:embed="rId21"/>
          <a:srcRect/>
          <a:stretch>
            <a:fillRect/>
          </a:stretch>
        </p:blipFill>
        <p:spPr bwMode="auto">
          <a:xfrm>
            <a:off x="1276489" y="4962454"/>
            <a:ext cx="434384" cy="6147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87" name="Picture 4"/>
          <p:cNvPicPr>
            <a:picLocks noChangeAspect="1" noChangeArrowheads="1"/>
          </p:cNvPicPr>
          <p:nvPr/>
        </p:nvPicPr>
        <p:blipFill>
          <a:blip r:embed="rId22"/>
          <a:srcRect/>
          <a:stretch>
            <a:fillRect/>
          </a:stretch>
        </p:blipFill>
        <p:spPr bwMode="auto">
          <a:xfrm>
            <a:off x="1808747" y="4962454"/>
            <a:ext cx="463841" cy="6478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88" name="Picture 5"/>
          <p:cNvPicPr>
            <a:picLocks noChangeAspect="1" noChangeArrowheads="1"/>
          </p:cNvPicPr>
          <p:nvPr/>
        </p:nvPicPr>
        <p:blipFill>
          <a:blip r:embed="rId23"/>
          <a:srcRect/>
          <a:stretch>
            <a:fillRect/>
          </a:stretch>
        </p:blipFill>
        <p:spPr bwMode="auto">
          <a:xfrm>
            <a:off x="2346111" y="4962454"/>
            <a:ext cx="464978" cy="6411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89" name="Picture 6"/>
          <p:cNvPicPr>
            <a:picLocks noChangeAspect="1" noChangeArrowheads="1"/>
          </p:cNvPicPr>
          <p:nvPr/>
        </p:nvPicPr>
        <p:blipFill>
          <a:blip r:embed="rId24"/>
          <a:srcRect/>
          <a:stretch>
            <a:fillRect/>
          </a:stretch>
        </p:blipFill>
        <p:spPr bwMode="auto">
          <a:xfrm>
            <a:off x="2865464" y="4962454"/>
            <a:ext cx="460485" cy="6499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0" name="Picture 7"/>
          <p:cNvPicPr>
            <a:picLocks noChangeAspect="1" noChangeArrowheads="1"/>
          </p:cNvPicPr>
          <p:nvPr/>
        </p:nvPicPr>
        <p:blipFill>
          <a:blip r:embed="rId25"/>
          <a:srcRect/>
          <a:stretch>
            <a:fillRect/>
          </a:stretch>
        </p:blipFill>
        <p:spPr bwMode="auto">
          <a:xfrm>
            <a:off x="3376972" y="4962452"/>
            <a:ext cx="455880" cy="6468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1" name="Picture 8"/>
          <p:cNvPicPr>
            <a:picLocks noChangeAspect="1" noChangeArrowheads="1"/>
          </p:cNvPicPr>
          <p:nvPr/>
        </p:nvPicPr>
        <p:blipFill>
          <a:blip r:embed="rId26"/>
          <a:srcRect/>
          <a:stretch>
            <a:fillRect/>
          </a:stretch>
        </p:blipFill>
        <p:spPr bwMode="auto">
          <a:xfrm>
            <a:off x="3886146" y="4962982"/>
            <a:ext cx="430841" cy="6485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2" name="Picture 9"/>
          <p:cNvPicPr>
            <a:picLocks noChangeAspect="1" noChangeArrowheads="1"/>
          </p:cNvPicPr>
          <p:nvPr/>
        </p:nvPicPr>
        <p:blipFill>
          <a:blip r:embed="rId27"/>
          <a:srcRect/>
          <a:stretch>
            <a:fillRect/>
          </a:stretch>
        </p:blipFill>
        <p:spPr bwMode="auto">
          <a:xfrm>
            <a:off x="4368809" y="4963501"/>
            <a:ext cx="444814" cy="648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3" name="Picture 10"/>
          <p:cNvPicPr>
            <a:picLocks noChangeAspect="1" noChangeArrowheads="1"/>
          </p:cNvPicPr>
          <p:nvPr/>
        </p:nvPicPr>
        <p:blipFill>
          <a:blip r:embed="rId28"/>
          <a:srcRect/>
          <a:stretch>
            <a:fillRect/>
          </a:stretch>
        </p:blipFill>
        <p:spPr bwMode="auto">
          <a:xfrm>
            <a:off x="4864818" y="4961930"/>
            <a:ext cx="452588" cy="6556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4" name="Picture 11"/>
          <p:cNvPicPr>
            <a:picLocks noChangeAspect="1" noChangeArrowheads="1"/>
          </p:cNvPicPr>
          <p:nvPr/>
        </p:nvPicPr>
        <p:blipFill>
          <a:blip r:embed="rId29"/>
          <a:srcRect/>
          <a:stretch>
            <a:fillRect/>
          </a:stretch>
        </p:blipFill>
        <p:spPr bwMode="auto">
          <a:xfrm>
            <a:off x="5366174" y="4961930"/>
            <a:ext cx="455015" cy="645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5" name="Picture 12"/>
          <p:cNvPicPr>
            <a:picLocks noChangeAspect="1" noChangeArrowheads="1"/>
          </p:cNvPicPr>
          <p:nvPr/>
        </p:nvPicPr>
        <p:blipFill>
          <a:blip r:embed="rId30"/>
          <a:srcRect/>
          <a:stretch>
            <a:fillRect/>
          </a:stretch>
        </p:blipFill>
        <p:spPr bwMode="auto">
          <a:xfrm>
            <a:off x="5878146" y="4961932"/>
            <a:ext cx="452830" cy="6408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6" name="Picture 13"/>
          <p:cNvPicPr>
            <a:picLocks noChangeAspect="1" noChangeArrowheads="1"/>
          </p:cNvPicPr>
          <p:nvPr/>
        </p:nvPicPr>
        <p:blipFill>
          <a:blip r:embed="rId31"/>
          <a:srcRect/>
          <a:stretch>
            <a:fillRect/>
          </a:stretch>
        </p:blipFill>
        <p:spPr bwMode="auto">
          <a:xfrm>
            <a:off x="6398019" y="4961930"/>
            <a:ext cx="451576" cy="640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7" name="Picture 14"/>
          <p:cNvPicPr>
            <a:picLocks noChangeAspect="1" noChangeArrowheads="1"/>
          </p:cNvPicPr>
          <p:nvPr/>
        </p:nvPicPr>
        <p:blipFill>
          <a:blip r:embed="rId32"/>
          <a:srcRect/>
          <a:stretch>
            <a:fillRect/>
          </a:stretch>
        </p:blipFill>
        <p:spPr bwMode="auto">
          <a:xfrm>
            <a:off x="6940867" y="4978372"/>
            <a:ext cx="457645" cy="639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8" name="Picture 15"/>
          <p:cNvPicPr>
            <a:picLocks noChangeAspect="1" noChangeArrowheads="1"/>
          </p:cNvPicPr>
          <p:nvPr/>
        </p:nvPicPr>
        <p:blipFill>
          <a:blip r:embed="rId33"/>
          <a:srcRect/>
          <a:stretch>
            <a:fillRect/>
          </a:stretch>
        </p:blipFill>
        <p:spPr bwMode="auto">
          <a:xfrm>
            <a:off x="7438129" y="4961932"/>
            <a:ext cx="505992" cy="655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9" name="Picture 16"/>
          <p:cNvPicPr>
            <a:picLocks noChangeAspect="1" noChangeArrowheads="1"/>
          </p:cNvPicPr>
          <p:nvPr/>
        </p:nvPicPr>
        <p:blipFill>
          <a:blip r:embed="rId34"/>
          <a:srcRect/>
          <a:stretch>
            <a:fillRect/>
          </a:stretch>
        </p:blipFill>
        <p:spPr bwMode="auto">
          <a:xfrm>
            <a:off x="7981808" y="4961932"/>
            <a:ext cx="454167" cy="642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5370" name="Группа 24"/>
          <p:cNvGrpSpPr>
            <a:grpSpLocks/>
          </p:cNvGrpSpPr>
          <p:nvPr/>
        </p:nvGrpSpPr>
        <p:grpSpPr bwMode="auto">
          <a:xfrm>
            <a:off x="1043252" y="5624333"/>
            <a:ext cx="7054093" cy="656272"/>
            <a:chOff x="1046522" y="4563707"/>
            <a:chExt cx="7084748" cy="528323"/>
          </a:xfrm>
        </p:grpSpPr>
        <p:pic>
          <p:nvPicPr>
            <p:cNvPr id="15371" name="Picture 17"/>
            <p:cNvPicPr>
              <a:picLocks noChangeAspect="1" noChangeArrowheads="1"/>
            </p:cNvPicPr>
            <p:nvPr/>
          </p:nvPicPr>
          <p:blipFill>
            <a:blip r:embed="rId35"/>
            <a:srcRect/>
            <a:stretch>
              <a:fillRect/>
            </a:stretch>
          </p:blipFill>
          <p:spPr bwMode="auto">
            <a:xfrm>
              <a:off x="1046522" y="4566478"/>
              <a:ext cx="414167" cy="4896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2" name="Picture 18"/>
            <p:cNvPicPr>
              <a:picLocks noChangeAspect="1" noChangeArrowheads="1"/>
            </p:cNvPicPr>
            <p:nvPr/>
          </p:nvPicPr>
          <p:blipFill>
            <a:blip r:embed="rId36"/>
            <a:srcRect/>
            <a:stretch>
              <a:fillRect/>
            </a:stretch>
          </p:blipFill>
          <p:spPr bwMode="auto">
            <a:xfrm>
              <a:off x="1544737" y="4566477"/>
              <a:ext cx="429515" cy="5238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3" name="Picture 20"/>
            <p:cNvPicPr>
              <a:picLocks noChangeAspect="1" noChangeArrowheads="1"/>
            </p:cNvPicPr>
            <p:nvPr/>
          </p:nvPicPr>
          <p:blipFill>
            <a:blip r:embed="rId37"/>
            <a:srcRect/>
            <a:stretch>
              <a:fillRect/>
            </a:stretch>
          </p:blipFill>
          <p:spPr bwMode="auto">
            <a:xfrm>
              <a:off x="2590840" y="4566477"/>
              <a:ext cx="432623" cy="5233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4" name="Picture 21"/>
            <p:cNvPicPr>
              <a:picLocks noChangeAspect="1" noChangeArrowheads="1"/>
            </p:cNvPicPr>
            <p:nvPr/>
          </p:nvPicPr>
          <p:blipFill>
            <a:blip r:embed="rId38"/>
            <a:srcRect/>
            <a:stretch>
              <a:fillRect/>
            </a:stretch>
          </p:blipFill>
          <p:spPr bwMode="auto">
            <a:xfrm>
              <a:off x="3104605" y="4566478"/>
              <a:ext cx="460639" cy="510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5" name="Picture 19"/>
            <p:cNvPicPr>
              <a:picLocks noChangeAspect="1" noChangeArrowheads="1"/>
            </p:cNvPicPr>
            <p:nvPr/>
          </p:nvPicPr>
          <p:blipFill>
            <a:blip r:embed="rId39"/>
            <a:srcRect/>
            <a:stretch>
              <a:fillRect/>
            </a:stretch>
          </p:blipFill>
          <p:spPr bwMode="auto">
            <a:xfrm>
              <a:off x="2070665" y="4566478"/>
              <a:ext cx="436764" cy="5109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6" name="Picture 22"/>
            <p:cNvPicPr>
              <a:picLocks noChangeAspect="1" noChangeArrowheads="1"/>
            </p:cNvPicPr>
            <p:nvPr/>
          </p:nvPicPr>
          <p:blipFill>
            <a:blip r:embed="rId40"/>
            <a:srcRect/>
            <a:stretch>
              <a:fillRect/>
            </a:stretch>
          </p:blipFill>
          <p:spPr bwMode="auto">
            <a:xfrm>
              <a:off x="3616314" y="4569204"/>
              <a:ext cx="438786" cy="5053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7" name="Picture 23"/>
            <p:cNvPicPr>
              <a:picLocks noChangeAspect="1" noChangeArrowheads="1"/>
            </p:cNvPicPr>
            <p:nvPr/>
          </p:nvPicPr>
          <p:blipFill>
            <a:blip r:embed="rId41"/>
            <a:srcRect/>
            <a:stretch>
              <a:fillRect/>
            </a:stretch>
          </p:blipFill>
          <p:spPr bwMode="auto">
            <a:xfrm>
              <a:off x="4116927" y="4570052"/>
              <a:ext cx="445501" cy="5197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8" name="Picture 24"/>
            <p:cNvPicPr>
              <a:picLocks noChangeAspect="1" noChangeArrowheads="1"/>
            </p:cNvPicPr>
            <p:nvPr/>
          </p:nvPicPr>
          <p:blipFill>
            <a:blip r:embed="rId42"/>
            <a:srcRect/>
            <a:stretch>
              <a:fillRect/>
            </a:stretch>
          </p:blipFill>
          <p:spPr bwMode="auto">
            <a:xfrm>
              <a:off x="4616573" y="4570052"/>
              <a:ext cx="430792" cy="5066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9" name="Picture 25"/>
            <p:cNvPicPr>
              <a:picLocks noChangeAspect="1" noChangeArrowheads="1"/>
            </p:cNvPicPr>
            <p:nvPr/>
          </p:nvPicPr>
          <p:blipFill>
            <a:blip r:embed="rId43"/>
            <a:srcRect/>
            <a:stretch>
              <a:fillRect/>
            </a:stretch>
          </p:blipFill>
          <p:spPr bwMode="auto">
            <a:xfrm>
              <a:off x="5106021" y="4568475"/>
              <a:ext cx="430639" cy="5082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80" name="Picture 26"/>
            <p:cNvPicPr>
              <a:picLocks noChangeAspect="1" noChangeArrowheads="1"/>
            </p:cNvPicPr>
            <p:nvPr/>
          </p:nvPicPr>
          <p:blipFill>
            <a:blip r:embed="rId44"/>
            <a:srcRect/>
            <a:stretch>
              <a:fillRect/>
            </a:stretch>
          </p:blipFill>
          <p:spPr bwMode="auto">
            <a:xfrm>
              <a:off x="5601342" y="4566584"/>
              <a:ext cx="448474" cy="5232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81" name="Picture 27"/>
            <p:cNvPicPr>
              <a:picLocks noChangeAspect="1" noChangeArrowheads="1"/>
            </p:cNvPicPr>
            <p:nvPr/>
          </p:nvPicPr>
          <p:blipFill>
            <a:blip r:embed="rId45"/>
            <a:srcRect/>
            <a:stretch>
              <a:fillRect/>
            </a:stretch>
          </p:blipFill>
          <p:spPr bwMode="auto">
            <a:xfrm>
              <a:off x="6105726" y="4566285"/>
              <a:ext cx="448131" cy="5228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82" name="Picture 28"/>
            <p:cNvPicPr>
              <a:picLocks noChangeAspect="1" noChangeArrowheads="1"/>
            </p:cNvPicPr>
            <p:nvPr/>
          </p:nvPicPr>
          <p:blipFill>
            <a:blip r:embed="rId46"/>
            <a:srcRect/>
            <a:stretch>
              <a:fillRect/>
            </a:stretch>
          </p:blipFill>
          <p:spPr bwMode="auto">
            <a:xfrm>
              <a:off x="6627531" y="4568475"/>
              <a:ext cx="449929" cy="5235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83" name="Picture 29"/>
            <p:cNvPicPr>
              <a:picLocks noChangeAspect="1" noChangeArrowheads="1"/>
            </p:cNvPicPr>
            <p:nvPr/>
          </p:nvPicPr>
          <p:blipFill>
            <a:blip r:embed="rId47"/>
            <a:srcRect/>
            <a:stretch>
              <a:fillRect/>
            </a:stretch>
          </p:blipFill>
          <p:spPr bwMode="auto">
            <a:xfrm>
              <a:off x="7153035" y="4563707"/>
              <a:ext cx="450938" cy="5261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84" name="Picture 30"/>
            <p:cNvPicPr>
              <a:picLocks noChangeAspect="1" noChangeArrowheads="1"/>
            </p:cNvPicPr>
            <p:nvPr/>
          </p:nvPicPr>
          <p:blipFill>
            <a:blip r:embed="rId48"/>
            <a:srcRect/>
            <a:stretch>
              <a:fillRect/>
            </a:stretch>
          </p:blipFill>
          <p:spPr bwMode="auto">
            <a:xfrm>
              <a:off x="7681844" y="4565472"/>
              <a:ext cx="449426" cy="524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1230559046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Picture 2" descr="C:\Users\user\Desktop\open 10.jpg">
            <a:extLst>
              <a:ext uri="{FF2B5EF4-FFF2-40B4-BE49-F238E27FC236}">
                <a16:creationId xmlns:a16="http://schemas.microsoft.com/office/drawing/2014/main" xmlns="" id="{DB6F7C1B-4E11-49F8-8727-D56485DA59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79" r="13573" b="3549"/>
          <a:stretch/>
        </p:blipFill>
        <p:spPr bwMode="auto">
          <a:xfrm>
            <a:off x="632389" y="579970"/>
            <a:ext cx="8522562" cy="6294659"/>
          </a:xfrm>
          <a:prstGeom prst="rect">
            <a:avLst/>
          </a:prstGeom>
          <a:solidFill>
            <a:schemeClr val="accent4"/>
          </a:solidFill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71" name="Freeform 281"/>
          <p:cNvSpPr>
            <a:spLocks noEditPoints="1"/>
          </p:cNvSpPr>
          <p:nvPr/>
        </p:nvSpPr>
        <p:spPr bwMode="auto">
          <a:xfrm rot="21334256">
            <a:off x="1620407" y="3496817"/>
            <a:ext cx="1320561" cy="602425"/>
          </a:xfrm>
          <a:custGeom>
            <a:avLst/>
            <a:gdLst>
              <a:gd name="T0" fmla="*/ 2147483647 w 344"/>
              <a:gd name="T1" fmla="*/ 2147483647 h 165"/>
              <a:gd name="T2" fmla="*/ 2147483647 w 344"/>
              <a:gd name="T3" fmla="*/ 2147483647 h 165"/>
              <a:gd name="T4" fmla="*/ 2147483647 w 344"/>
              <a:gd name="T5" fmla="*/ 2147483647 h 165"/>
              <a:gd name="T6" fmla="*/ 2147483647 w 344"/>
              <a:gd name="T7" fmla="*/ 2147483647 h 165"/>
              <a:gd name="T8" fmla="*/ 2147483647 w 344"/>
              <a:gd name="T9" fmla="*/ 2147483647 h 165"/>
              <a:gd name="T10" fmla="*/ 2147483647 w 344"/>
              <a:gd name="T11" fmla="*/ 2147483647 h 165"/>
              <a:gd name="T12" fmla="*/ 2147483647 w 344"/>
              <a:gd name="T13" fmla="*/ 2147483647 h 165"/>
              <a:gd name="T14" fmla="*/ 2147483647 w 344"/>
              <a:gd name="T15" fmla="*/ 2147483647 h 165"/>
              <a:gd name="T16" fmla="*/ 2147483647 w 344"/>
              <a:gd name="T17" fmla="*/ 2147483647 h 165"/>
              <a:gd name="T18" fmla="*/ 2147483647 w 344"/>
              <a:gd name="T19" fmla="*/ 2147483647 h 165"/>
              <a:gd name="T20" fmla="*/ 2147483647 w 344"/>
              <a:gd name="T21" fmla="*/ 2147483647 h 165"/>
              <a:gd name="T22" fmla="*/ 2147483647 w 344"/>
              <a:gd name="T23" fmla="*/ 2147483647 h 165"/>
              <a:gd name="T24" fmla="*/ 2147483647 w 344"/>
              <a:gd name="T25" fmla="*/ 2147483647 h 165"/>
              <a:gd name="T26" fmla="*/ 2147483647 w 344"/>
              <a:gd name="T27" fmla="*/ 2147483647 h 165"/>
              <a:gd name="T28" fmla="*/ 2147483647 w 344"/>
              <a:gd name="T29" fmla="*/ 2147483647 h 165"/>
              <a:gd name="T30" fmla="*/ 2147483647 w 344"/>
              <a:gd name="T31" fmla="*/ 2147483647 h 165"/>
              <a:gd name="T32" fmla="*/ 2147483647 w 344"/>
              <a:gd name="T33" fmla="*/ 2147483647 h 165"/>
              <a:gd name="T34" fmla="*/ 2147483647 w 344"/>
              <a:gd name="T35" fmla="*/ 2147483647 h 165"/>
              <a:gd name="T36" fmla="*/ 2147483647 w 344"/>
              <a:gd name="T37" fmla="*/ 2147483647 h 165"/>
              <a:gd name="T38" fmla="*/ 2147483647 w 344"/>
              <a:gd name="T39" fmla="*/ 2147483647 h 165"/>
              <a:gd name="T40" fmla="*/ 2147483647 w 344"/>
              <a:gd name="T41" fmla="*/ 2147483647 h 165"/>
              <a:gd name="T42" fmla="*/ 2147483647 w 344"/>
              <a:gd name="T43" fmla="*/ 2147483647 h 165"/>
              <a:gd name="T44" fmla="*/ 2147483647 w 344"/>
              <a:gd name="T45" fmla="*/ 2147483647 h 165"/>
              <a:gd name="T46" fmla="*/ 2147483647 w 344"/>
              <a:gd name="T47" fmla="*/ 2147483647 h 165"/>
              <a:gd name="T48" fmla="*/ 2147483647 w 344"/>
              <a:gd name="T49" fmla="*/ 2147483647 h 165"/>
              <a:gd name="T50" fmla="*/ 2147483647 w 344"/>
              <a:gd name="T51" fmla="*/ 2147483647 h 165"/>
              <a:gd name="T52" fmla="*/ 2147483647 w 344"/>
              <a:gd name="T53" fmla="*/ 2147483647 h 165"/>
              <a:gd name="T54" fmla="*/ 2147483647 w 344"/>
              <a:gd name="T55" fmla="*/ 2147483647 h 165"/>
              <a:gd name="T56" fmla="*/ 2147483647 w 344"/>
              <a:gd name="T57" fmla="*/ 2147483647 h 165"/>
              <a:gd name="T58" fmla="*/ 2147483647 w 344"/>
              <a:gd name="T59" fmla="*/ 2147483647 h 165"/>
              <a:gd name="T60" fmla="*/ 2147483647 w 344"/>
              <a:gd name="T61" fmla="*/ 2147483647 h 165"/>
              <a:gd name="T62" fmla="*/ 2147483647 w 344"/>
              <a:gd name="T63" fmla="*/ 2147483647 h 165"/>
              <a:gd name="T64" fmla="*/ 2147483647 w 344"/>
              <a:gd name="T65" fmla="*/ 2147483647 h 165"/>
              <a:gd name="T66" fmla="*/ 2147483647 w 344"/>
              <a:gd name="T67" fmla="*/ 2147483647 h 165"/>
              <a:gd name="T68" fmla="*/ 2147483647 w 344"/>
              <a:gd name="T69" fmla="*/ 2147483647 h 165"/>
              <a:gd name="T70" fmla="*/ 2147483647 w 344"/>
              <a:gd name="T71" fmla="*/ 2147483647 h 165"/>
              <a:gd name="T72" fmla="*/ 2147483647 w 344"/>
              <a:gd name="T73" fmla="*/ 2147483647 h 165"/>
              <a:gd name="T74" fmla="*/ 2147483647 w 344"/>
              <a:gd name="T75" fmla="*/ 2147483647 h 165"/>
              <a:gd name="T76" fmla="*/ 2147483647 w 344"/>
              <a:gd name="T77" fmla="*/ 2147483647 h 165"/>
              <a:gd name="T78" fmla="*/ 2147483647 w 344"/>
              <a:gd name="T79" fmla="*/ 2147483647 h 165"/>
              <a:gd name="T80" fmla="*/ 2147483647 w 344"/>
              <a:gd name="T81" fmla="*/ 2147483647 h 165"/>
              <a:gd name="T82" fmla="*/ 2147483647 w 344"/>
              <a:gd name="T83" fmla="*/ 2147483647 h 165"/>
              <a:gd name="T84" fmla="*/ 2147483647 w 344"/>
              <a:gd name="T85" fmla="*/ 2147483647 h 165"/>
              <a:gd name="T86" fmla="*/ 2147483647 w 344"/>
              <a:gd name="T87" fmla="*/ 2147483647 h 165"/>
              <a:gd name="T88" fmla="*/ 2147483647 w 344"/>
              <a:gd name="T89" fmla="*/ 2147483647 h 165"/>
              <a:gd name="T90" fmla="*/ 2147483647 w 344"/>
              <a:gd name="T91" fmla="*/ 2147483647 h 165"/>
              <a:gd name="T92" fmla="*/ 2147483647 w 344"/>
              <a:gd name="T93" fmla="*/ 2147483647 h 165"/>
              <a:gd name="T94" fmla="*/ 2147483647 w 344"/>
              <a:gd name="T95" fmla="*/ 2147483647 h 165"/>
              <a:gd name="T96" fmla="*/ 2147483647 w 344"/>
              <a:gd name="T97" fmla="*/ 2147483647 h 165"/>
              <a:gd name="T98" fmla="*/ 2147483647 w 344"/>
              <a:gd name="T99" fmla="*/ 2147483647 h 165"/>
              <a:gd name="T100" fmla="*/ 2147483647 w 344"/>
              <a:gd name="T101" fmla="*/ 2147483647 h 165"/>
              <a:gd name="T102" fmla="*/ 2147483647 w 344"/>
              <a:gd name="T103" fmla="*/ 2147483647 h 165"/>
              <a:gd name="T104" fmla="*/ 2147483647 w 344"/>
              <a:gd name="T105" fmla="*/ 2147483647 h 165"/>
              <a:gd name="T106" fmla="*/ 2147483647 w 344"/>
              <a:gd name="T107" fmla="*/ 2147483647 h 165"/>
              <a:gd name="T108" fmla="*/ 2147483647 w 344"/>
              <a:gd name="T109" fmla="*/ 2147483647 h 165"/>
              <a:gd name="T110" fmla="*/ 2147483647 w 344"/>
              <a:gd name="T111" fmla="*/ 2147483647 h 165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344"/>
              <a:gd name="T169" fmla="*/ 0 h 165"/>
              <a:gd name="T170" fmla="*/ 344 w 344"/>
              <a:gd name="T171" fmla="*/ 165 h 165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344" h="165">
                <a:moveTo>
                  <a:pt x="88" y="2"/>
                </a:moveTo>
                <a:lnTo>
                  <a:pt x="91" y="2"/>
                </a:lnTo>
                <a:lnTo>
                  <a:pt x="95" y="0"/>
                </a:lnTo>
                <a:lnTo>
                  <a:pt x="99" y="0"/>
                </a:lnTo>
                <a:lnTo>
                  <a:pt x="101" y="0"/>
                </a:lnTo>
                <a:lnTo>
                  <a:pt x="104" y="1"/>
                </a:lnTo>
                <a:lnTo>
                  <a:pt x="110" y="4"/>
                </a:lnTo>
                <a:lnTo>
                  <a:pt x="115" y="7"/>
                </a:lnTo>
                <a:lnTo>
                  <a:pt x="118" y="8"/>
                </a:lnTo>
                <a:lnTo>
                  <a:pt x="121" y="10"/>
                </a:lnTo>
                <a:lnTo>
                  <a:pt x="123" y="11"/>
                </a:lnTo>
                <a:lnTo>
                  <a:pt x="127" y="16"/>
                </a:lnTo>
                <a:lnTo>
                  <a:pt x="129" y="19"/>
                </a:lnTo>
                <a:lnTo>
                  <a:pt x="135" y="23"/>
                </a:lnTo>
                <a:lnTo>
                  <a:pt x="137" y="26"/>
                </a:lnTo>
                <a:lnTo>
                  <a:pt x="146" y="32"/>
                </a:lnTo>
                <a:lnTo>
                  <a:pt x="152" y="36"/>
                </a:lnTo>
                <a:lnTo>
                  <a:pt x="156" y="39"/>
                </a:lnTo>
                <a:lnTo>
                  <a:pt x="164" y="42"/>
                </a:lnTo>
                <a:lnTo>
                  <a:pt x="165" y="43"/>
                </a:lnTo>
                <a:lnTo>
                  <a:pt x="184" y="51"/>
                </a:lnTo>
                <a:lnTo>
                  <a:pt x="187" y="54"/>
                </a:lnTo>
                <a:lnTo>
                  <a:pt x="195" y="57"/>
                </a:lnTo>
                <a:lnTo>
                  <a:pt x="198" y="58"/>
                </a:lnTo>
                <a:lnTo>
                  <a:pt x="202" y="60"/>
                </a:lnTo>
                <a:lnTo>
                  <a:pt x="206" y="61"/>
                </a:lnTo>
                <a:lnTo>
                  <a:pt x="209" y="61"/>
                </a:lnTo>
                <a:lnTo>
                  <a:pt x="214" y="61"/>
                </a:lnTo>
                <a:lnTo>
                  <a:pt x="217" y="61"/>
                </a:lnTo>
                <a:lnTo>
                  <a:pt x="218" y="61"/>
                </a:lnTo>
                <a:lnTo>
                  <a:pt x="222" y="63"/>
                </a:lnTo>
                <a:lnTo>
                  <a:pt x="227" y="63"/>
                </a:lnTo>
                <a:lnTo>
                  <a:pt x="231" y="63"/>
                </a:lnTo>
                <a:lnTo>
                  <a:pt x="234" y="63"/>
                </a:lnTo>
                <a:lnTo>
                  <a:pt x="247" y="64"/>
                </a:lnTo>
                <a:lnTo>
                  <a:pt x="249" y="64"/>
                </a:lnTo>
                <a:lnTo>
                  <a:pt x="250" y="64"/>
                </a:lnTo>
                <a:lnTo>
                  <a:pt x="252" y="64"/>
                </a:lnTo>
                <a:lnTo>
                  <a:pt x="253" y="63"/>
                </a:lnTo>
                <a:lnTo>
                  <a:pt x="255" y="63"/>
                </a:lnTo>
                <a:lnTo>
                  <a:pt x="256" y="64"/>
                </a:lnTo>
                <a:lnTo>
                  <a:pt x="258" y="63"/>
                </a:lnTo>
                <a:lnTo>
                  <a:pt x="256" y="61"/>
                </a:lnTo>
                <a:lnTo>
                  <a:pt x="255" y="60"/>
                </a:lnTo>
                <a:lnTo>
                  <a:pt x="256" y="58"/>
                </a:lnTo>
                <a:lnTo>
                  <a:pt x="258" y="57"/>
                </a:lnTo>
                <a:lnTo>
                  <a:pt x="262" y="58"/>
                </a:lnTo>
                <a:lnTo>
                  <a:pt x="265" y="60"/>
                </a:lnTo>
                <a:lnTo>
                  <a:pt x="265" y="61"/>
                </a:lnTo>
                <a:lnTo>
                  <a:pt x="263" y="63"/>
                </a:lnTo>
                <a:lnTo>
                  <a:pt x="266" y="63"/>
                </a:lnTo>
                <a:lnTo>
                  <a:pt x="268" y="63"/>
                </a:lnTo>
                <a:lnTo>
                  <a:pt x="272" y="61"/>
                </a:lnTo>
                <a:lnTo>
                  <a:pt x="284" y="55"/>
                </a:lnTo>
                <a:lnTo>
                  <a:pt x="287" y="54"/>
                </a:lnTo>
                <a:lnTo>
                  <a:pt x="293" y="52"/>
                </a:lnTo>
                <a:lnTo>
                  <a:pt x="297" y="49"/>
                </a:lnTo>
                <a:lnTo>
                  <a:pt x="303" y="45"/>
                </a:lnTo>
                <a:lnTo>
                  <a:pt x="305" y="43"/>
                </a:lnTo>
                <a:lnTo>
                  <a:pt x="307" y="41"/>
                </a:lnTo>
                <a:lnTo>
                  <a:pt x="313" y="33"/>
                </a:lnTo>
                <a:lnTo>
                  <a:pt x="315" y="33"/>
                </a:lnTo>
                <a:lnTo>
                  <a:pt x="322" y="39"/>
                </a:lnTo>
                <a:lnTo>
                  <a:pt x="322" y="41"/>
                </a:lnTo>
                <a:lnTo>
                  <a:pt x="321" y="43"/>
                </a:lnTo>
                <a:lnTo>
                  <a:pt x="321" y="45"/>
                </a:lnTo>
                <a:lnTo>
                  <a:pt x="324" y="46"/>
                </a:lnTo>
                <a:lnTo>
                  <a:pt x="325" y="49"/>
                </a:lnTo>
                <a:lnTo>
                  <a:pt x="331" y="54"/>
                </a:lnTo>
                <a:lnTo>
                  <a:pt x="331" y="57"/>
                </a:lnTo>
                <a:lnTo>
                  <a:pt x="335" y="57"/>
                </a:lnTo>
                <a:lnTo>
                  <a:pt x="340" y="65"/>
                </a:lnTo>
                <a:lnTo>
                  <a:pt x="343" y="74"/>
                </a:lnTo>
                <a:lnTo>
                  <a:pt x="344" y="82"/>
                </a:lnTo>
                <a:lnTo>
                  <a:pt x="344" y="92"/>
                </a:lnTo>
                <a:lnTo>
                  <a:pt x="337" y="99"/>
                </a:lnTo>
                <a:lnTo>
                  <a:pt x="340" y="108"/>
                </a:lnTo>
                <a:lnTo>
                  <a:pt x="340" y="111"/>
                </a:lnTo>
                <a:lnTo>
                  <a:pt x="335" y="124"/>
                </a:lnTo>
                <a:lnTo>
                  <a:pt x="335" y="128"/>
                </a:lnTo>
                <a:lnTo>
                  <a:pt x="335" y="131"/>
                </a:lnTo>
                <a:lnTo>
                  <a:pt x="331" y="134"/>
                </a:lnTo>
                <a:lnTo>
                  <a:pt x="328" y="134"/>
                </a:lnTo>
                <a:lnTo>
                  <a:pt x="327" y="136"/>
                </a:lnTo>
                <a:lnTo>
                  <a:pt x="329" y="139"/>
                </a:lnTo>
                <a:lnTo>
                  <a:pt x="328" y="146"/>
                </a:lnTo>
                <a:lnTo>
                  <a:pt x="325" y="149"/>
                </a:lnTo>
                <a:lnTo>
                  <a:pt x="322" y="152"/>
                </a:lnTo>
                <a:lnTo>
                  <a:pt x="321" y="153"/>
                </a:lnTo>
                <a:lnTo>
                  <a:pt x="318" y="153"/>
                </a:lnTo>
                <a:lnTo>
                  <a:pt x="315" y="150"/>
                </a:lnTo>
                <a:lnTo>
                  <a:pt x="312" y="149"/>
                </a:lnTo>
                <a:lnTo>
                  <a:pt x="306" y="149"/>
                </a:lnTo>
                <a:lnTo>
                  <a:pt x="306" y="148"/>
                </a:lnTo>
                <a:lnTo>
                  <a:pt x="300" y="148"/>
                </a:lnTo>
                <a:lnTo>
                  <a:pt x="300" y="146"/>
                </a:lnTo>
                <a:lnTo>
                  <a:pt x="299" y="145"/>
                </a:lnTo>
                <a:lnTo>
                  <a:pt x="297" y="146"/>
                </a:lnTo>
                <a:lnTo>
                  <a:pt x="296" y="145"/>
                </a:lnTo>
                <a:lnTo>
                  <a:pt x="288" y="145"/>
                </a:lnTo>
                <a:lnTo>
                  <a:pt x="287" y="145"/>
                </a:lnTo>
                <a:lnTo>
                  <a:pt x="285" y="143"/>
                </a:lnTo>
                <a:lnTo>
                  <a:pt x="287" y="140"/>
                </a:lnTo>
                <a:lnTo>
                  <a:pt x="287" y="139"/>
                </a:lnTo>
                <a:lnTo>
                  <a:pt x="285" y="137"/>
                </a:lnTo>
                <a:lnTo>
                  <a:pt x="284" y="137"/>
                </a:lnTo>
                <a:lnTo>
                  <a:pt x="283" y="134"/>
                </a:lnTo>
                <a:lnTo>
                  <a:pt x="280" y="134"/>
                </a:lnTo>
                <a:lnTo>
                  <a:pt x="278" y="133"/>
                </a:lnTo>
                <a:lnTo>
                  <a:pt x="277" y="133"/>
                </a:lnTo>
                <a:lnTo>
                  <a:pt x="275" y="133"/>
                </a:lnTo>
                <a:lnTo>
                  <a:pt x="274" y="128"/>
                </a:lnTo>
                <a:lnTo>
                  <a:pt x="271" y="128"/>
                </a:lnTo>
                <a:lnTo>
                  <a:pt x="268" y="124"/>
                </a:lnTo>
                <a:lnTo>
                  <a:pt x="265" y="124"/>
                </a:lnTo>
                <a:lnTo>
                  <a:pt x="258" y="126"/>
                </a:lnTo>
                <a:lnTo>
                  <a:pt x="256" y="128"/>
                </a:lnTo>
                <a:lnTo>
                  <a:pt x="252" y="134"/>
                </a:lnTo>
                <a:lnTo>
                  <a:pt x="250" y="134"/>
                </a:lnTo>
                <a:lnTo>
                  <a:pt x="237" y="133"/>
                </a:lnTo>
                <a:lnTo>
                  <a:pt x="236" y="133"/>
                </a:lnTo>
                <a:lnTo>
                  <a:pt x="234" y="136"/>
                </a:lnTo>
                <a:lnTo>
                  <a:pt x="228" y="140"/>
                </a:lnTo>
                <a:lnTo>
                  <a:pt x="221" y="143"/>
                </a:lnTo>
                <a:lnTo>
                  <a:pt x="215" y="143"/>
                </a:lnTo>
                <a:lnTo>
                  <a:pt x="208" y="149"/>
                </a:lnTo>
                <a:lnTo>
                  <a:pt x="203" y="152"/>
                </a:lnTo>
                <a:lnTo>
                  <a:pt x="202" y="150"/>
                </a:lnTo>
                <a:lnTo>
                  <a:pt x="200" y="152"/>
                </a:lnTo>
                <a:lnTo>
                  <a:pt x="199" y="155"/>
                </a:lnTo>
                <a:lnTo>
                  <a:pt x="198" y="161"/>
                </a:lnTo>
                <a:lnTo>
                  <a:pt x="195" y="162"/>
                </a:lnTo>
                <a:lnTo>
                  <a:pt x="190" y="164"/>
                </a:lnTo>
                <a:lnTo>
                  <a:pt x="187" y="165"/>
                </a:lnTo>
                <a:lnTo>
                  <a:pt x="183" y="164"/>
                </a:lnTo>
                <a:lnTo>
                  <a:pt x="178" y="161"/>
                </a:lnTo>
                <a:lnTo>
                  <a:pt x="146" y="149"/>
                </a:lnTo>
                <a:lnTo>
                  <a:pt x="126" y="140"/>
                </a:lnTo>
                <a:lnTo>
                  <a:pt x="98" y="146"/>
                </a:lnTo>
                <a:lnTo>
                  <a:pt x="95" y="145"/>
                </a:lnTo>
                <a:lnTo>
                  <a:pt x="88" y="143"/>
                </a:lnTo>
                <a:lnTo>
                  <a:pt x="79" y="140"/>
                </a:lnTo>
                <a:lnTo>
                  <a:pt x="73" y="139"/>
                </a:lnTo>
                <a:lnTo>
                  <a:pt x="58" y="139"/>
                </a:lnTo>
                <a:lnTo>
                  <a:pt x="54" y="140"/>
                </a:lnTo>
                <a:lnTo>
                  <a:pt x="51" y="139"/>
                </a:lnTo>
                <a:lnTo>
                  <a:pt x="50" y="137"/>
                </a:lnTo>
                <a:lnTo>
                  <a:pt x="48" y="136"/>
                </a:lnTo>
                <a:lnTo>
                  <a:pt x="32" y="128"/>
                </a:lnTo>
                <a:lnTo>
                  <a:pt x="26" y="127"/>
                </a:lnTo>
                <a:lnTo>
                  <a:pt x="25" y="126"/>
                </a:lnTo>
                <a:lnTo>
                  <a:pt x="23" y="123"/>
                </a:lnTo>
                <a:lnTo>
                  <a:pt x="23" y="121"/>
                </a:lnTo>
                <a:lnTo>
                  <a:pt x="22" y="120"/>
                </a:lnTo>
                <a:lnTo>
                  <a:pt x="20" y="114"/>
                </a:lnTo>
                <a:lnTo>
                  <a:pt x="19" y="111"/>
                </a:lnTo>
                <a:lnTo>
                  <a:pt x="20" y="106"/>
                </a:lnTo>
                <a:lnTo>
                  <a:pt x="19" y="105"/>
                </a:lnTo>
                <a:lnTo>
                  <a:pt x="17" y="102"/>
                </a:lnTo>
                <a:lnTo>
                  <a:pt x="16" y="102"/>
                </a:lnTo>
                <a:lnTo>
                  <a:pt x="16" y="101"/>
                </a:lnTo>
                <a:lnTo>
                  <a:pt x="16" y="98"/>
                </a:lnTo>
                <a:lnTo>
                  <a:pt x="16" y="96"/>
                </a:lnTo>
                <a:lnTo>
                  <a:pt x="17" y="93"/>
                </a:lnTo>
                <a:lnTo>
                  <a:pt x="19" y="92"/>
                </a:lnTo>
                <a:lnTo>
                  <a:pt x="20" y="92"/>
                </a:lnTo>
                <a:lnTo>
                  <a:pt x="22" y="93"/>
                </a:lnTo>
                <a:lnTo>
                  <a:pt x="23" y="93"/>
                </a:lnTo>
                <a:lnTo>
                  <a:pt x="28" y="92"/>
                </a:lnTo>
                <a:lnTo>
                  <a:pt x="30" y="92"/>
                </a:lnTo>
                <a:lnTo>
                  <a:pt x="32" y="92"/>
                </a:lnTo>
                <a:lnTo>
                  <a:pt x="35" y="92"/>
                </a:lnTo>
                <a:lnTo>
                  <a:pt x="38" y="90"/>
                </a:lnTo>
                <a:lnTo>
                  <a:pt x="44" y="89"/>
                </a:lnTo>
                <a:lnTo>
                  <a:pt x="45" y="89"/>
                </a:lnTo>
                <a:lnTo>
                  <a:pt x="48" y="92"/>
                </a:lnTo>
                <a:lnTo>
                  <a:pt x="54" y="93"/>
                </a:lnTo>
                <a:lnTo>
                  <a:pt x="60" y="92"/>
                </a:lnTo>
                <a:lnTo>
                  <a:pt x="61" y="92"/>
                </a:lnTo>
                <a:lnTo>
                  <a:pt x="64" y="89"/>
                </a:lnTo>
                <a:lnTo>
                  <a:pt x="66" y="89"/>
                </a:lnTo>
                <a:lnTo>
                  <a:pt x="66" y="86"/>
                </a:lnTo>
                <a:lnTo>
                  <a:pt x="67" y="85"/>
                </a:lnTo>
                <a:lnTo>
                  <a:pt x="69" y="86"/>
                </a:lnTo>
                <a:lnTo>
                  <a:pt x="70" y="86"/>
                </a:lnTo>
                <a:lnTo>
                  <a:pt x="69" y="86"/>
                </a:lnTo>
                <a:lnTo>
                  <a:pt x="67" y="87"/>
                </a:lnTo>
                <a:lnTo>
                  <a:pt x="69" y="87"/>
                </a:lnTo>
                <a:lnTo>
                  <a:pt x="70" y="87"/>
                </a:lnTo>
                <a:lnTo>
                  <a:pt x="73" y="86"/>
                </a:lnTo>
                <a:lnTo>
                  <a:pt x="77" y="86"/>
                </a:lnTo>
                <a:lnTo>
                  <a:pt x="82" y="85"/>
                </a:lnTo>
                <a:lnTo>
                  <a:pt x="88" y="85"/>
                </a:lnTo>
                <a:lnTo>
                  <a:pt x="91" y="85"/>
                </a:lnTo>
                <a:lnTo>
                  <a:pt x="92" y="85"/>
                </a:lnTo>
                <a:lnTo>
                  <a:pt x="96" y="85"/>
                </a:lnTo>
                <a:lnTo>
                  <a:pt x="101" y="85"/>
                </a:lnTo>
                <a:lnTo>
                  <a:pt x="104" y="83"/>
                </a:lnTo>
                <a:lnTo>
                  <a:pt x="105" y="82"/>
                </a:lnTo>
                <a:lnTo>
                  <a:pt x="105" y="83"/>
                </a:lnTo>
                <a:lnTo>
                  <a:pt x="107" y="83"/>
                </a:lnTo>
                <a:lnTo>
                  <a:pt x="108" y="83"/>
                </a:lnTo>
                <a:lnTo>
                  <a:pt x="108" y="82"/>
                </a:lnTo>
                <a:lnTo>
                  <a:pt x="107" y="82"/>
                </a:lnTo>
                <a:lnTo>
                  <a:pt x="108" y="80"/>
                </a:lnTo>
                <a:lnTo>
                  <a:pt x="117" y="76"/>
                </a:lnTo>
                <a:lnTo>
                  <a:pt x="121" y="76"/>
                </a:lnTo>
                <a:lnTo>
                  <a:pt x="124" y="76"/>
                </a:lnTo>
                <a:lnTo>
                  <a:pt x="132" y="74"/>
                </a:lnTo>
                <a:lnTo>
                  <a:pt x="136" y="73"/>
                </a:lnTo>
                <a:lnTo>
                  <a:pt x="136" y="71"/>
                </a:lnTo>
                <a:lnTo>
                  <a:pt x="136" y="70"/>
                </a:lnTo>
                <a:lnTo>
                  <a:pt x="135" y="65"/>
                </a:lnTo>
                <a:lnTo>
                  <a:pt x="136" y="63"/>
                </a:lnTo>
                <a:lnTo>
                  <a:pt x="139" y="60"/>
                </a:lnTo>
                <a:lnTo>
                  <a:pt x="139" y="57"/>
                </a:lnTo>
                <a:lnTo>
                  <a:pt x="137" y="57"/>
                </a:lnTo>
                <a:lnTo>
                  <a:pt x="133" y="57"/>
                </a:lnTo>
                <a:lnTo>
                  <a:pt x="127" y="55"/>
                </a:lnTo>
                <a:lnTo>
                  <a:pt x="123" y="54"/>
                </a:lnTo>
                <a:lnTo>
                  <a:pt x="115" y="54"/>
                </a:lnTo>
                <a:lnTo>
                  <a:pt x="110" y="55"/>
                </a:lnTo>
                <a:lnTo>
                  <a:pt x="101" y="55"/>
                </a:lnTo>
                <a:lnTo>
                  <a:pt x="93" y="57"/>
                </a:lnTo>
                <a:lnTo>
                  <a:pt x="88" y="58"/>
                </a:lnTo>
                <a:lnTo>
                  <a:pt x="85" y="60"/>
                </a:lnTo>
                <a:lnTo>
                  <a:pt x="82" y="61"/>
                </a:lnTo>
                <a:lnTo>
                  <a:pt x="80" y="61"/>
                </a:lnTo>
                <a:lnTo>
                  <a:pt x="79" y="61"/>
                </a:lnTo>
                <a:lnTo>
                  <a:pt x="77" y="57"/>
                </a:lnTo>
                <a:lnTo>
                  <a:pt x="76" y="49"/>
                </a:lnTo>
                <a:lnTo>
                  <a:pt x="74" y="45"/>
                </a:lnTo>
                <a:lnTo>
                  <a:pt x="74" y="42"/>
                </a:lnTo>
                <a:lnTo>
                  <a:pt x="74" y="38"/>
                </a:lnTo>
                <a:lnTo>
                  <a:pt x="73" y="33"/>
                </a:lnTo>
                <a:lnTo>
                  <a:pt x="73" y="30"/>
                </a:lnTo>
                <a:lnTo>
                  <a:pt x="73" y="29"/>
                </a:lnTo>
                <a:lnTo>
                  <a:pt x="74" y="30"/>
                </a:lnTo>
                <a:lnTo>
                  <a:pt x="76" y="30"/>
                </a:lnTo>
                <a:lnTo>
                  <a:pt x="77" y="29"/>
                </a:lnTo>
                <a:lnTo>
                  <a:pt x="79" y="29"/>
                </a:lnTo>
                <a:lnTo>
                  <a:pt x="79" y="32"/>
                </a:lnTo>
                <a:lnTo>
                  <a:pt x="79" y="33"/>
                </a:lnTo>
                <a:lnTo>
                  <a:pt x="80" y="35"/>
                </a:lnTo>
                <a:lnTo>
                  <a:pt x="82" y="36"/>
                </a:lnTo>
                <a:lnTo>
                  <a:pt x="83" y="38"/>
                </a:lnTo>
                <a:lnTo>
                  <a:pt x="85" y="38"/>
                </a:lnTo>
                <a:lnTo>
                  <a:pt x="89" y="36"/>
                </a:lnTo>
                <a:lnTo>
                  <a:pt x="91" y="36"/>
                </a:lnTo>
                <a:lnTo>
                  <a:pt x="93" y="35"/>
                </a:lnTo>
                <a:lnTo>
                  <a:pt x="95" y="33"/>
                </a:lnTo>
                <a:lnTo>
                  <a:pt x="96" y="32"/>
                </a:lnTo>
                <a:lnTo>
                  <a:pt x="96" y="30"/>
                </a:lnTo>
                <a:lnTo>
                  <a:pt x="98" y="32"/>
                </a:lnTo>
                <a:lnTo>
                  <a:pt x="96" y="35"/>
                </a:lnTo>
                <a:lnTo>
                  <a:pt x="98" y="35"/>
                </a:lnTo>
                <a:lnTo>
                  <a:pt x="99" y="32"/>
                </a:lnTo>
                <a:lnTo>
                  <a:pt x="99" y="30"/>
                </a:lnTo>
                <a:lnTo>
                  <a:pt x="98" y="29"/>
                </a:lnTo>
                <a:lnTo>
                  <a:pt x="89" y="27"/>
                </a:lnTo>
                <a:lnTo>
                  <a:pt x="88" y="27"/>
                </a:lnTo>
                <a:lnTo>
                  <a:pt x="88" y="26"/>
                </a:lnTo>
                <a:lnTo>
                  <a:pt x="88" y="24"/>
                </a:lnTo>
                <a:lnTo>
                  <a:pt x="86" y="24"/>
                </a:lnTo>
                <a:lnTo>
                  <a:pt x="85" y="23"/>
                </a:lnTo>
                <a:lnTo>
                  <a:pt x="82" y="24"/>
                </a:lnTo>
                <a:lnTo>
                  <a:pt x="80" y="23"/>
                </a:lnTo>
                <a:lnTo>
                  <a:pt x="79" y="17"/>
                </a:lnTo>
                <a:lnTo>
                  <a:pt x="77" y="16"/>
                </a:lnTo>
                <a:lnTo>
                  <a:pt x="76" y="16"/>
                </a:lnTo>
                <a:lnTo>
                  <a:pt x="73" y="17"/>
                </a:lnTo>
                <a:lnTo>
                  <a:pt x="71" y="19"/>
                </a:lnTo>
                <a:lnTo>
                  <a:pt x="70" y="20"/>
                </a:lnTo>
                <a:lnTo>
                  <a:pt x="70" y="22"/>
                </a:lnTo>
                <a:lnTo>
                  <a:pt x="66" y="27"/>
                </a:lnTo>
                <a:lnTo>
                  <a:pt x="64" y="29"/>
                </a:lnTo>
                <a:lnTo>
                  <a:pt x="60" y="33"/>
                </a:lnTo>
                <a:lnTo>
                  <a:pt x="58" y="38"/>
                </a:lnTo>
                <a:lnTo>
                  <a:pt x="58" y="36"/>
                </a:lnTo>
                <a:lnTo>
                  <a:pt x="58" y="35"/>
                </a:lnTo>
                <a:lnTo>
                  <a:pt x="54" y="38"/>
                </a:lnTo>
                <a:lnTo>
                  <a:pt x="54" y="39"/>
                </a:lnTo>
                <a:lnTo>
                  <a:pt x="52" y="41"/>
                </a:lnTo>
                <a:lnTo>
                  <a:pt x="51" y="42"/>
                </a:lnTo>
                <a:lnTo>
                  <a:pt x="51" y="41"/>
                </a:lnTo>
                <a:lnTo>
                  <a:pt x="51" y="39"/>
                </a:lnTo>
                <a:lnTo>
                  <a:pt x="50" y="41"/>
                </a:lnTo>
                <a:lnTo>
                  <a:pt x="50" y="42"/>
                </a:lnTo>
                <a:lnTo>
                  <a:pt x="50" y="43"/>
                </a:lnTo>
                <a:lnTo>
                  <a:pt x="48" y="45"/>
                </a:lnTo>
                <a:lnTo>
                  <a:pt x="47" y="43"/>
                </a:lnTo>
                <a:lnTo>
                  <a:pt x="45" y="46"/>
                </a:lnTo>
                <a:lnTo>
                  <a:pt x="44" y="48"/>
                </a:lnTo>
                <a:lnTo>
                  <a:pt x="44" y="45"/>
                </a:lnTo>
                <a:lnTo>
                  <a:pt x="42" y="45"/>
                </a:lnTo>
                <a:lnTo>
                  <a:pt x="41" y="49"/>
                </a:lnTo>
                <a:lnTo>
                  <a:pt x="39" y="51"/>
                </a:lnTo>
                <a:lnTo>
                  <a:pt x="39" y="52"/>
                </a:lnTo>
                <a:lnTo>
                  <a:pt x="38" y="51"/>
                </a:lnTo>
                <a:lnTo>
                  <a:pt x="39" y="48"/>
                </a:lnTo>
                <a:lnTo>
                  <a:pt x="35" y="51"/>
                </a:lnTo>
                <a:lnTo>
                  <a:pt x="35" y="52"/>
                </a:lnTo>
                <a:lnTo>
                  <a:pt x="33" y="54"/>
                </a:lnTo>
                <a:lnTo>
                  <a:pt x="33" y="51"/>
                </a:lnTo>
                <a:lnTo>
                  <a:pt x="29" y="54"/>
                </a:lnTo>
                <a:lnTo>
                  <a:pt x="28" y="55"/>
                </a:lnTo>
                <a:lnTo>
                  <a:pt x="28" y="54"/>
                </a:lnTo>
                <a:lnTo>
                  <a:pt x="30" y="51"/>
                </a:lnTo>
                <a:lnTo>
                  <a:pt x="35" y="48"/>
                </a:lnTo>
                <a:lnTo>
                  <a:pt x="38" y="46"/>
                </a:lnTo>
                <a:lnTo>
                  <a:pt x="41" y="43"/>
                </a:lnTo>
                <a:lnTo>
                  <a:pt x="41" y="42"/>
                </a:lnTo>
                <a:lnTo>
                  <a:pt x="42" y="41"/>
                </a:lnTo>
                <a:lnTo>
                  <a:pt x="42" y="39"/>
                </a:lnTo>
                <a:lnTo>
                  <a:pt x="44" y="39"/>
                </a:lnTo>
                <a:lnTo>
                  <a:pt x="48" y="38"/>
                </a:lnTo>
                <a:lnTo>
                  <a:pt x="57" y="30"/>
                </a:lnTo>
                <a:lnTo>
                  <a:pt x="66" y="22"/>
                </a:lnTo>
                <a:lnTo>
                  <a:pt x="74" y="10"/>
                </a:lnTo>
                <a:lnTo>
                  <a:pt x="79" y="5"/>
                </a:lnTo>
                <a:lnTo>
                  <a:pt x="80" y="4"/>
                </a:lnTo>
                <a:lnTo>
                  <a:pt x="83" y="2"/>
                </a:lnTo>
                <a:lnTo>
                  <a:pt x="85" y="2"/>
                </a:lnTo>
                <a:lnTo>
                  <a:pt x="88" y="2"/>
                </a:lnTo>
                <a:close/>
                <a:moveTo>
                  <a:pt x="8" y="74"/>
                </a:moveTo>
                <a:lnTo>
                  <a:pt x="11" y="76"/>
                </a:lnTo>
                <a:lnTo>
                  <a:pt x="11" y="73"/>
                </a:lnTo>
                <a:lnTo>
                  <a:pt x="13" y="76"/>
                </a:lnTo>
                <a:lnTo>
                  <a:pt x="13" y="77"/>
                </a:lnTo>
                <a:lnTo>
                  <a:pt x="13" y="79"/>
                </a:lnTo>
                <a:lnTo>
                  <a:pt x="11" y="79"/>
                </a:lnTo>
                <a:lnTo>
                  <a:pt x="10" y="77"/>
                </a:lnTo>
                <a:lnTo>
                  <a:pt x="7" y="74"/>
                </a:lnTo>
                <a:lnTo>
                  <a:pt x="4" y="68"/>
                </a:lnTo>
                <a:lnTo>
                  <a:pt x="4" y="67"/>
                </a:lnTo>
                <a:lnTo>
                  <a:pt x="3" y="65"/>
                </a:lnTo>
                <a:lnTo>
                  <a:pt x="1" y="63"/>
                </a:lnTo>
                <a:lnTo>
                  <a:pt x="1" y="61"/>
                </a:lnTo>
                <a:lnTo>
                  <a:pt x="0" y="60"/>
                </a:lnTo>
                <a:lnTo>
                  <a:pt x="0" y="58"/>
                </a:lnTo>
                <a:lnTo>
                  <a:pt x="3" y="60"/>
                </a:lnTo>
                <a:lnTo>
                  <a:pt x="4" y="63"/>
                </a:lnTo>
                <a:lnTo>
                  <a:pt x="4" y="65"/>
                </a:lnTo>
                <a:lnTo>
                  <a:pt x="6" y="68"/>
                </a:lnTo>
                <a:lnTo>
                  <a:pt x="8" y="74"/>
                </a:lnTo>
                <a:close/>
                <a:moveTo>
                  <a:pt x="42" y="51"/>
                </a:moveTo>
                <a:lnTo>
                  <a:pt x="42" y="51"/>
                </a:lnTo>
                <a:lnTo>
                  <a:pt x="42" y="49"/>
                </a:lnTo>
                <a:lnTo>
                  <a:pt x="44" y="49"/>
                </a:lnTo>
                <a:lnTo>
                  <a:pt x="45" y="51"/>
                </a:lnTo>
                <a:lnTo>
                  <a:pt x="45" y="52"/>
                </a:lnTo>
                <a:lnTo>
                  <a:pt x="44" y="52"/>
                </a:lnTo>
                <a:lnTo>
                  <a:pt x="42" y="52"/>
                </a:lnTo>
                <a:lnTo>
                  <a:pt x="41" y="52"/>
                </a:lnTo>
                <a:lnTo>
                  <a:pt x="41" y="51"/>
                </a:lnTo>
                <a:lnTo>
                  <a:pt x="42" y="51"/>
                </a:lnTo>
                <a:close/>
                <a:moveTo>
                  <a:pt x="55" y="46"/>
                </a:moveTo>
                <a:lnTo>
                  <a:pt x="55" y="48"/>
                </a:lnTo>
                <a:lnTo>
                  <a:pt x="54" y="48"/>
                </a:lnTo>
                <a:lnTo>
                  <a:pt x="52" y="48"/>
                </a:lnTo>
                <a:lnTo>
                  <a:pt x="51" y="48"/>
                </a:lnTo>
                <a:lnTo>
                  <a:pt x="51" y="46"/>
                </a:lnTo>
                <a:lnTo>
                  <a:pt x="52" y="46"/>
                </a:lnTo>
                <a:lnTo>
                  <a:pt x="54" y="46"/>
                </a:lnTo>
                <a:lnTo>
                  <a:pt x="55" y="46"/>
                </a:lnTo>
                <a:close/>
                <a:moveTo>
                  <a:pt x="268" y="60"/>
                </a:moveTo>
                <a:lnTo>
                  <a:pt x="268" y="61"/>
                </a:lnTo>
                <a:lnTo>
                  <a:pt x="266" y="61"/>
                </a:lnTo>
                <a:lnTo>
                  <a:pt x="266" y="60"/>
                </a:lnTo>
                <a:lnTo>
                  <a:pt x="266" y="58"/>
                </a:lnTo>
                <a:lnTo>
                  <a:pt x="268" y="60"/>
                </a:lnTo>
                <a:close/>
                <a:moveTo>
                  <a:pt x="16" y="85"/>
                </a:moveTo>
                <a:lnTo>
                  <a:pt x="16" y="86"/>
                </a:lnTo>
                <a:lnTo>
                  <a:pt x="14" y="85"/>
                </a:lnTo>
                <a:lnTo>
                  <a:pt x="14" y="83"/>
                </a:lnTo>
                <a:lnTo>
                  <a:pt x="16" y="83"/>
                </a:lnTo>
                <a:lnTo>
                  <a:pt x="16" y="85"/>
                </a:lnTo>
                <a:close/>
                <a:moveTo>
                  <a:pt x="58" y="42"/>
                </a:moveTo>
                <a:lnTo>
                  <a:pt x="58" y="43"/>
                </a:lnTo>
                <a:lnTo>
                  <a:pt x="57" y="43"/>
                </a:lnTo>
                <a:lnTo>
                  <a:pt x="57" y="45"/>
                </a:lnTo>
                <a:lnTo>
                  <a:pt x="57" y="43"/>
                </a:lnTo>
                <a:lnTo>
                  <a:pt x="57" y="42"/>
                </a:lnTo>
                <a:lnTo>
                  <a:pt x="58" y="42"/>
                </a:lnTo>
                <a:close/>
                <a:moveTo>
                  <a:pt x="47" y="46"/>
                </a:moveTo>
                <a:lnTo>
                  <a:pt x="47" y="48"/>
                </a:lnTo>
                <a:lnTo>
                  <a:pt x="45" y="48"/>
                </a:lnTo>
                <a:lnTo>
                  <a:pt x="45" y="46"/>
                </a:lnTo>
                <a:lnTo>
                  <a:pt x="47" y="46"/>
                </a:lnTo>
                <a:close/>
                <a:moveTo>
                  <a:pt x="55" y="39"/>
                </a:moveTo>
                <a:lnTo>
                  <a:pt x="55" y="39"/>
                </a:lnTo>
                <a:lnTo>
                  <a:pt x="55" y="38"/>
                </a:lnTo>
                <a:lnTo>
                  <a:pt x="55" y="39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latin typeface="Arial" charset="0"/>
              <a:cs typeface="Arial" pitchFamily="34" charset="0"/>
            </a:endParaRPr>
          </a:p>
        </p:txBody>
      </p:sp>
      <p:pic>
        <p:nvPicPr>
          <p:cNvPr id="1028" name="Picture 4" descr="E:\!!!!!!!ОММиОППМ\по прогнозу\порывы ветра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4885447"/>
            <a:ext cx="1970267" cy="198643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E:\!!!!!!!ОММиОППМ\по прогнозу\осадки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57" y="2739057"/>
            <a:ext cx="1997964" cy="215793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E:\!!!!!!!ОММиОППМ\по прогнозу\температура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977" y="624486"/>
            <a:ext cx="1959497" cy="213343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4" name="Freeform 258"/>
          <p:cNvSpPr>
            <a:spLocks/>
          </p:cNvSpPr>
          <p:nvPr/>
        </p:nvSpPr>
        <p:spPr bwMode="auto">
          <a:xfrm>
            <a:off x="4495515" y="3003336"/>
            <a:ext cx="684146" cy="784251"/>
          </a:xfrm>
          <a:custGeom>
            <a:avLst/>
            <a:gdLst>
              <a:gd name="T0" fmla="*/ 132 w 163"/>
              <a:gd name="T1" fmla="*/ 0 h 212"/>
              <a:gd name="T2" fmla="*/ 132 w 163"/>
              <a:gd name="T3" fmla="*/ 14 h 212"/>
              <a:gd name="T4" fmla="*/ 131 w 163"/>
              <a:gd name="T5" fmla="*/ 23 h 212"/>
              <a:gd name="T6" fmla="*/ 131 w 163"/>
              <a:gd name="T7" fmla="*/ 24 h 212"/>
              <a:gd name="T8" fmla="*/ 126 w 163"/>
              <a:gd name="T9" fmla="*/ 26 h 212"/>
              <a:gd name="T10" fmla="*/ 128 w 163"/>
              <a:gd name="T11" fmla="*/ 30 h 212"/>
              <a:gd name="T12" fmla="*/ 125 w 163"/>
              <a:gd name="T13" fmla="*/ 33 h 212"/>
              <a:gd name="T14" fmla="*/ 139 w 163"/>
              <a:gd name="T15" fmla="*/ 77 h 212"/>
              <a:gd name="T16" fmla="*/ 142 w 163"/>
              <a:gd name="T17" fmla="*/ 82 h 212"/>
              <a:gd name="T18" fmla="*/ 145 w 163"/>
              <a:gd name="T19" fmla="*/ 126 h 212"/>
              <a:gd name="T20" fmla="*/ 163 w 163"/>
              <a:gd name="T21" fmla="*/ 126 h 212"/>
              <a:gd name="T22" fmla="*/ 160 w 163"/>
              <a:gd name="T23" fmla="*/ 142 h 212"/>
              <a:gd name="T24" fmla="*/ 160 w 163"/>
              <a:gd name="T25" fmla="*/ 158 h 212"/>
              <a:gd name="T26" fmla="*/ 144 w 163"/>
              <a:gd name="T27" fmla="*/ 187 h 212"/>
              <a:gd name="T28" fmla="*/ 138 w 163"/>
              <a:gd name="T29" fmla="*/ 183 h 212"/>
              <a:gd name="T30" fmla="*/ 135 w 163"/>
              <a:gd name="T31" fmla="*/ 186 h 212"/>
              <a:gd name="T32" fmla="*/ 132 w 163"/>
              <a:gd name="T33" fmla="*/ 189 h 212"/>
              <a:gd name="T34" fmla="*/ 113 w 163"/>
              <a:gd name="T35" fmla="*/ 189 h 212"/>
              <a:gd name="T36" fmla="*/ 100 w 163"/>
              <a:gd name="T37" fmla="*/ 208 h 212"/>
              <a:gd name="T38" fmla="*/ 84 w 163"/>
              <a:gd name="T39" fmla="*/ 211 h 212"/>
              <a:gd name="T40" fmla="*/ 32 w 163"/>
              <a:gd name="T41" fmla="*/ 196 h 212"/>
              <a:gd name="T42" fmla="*/ 27 w 163"/>
              <a:gd name="T43" fmla="*/ 183 h 212"/>
              <a:gd name="T44" fmla="*/ 18 w 163"/>
              <a:gd name="T45" fmla="*/ 181 h 212"/>
              <a:gd name="T46" fmla="*/ 3 w 163"/>
              <a:gd name="T47" fmla="*/ 170 h 212"/>
              <a:gd name="T48" fmla="*/ 0 w 163"/>
              <a:gd name="T49" fmla="*/ 124 h 212"/>
              <a:gd name="T50" fmla="*/ 9 w 163"/>
              <a:gd name="T51" fmla="*/ 87 h 212"/>
              <a:gd name="T52" fmla="*/ 12 w 163"/>
              <a:gd name="T53" fmla="*/ 87 h 212"/>
              <a:gd name="T54" fmla="*/ 16 w 163"/>
              <a:gd name="T55" fmla="*/ 87 h 212"/>
              <a:gd name="T56" fmla="*/ 15 w 163"/>
              <a:gd name="T57" fmla="*/ 80 h 212"/>
              <a:gd name="T58" fmla="*/ 18 w 163"/>
              <a:gd name="T59" fmla="*/ 74 h 212"/>
              <a:gd name="T60" fmla="*/ 21 w 163"/>
              <a:gd name="T61" fmla="*/ 74 h 212"/>
              <a:gd name="T62" fmla="*/ 22 w 163"/>
              <a:gd name="T63" fmla="*/ 77 h 212"/>
              <a:gd name="T64" fmla="*/ 27 w 163"/>
              <a:gd name="T65" fmla="*/ 74 h 212"/>
              <a:gd name="T66" fmla="*/ 31 w 163"/>
              <a:gd name="T67" fmla="*/ 71 h 212"/>
              <a:gd name="T68" fmla="*/ 32 w 163"/>
              <a:gd name="T69" fmla="*/ 70 h 212"/>
              <a:gd name="T70" fmla="*/ 37 w 163"/>
              <a:gd name="T71" fmla="*/ 68 h 212"/>
              <a:gd name="T72" fmla="*/ 41 w 163"/>
              <a:gd name="T73" fmla="*/ 64 h 212"/>
              <a:gd name="T74" fmla="*/ 43 w 163"/>
              <a:gd name="T75" fmla="*/ 58 h 212"/>
              <a:gd name="T76" fmla="*/ 65 w 163"/>
              <a:gd name="T77" fmla="*/ 61 h 212"/>
              <a:gd name="T78" fmla="*/ 76 w 163"/>
              <a:gd name="T79" fmla="*/ 64 h 212"/>
              <a:gd name="T80" fmla="*/ 87 w 163"/>
              <a:gd name="T81" fmla="*/ 57 h 212"/>
              <a:gd name="T82" fmla="*/ 84 w 163"/>
              <a:gd name="T83" fmla="*/ 49 h 212"/>
              <a:gd name="T84" fmla="*/ 87 w 163"/>
              <a:gd name="T85" fmla="*/ 35 h 212"/>
              <a:gd name="T86" fmla="*/ 75 w 163"/>
              <a:gd name="T87" fmla="*/ 29 h 212"/>
              <a:gd name="T88" fmla="*/ 66 w 163"/>
              <a:gd name="T89" fmla="*/ 17 h 212"/>
              <a:gd name="T90" fmla="*/ 104 w 163"/>
              <a:gd name="T91" fmla="*/ 11 h 212"/>
              <a:gd name="T92" fmla="*/ 107 w 163"/>
              <a:gd name="T93" fmla="*/ 10 h 212"/>
              <a:gd name="T94" fmla="*/ 110 w 163"/>
              <a:gd name="T95" fmla="*/ 7 h 212"/>
              <a:gd name="T96" fmla="*/ 112 w 163"/>
              <a:gd name="T97" fmla="*/ 10 h 212"/>
              <a:gd name="T98" fmla="*/ 119 w 163"/>
              <a:gd name="T99" fmla="*/ 10 h 212"/>
              <a:gd name="T100" fmla="*/ 126 w 163"/>
              <a:gd name="T101" fmla="*/ 11 h 212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w 163"/>
              <a:gd name="T154" fmla="*/ 0 h 212"/>
              <a:gd name="T155" fmla="*/ 163 w 163"/>
              <a:gd name="T156" fmla="*/ 212 h 212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T153" t="T154" r="T155" b="T156"/>
            <a:pathLst>
              <a:path w="163" h="212">
                <a:moveTo>
                  <a:pt x="126" y="0"/>
                </a:moveTo>
                <a:lnTo>
                  <a:pt x="132" y="0"/>
                </a:lnTo>
                <a:lnTo>
                  <a:pt x="132" y="10"/>
                </a:lnTo>
                <a:lnTo>
                  <a:pt x="132" y="14"/>
                </a:lnTo>
                <a:lnTo>
                  <a:pt x="132" y="22"/>
                </a:lnTo>
                <a:lnTo>
                  <a:pt x="131" y="23"/>
                </a:lnTo>
                <a:lnTo>
                  <a:pt x="131" y="24"/>
                </a:lnTo>
                <a:lnTo>
                  <a:pt x="126" y="24"/>
                </a:lnTo>
                <a:lnTo>
                  <a:pt x="126" y="26"/>
                </a:lnTo>
                <a:lnTo>
                  <a:pt x="126" y="27"/>
                </a:lnTo>
                <a:lnTo>
                  <a:pt x="128" y="30"/>
                </a:lnTo>
                <a:lnTo>
                  <a:pt x="129" y="32"/>
                </a:lnTo>
                <a:lnTo>
                  <a:pt x="125" y="33"/>
                </a:lnTo>
                <a:lnTo>
                  <a:pt x="123" y="76"/>
                </a:lnTo>
                <a:lnTo>
                  <a:pt x="139" y="77"/>
                </a:lnTo>
                <a:lnTo>
                  <a:pt x="139" y="80"/>
                </a:lnTo>
                <a:lnTo>
                  <a:pt x="142" y="82"/>
                </a:lnTo>
                <a:lnTo>
                  <a:pt x="141" y="126"/>
                </a:lnTo>
                <a:lnTo>
                  <a:pt x="145" y="126"/>
                </a:lnTo>
                <a:lnTo>
                  <a:pt x="145" y="124"/>
                </a:lnTo>
                <a:lnTo>
                  <a:pt x="163" y="126"/>
                </a:lnTo>
                <a:lnTo>
                  <a:pt x="163" y="142"/>
                </a:lnTo>
                <a:lnTo>
                  <a:pt x="160" y="142"/>
                </a:lnTo>
                <a:lnTo>
                  <a:pt x="160" y="146"/>
                </a:lnTo>
                <a:lnTo>
                  <a:pt x="160" y="158"/>
                </a:lnTo>
                <a:lnTo>
                  <a:pt x="145" y="158"/>
                </a:lnTo>
                <a:lnTo>
                  <a:pt x="144" y="187"/>
                </a:lnTo>
                <a:lnTo>
                  <a:pt x="142" y="187"/>
                </a:lnTo>
                <a:lnTo>
                  <a:pt x="138" y="183"/>
                </a:lnTo>
                <a:lnTo>
                  <a:pt x="136" y="184"/>
                </a:lnTo>
                <a:lnTo>
                  <a:pt x="135" y="186"/>
                </a:lnTo>
                <a:lnTo>
                  <a:pt x="132" y="186"/>
                </a:lnTo>
                <a:lnTo>
                  <a:pt x="132" y="189"/>
                </a:lnTo>
                <a:lnTo>
                  <a:pt x="132" y="190"/>
                </a:lnTo>
                <a:lnTo>
                  <a:pt x="113" y="189"/>
                </a:lnTo>
                <a:lnTo>
                  <a:pt x="112" y="208"/>
                </a:lnTo>
                <a:lnTo>
                  <a:pt x="100" y="208"/>
                </a:lnTo>
                <a:lnTo>
                  <a:pt x="98" y="212"/>
                </a:lnTo>
                <a:lnTo>
                  <a:pt x="84" y="211"/>
                </a:lnTo>
                <a:lnTo>
                  <a:pt x="84" y="199"/>
                </a:lnTo>
                <a:lnTo>
                  <a:pt x="32" y="196"/>
                </a:lnTo>
                <a:lnTo>
                  <a:pt x="32" y="180"/>
                </a:lnTo>
                <a:lnTo>
                  <a:pt x="27" y="183"/>
                </a:lnTo>
                <a:lnTo>
                  <a:pt x="22" y="181"/>
                </a:lnTo>
                <a:lnTo>
                  <a:pt x="18" y="181"/>
                </a:lnTo>
                <a:lnTo>
                  <a:pt x="19" y="171"/>
                </a:lnTo>
                <a:lnTo>
                  <a:pt x="3" y="170"/>
                </a:lnTo>
                <a:lnTo>
                  <a:pt x="6" y="126"/>
                </a:lnTo>
                <a:lnTo>
                  <a:pt x="0" y="124"/>
                </a:lnTo>
                <a:lnTo>
                  <a:pt x="3" y="86"/>
                </a:lnTo>
                <a:lnTo>
                  <a:pt x="9" y="87"/>
                </a:lnTo>
                <a:lnTo>
                  <a:pt x="10" y="87"/>
                </a:lnTo>
                <a:lnTo>
                  <a:pt x="12" y="87"/>
                </a:lnTo>
                <a:lnTo>
                  <a:pt x="15" y="89"/>
                </a:lnTo>
                <a:lnTo>
                  <a:pt x="16" y="87"/>
                </a:lnTo>
                <a:lnTo>
                  <a:pt x="16" y="83"/>
                </a:lnTo>
                <a:lnTo>
                  <a:pt x="15" y="80"/>
                </a:lnTo>
                <a:lnTo>
                  <a:pt x="16" y="79"/>
                </a:lnTo>
                <a:lnTo>
                  <a:pt x="18" y="74"/>
                </a:lnTo>
                <a:lnTo>
                  <a:pt x="21" y="74"/>
                </a:lnTo>
                <a:lnTo>
                  <a:pt x="22" y="74"/>
                </a:lnTo>
                <a:lnTo>
                  <a:pt x="22" y="77"/>
                </a:lnTo>
                <a:lnTo>
                  <a:pt x="25" y="77"/>
                </a:lnTo>
                <a:lnTo>
                  <a:pt x="27" y="74"/>
                </a:lnTo>
                <a:lnTo>
                  <a:pt x="28" y="74"/>
                </a:lnTo>
                <a:lnTo>
                  <a:pt x="31" y="71"/>
                </a:lnTo>
                <a:lnTo>
                  <a:pt x="32" y="71"/>
                </a:lnTo>
                <a:lnTo>
                  <a:pt x="32" y="70"/>
                </a:lnTo>
                <a:lnTo>
                  <a:pt x="35" y="70"/>
                </a:lnTo>
                <a:lnTo>
                  <a:pt x="37" y="68"/>
                </a:lnTo>
                <a:lnTo>
                  <a:pt x="38" y="68"/>
                </a:lnTo>
                <a:lnTo>
                  <a:pt x="41" y="64"/>
                </a:lnTo>
                <a:lnTo>
                  <a:pt x="43" y="64"/>
                </a:lnTo>
                <a:lnTo>
                  <a:pt x="43" y="58"/>
                </a:lnTo>
                <a:lnTo>
                  <a:pt x="65" y="60"/>
                </a:lnTo>
                <a:lnTo>
                  <a:pt x="65" y="61"/>
                </a:lnTo>
                <a:lnTo>
                  <a:pt x="76" y="63"/>
                </a:lnTo>
                <a:lnTo>
                  <a:pt x="76" y="64"/>
                </a:lnTo>
                <a:lnTo>
                  <a:pt x="87" y="64"/>
                </a:lnTo>
                <a:lnTo>
                  <a:pt x="87" y="57"/>
                </a:lnTo>
                <a:lnTo>
                  <a:pt x="84" y="57"/>
                </a:lnTo>
                <a:lnTo>
                  <a:pt x="84" y="49"/>
                </a:lnTo>
                <a:lnTo>
                  <a:pt x="88" y="49"/>
                </a:lnTo>
                <a:lnTo>
                  <a:pt x="87" y="35"/>
                </a:lnTo>
                <a:lnTo>
                  <a:pt x="75" y="35"/>
                </a:lnTo>
                <a:lnTo>
                  <a:pt x="75" y="29"/>
                </a:lnTo>
                <a:lnTo>
                  <a:pt x="66" y="27"/>
                </a:lnTo>
                <a:lnTo>
                  <a:pt x="66" y="17"/>
                </a:lnTo>
                <a:lnTo>
                  <a:pt x="104" y="19"/>
                </a:lnTo>
                <a:lnTo>
                  <a:pt x="104" y="11"/>
                </a:lnTo>
                <a:lnTo>
                  <a:pt x="106" y="10"/>
                </a:lnTo>
                <a:lnTo>
                  <a:pt x="107" y="10"/>
                </a:lnTo>
                <a:lnTo>
                  <a:pt x="109" y="8"/>
                </a:lnTo>
                <a:lnTo>
                  <a:pt x="110" y="7"/>
                </a:lnTo>
                <a:lnTo>
                  <a:pt x="112" y="8"/>
                </a:lnTo>
                <a:lnTo>
                  <a:pt x="112" y="10"/>
                </a:lnTo>
                <a:lnTo>
                  <a:pt x="117" y="8"/>
                </a:lnTo>
                <a:lnTo>
                  <a:pt x="119" y="10"/>
                </a:lnTo>
                <a:lnTo>
                  <a:pt x="122" y="11"/>
                </a:lnTo>
                <a:lnTo>
                  <a:pt x="126" y="11"/>
                </a:lnTo>
                <a:lnTo>
                  <a:pt x="126" y="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44" name="Freeform 251"/>
          <p:cNvSpPr>
            <a:spLocks/>
          </p:cNvSpPr>
          <p:nvPr/>
        </p:nvSpPr>
        <p:spPr bwMode="auto">
          <a:xfrm rot="21334256">
            <a:off x="5003061" y="2833687"/>
            <a:ext cx="723572" cy="756684"/>
          </a:xfrm>
          <a:custGeom>
            <a:avLst/>
            <a:gdLst>
              <a:gd name="T0" fmla="*/ 2147483647 w 189"/>
              <a:gd name="T1" fmla="*/ 2147483647 h 208"/>
              <a:gd name="T2" fmla="*/ 2147483647 w 189"/>
              <a:gd name="T3" fmla="*/ 2147483647 h 208"/>
              <a:gd name="T4" fmla="*/ 2147483647 w 189"/>
              <a:gd name="T5" fmla="*/ 2147483647 h 208"/>
              <a:gd name="T6" fmla="*/ 2147483647 w 189"/>
              <a:gd name="T7" fmla="*/ 2147483647 h 208"/>
              <a:gd name="T8" fmla="*/ 2147483647 w 189"/>
              <a:gd name="T9" fmla="*/ 2147483647 h 208"/>
              <a:gd name="T10" fmla="*/ 2147483647 w 189"/>
              <a:gd name="T11" fmla="*/ 2147483647 h 208"/>
              <a:gd name="T12" fmla="*/ 2147483647 w 189"/>
              <a:gd name="T13" fmla="*/ 2147483647 h 208"/>
              <a:gd name="T14" fmla="*/ 2147483647 w 189"/>
              <a:gd name="T15" fmla="*/ 2147483647 h 208"/>
              <a:gd name="T16" fmla="*/ 2147483647 w 189"/>
              <a:gd name="T17" fmla="*/ 2147483647 h 208"/>
              <a:gd name="T18" fmla="*/ 2147483647 w 189"/>
              <a:gd name="T19" fmla="*/ 2147483647 h 208"/>
              <a:gd name="T20" fmla="*/ 2147483647 w 189"/>
              <a:gd name="T21" fmla="*/ 2147483647 h 208"/>
              <a:gd name="T22" fmla="*/ 2147483647 w 189"/>
              <a:gd name="T23" fmla="*/ 2147483647 h 208"/>
              <a:gd name="T24" fmla="*/ 2147483647 w 189"/>
              <a:gd name="T25" fmla="*/ 2147483647 h 208"/>
              <a:gd name="T26" fmla="*/ 2147483647 w 189"/>
              <a:gd name="T27" fmla="*/ 2147483647 h 208"/>
              <a:gd name="T28" fmla="*/ 2147483647 w 189"/>
              <a:gd name="T29" fmla="*/ 2147483647 h 208"/>
              <a:gd name="T30" fmla="*/ 2147483647 w 189"/>
              <a:gd name="T31" fmla="*/ 2147483647 h 208"/>
              <a:gd name="T32" fmla="*/ 2147483647 w 189"/>
              <a:gd name="T33" fmla="*/ 2147483647 h 208"/>
              <a:gd name="T34" fmla="*/ 2147483647 w 189"/>
              <a:gd name="T35" fmla="*/ 2147483647 h 208"/>
              <a:gd name="T36" fmla="*/ 2147483647 w 189"/>
              <a:gd name="T37" fmla="*/ 2147483647 h 208"/>
              <a:gd name="T38" fmla="*/ 2147483647 w 189"/>
              <a:gd name="T39" fmla="*/ 2147483647 h 208"/>
              <a:gd name="T40" fmla="*/ 2147483647 w 189"/>
              <a:gd name="T41" fmla="*/ 2147483647 h 208"/>
              <a:gd name="T42" fmla="*/ 2147483647 w 189"/>
              <a:gd name="T43" fmla="*/ 2147483647 h 208"/>
              <a:gd name="T44" fmla="*/ 2147483647 w 189"/>
              <a:gd name="T45" fmla="*/ 2147483647 h 208"/>
              <a:gd name="T46" fmla="*/ 2147483647 w 189"/>
              <a:gd name="T47" fmla="*/ 2147483647 h 208"/>
              <a:gd name="T48" fmla="*/ 2147483647 w 189"/>
              <a:gd name="T49" fmla="*/ 2147483647 h 208"/>
              <a:gd name="T50" fmla="*/ 2147483647 w 189"/>
              <a:gd name="T51" fmla="*/ 2147483647 h 208"/>
              <a:gd name="T52" fmla="*/ 2147483647 w 189"/>
              <a:gd name="T53" fmla="*/ 2147483647 h 208"/>
              <a:gd name="T54" fmla="*/ 2147483647 w 189"/>
              <a:gd name="T55" fmla="*/ 2147483647 h 208"/>
              <a:gd name="T56" fmla="*/ 0 w 189"/>
              <a:gd name="T57" fmla="*/ 2147483647 h 208"/>
              <a:gd name="T58" fmla="*/ 2147483647 w 189"/>
              <a:gd name="T59" fmla="*/ 2147483647 h 208"/>
              <a:gd name="T60" fmla="*/ 2147483647 w 189"/>
              <a:gd name="T61" fmla="*/ 2147483647 h 208"/>
              <a:gd name="T62" fmla="*/ 2147483647 w 189"/>
              <a:gd name="T63" fmla="*/ 2147483647 h 208"/>
              <a:gd name="T64" fmla="*/ 2147483647 w 189"/>
              <a:gd name="T65" fmla="*/ 2147483647 h 208"/>
              <a:gd name="T66" fmla="*/ 2147483647 w 189"/>
              <a:gd name="T67" fmla="*/ 2147483647 h 208"/>
              <a:gd name="T68" fmla="*/ 2147483647 w 189"/>
              <a:gd name="T69" fmla="*/ 2147483647 h 208"/>
              <a:gd name="T70" fmla="*/ 2147483647 w 189"/>
              <a:gd name="T71" fmla="*/ 2147483647 h 208"/>
              <a:gd name="T72" fmla="*/ 2147483647 w 189"/>
              <a:gd name="T73" fmla="*/ 2147483647 h 208"/>
              <a:gd name="T74" fmla="*/ 2147483647 w 189"/>
              <a:gd name="T75" fmla="*/ 2147483647 h 208"/>
              <a:gd name="T76" fmla="*/ 2147483647 w 189"/>
              <a:gd name="T77" fmla="*/ 2147483647 h 208"/>
              <a:gd name="T78" fmla="*/ 2147483647 w 189"/>
              <a:gd name="T79" fmla="*/ 2147483647 h 208"/>
              <a:gd name="T80" fmla="*/ 2147483647 w 189"/>
              <a:gd name="T81" fmla="*/ 2147483647 h 208"/>
              <a:gd name="T82" fmla="*/ 2147483647 w 189"/>
              <a:gd name="T83" fmla="*/ 2147483647 h 208"/>
              <a:gd name="T84" fmla="*/ 2147483647 w 189"/>
              <a:gd name="T85" fmla="*/ 2147483647 h 208"/>
              <a:gd name="T86" fmla="*/ 2147483647 w 189"/>
              <a:gd name="T87" fmla="*/ 2147483647 h 208"/>
              <a:gd name="T88" fmla="*/ 2147483647 w 189"/>
              <a:gd name="T89" fmla="*/ 2147483647 h 208"/>
              <a:gd name="T90" fmla="*/ 2147483647 w 189"/>
              <a:gd name="T91" fmla="*/ 2147483647 h 208"/>
              <a:gd name="T92" fmla="*/ 2147483647 w 189"/>
              <a:gd name="T93" fmla="*/ 2147483647 h 208"/>
              <a:gd name="T94" fmla="*/ 2147483647 w 189"/>
              <a:gd name="T95" fmla="*/ 2147483647 h 208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w 189"/>
              <a:gd name="T145" fmla="*/ 0 h 208"/>
              <a:gd name="T146" fmla="*/ 189 w 189"/>
              <a:gd name="T147" fmla="*/ 208 h 208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T144" t="T145" r="T146" b="T147"/>
            <a:pathLst>
              <a:path w="189" h="208">
                <a:moveTo>
                  <a:pt x="93" y="15"/>
                </a:moveTo>
                <a:lnTo>
                  <a:pt x="109" y="23"/>
                </a:lnTo>
                <a:lnTo>
                  <a:pt x="100" y="39"/>
                </a:lnTo>
                <a:lnTo>
                  <a:pt x="134" y="60"/>
                </a:lnTo>
                <a:lnTo>
                  <a:pt x="144" y="44"/>
                </a:lnTo>
                <a:lnTo>
                  <a:pt x="147" y="42"/>
                </a:lnTo>
                <a:lnTo>
                  <a:pt x="147" y="54"/>
                </a:lnTo>
                <a:lnTo>
                  <a:pt x="159" y="56"/>
                </a:lnTo>
                <a:lnTo>
                  <a:pt x="157" y="79"/>
                </a:lnTo>
                <a:lnTo>
                  <a:pt x="189" y="82"/>
                </a:lnTo>
                <a:lnTo>
                  <a:pt x="188" y="114"/>
                </a:lnTo>
                <a:lnTo>
                  <a:pt x="156" y="113"/>
                </a:lnTo>
                <a:lnTo>
                  <a:pt x="154" y="127"/>
                </a:lnTo>
                <a:lnTo>
                  <a:pt x="151" y="127"/>
                </a:lnTo>
                <a:lnTo>
                  <a:pt x="150" y="141"/>
                </a:lnTo>
                <a:lnTo>
                  <a:pt x="153" y="141"/>
                </a:lnTo>
                <a:lnTo>
                  <a:pt x="154" y="141"/>
                </a:lnTo>
                <a:lnTo>
                  <a:pt x="159" y="139"/>
                </a:lnTo>
                <a:lnTo>
                  <a:pt x="159" y="144"/>
                </a:lnTo>
                <a:lnTo>
                  <a:pt x="163" y="144"/>
                </a:lnTo>
                <a:lnTo>
                  <a:pt x="163" y="146"/>
                </a:lnTo>
                <a:lnTo>
                  <a:pt x="170" y="146"/>
                </a:lnTo>
                <a:lnTo>
                  <a:pt x="170" y="149"/>
                </a:lnTo>
                <a:lnTo>
                  <a:pt x="150" y="148"/>
                </a:lnTo>
                <a:lnTo>
                  <a:pt x="141" y="144"/>
                </a:lnTo>
                <a:lnTo>
                  <a:pt x="139" y="145"/>
                </a:lnTo>
                <a:lnTo>
                  <a:pt x="139" y="149"/>
                </a:lnTo>
                <a:lnTo>
                  <a:pt x="142" y="152"/>
                </a:lnTo>
                <a:lnTo>
                  <a:pt x="138" y="157"/>
                </a:lnTo>
                <a:lnTo>
                  <a:pt x="138" y="165"/>
                </a:lnTo>
                <a:lnTo>
                  <a:pt x="110" y="164"/>
                </a:lnTo>
                <a:lnTo>
                  <a:pt x="110" y="180"/>
                </a:lnTo>
                <a:lnTo>
                  <a:pt x="128" y="182"/>
                </a:lnTo>
                <a:lnTo>
                  <a:pt x="128" y="193"/>
                </a:lnTo>
                <a:lnTo>
                  <a:pt x="137" y="193"/>
                </a:lnTo>
                <a:lnTo>
                  <a:pt x="138" y="196"/>
                </a:lnTo>
                <a:lnTo>
                  <a:pt x="134" y="198"/>
                </a:lnTo>
                <a:lnTo>
                  <a:pt x="129" y="196"/>
                </a:lnTo>
                <a:lnTo>
                  <a:pt x="128" y="201"/>
                </a:lnTo>
                <a:lnTo>
                  <a:pt x="126" y="205"/>
                </a:lnTo>
                <a:lnTo>
                  <a:pt x="103" y="204"/>
                </a:lnTo>
                <a:lnTo>
                  <a:pt x="101" y="208"/>
                </a:lnTo>
                <a:lnTo>
                  <a:pt x="94" y="208"/>
                </a:lnTo>
                <a:lnTo>
                  <a:pt x="94" y="204"/>
                </a:lnTo>
                <a:lnTo>
                  <a:pt x="68" y="201"/>
                </a:lnTo>
                <a:lnTo>
                  <a:pt x="68" y="198"/>
                </a:lnTo>
                <a:lnTo>
                  <a:pt x="37" y="195"/>
                </a:lnTo>
                <a:lnTo>
                  <a:pt x="37" y="183"/>
                </a:lnTo>
                <a:lnTo>
                  <a:pt x="37" y="179"/>
                </a:lnTo>
                <a:lnTo>
                  <a:pt x="40" y="179"/>
                </a:lnTo>
                <a:lnTo>
                  <a:pt x="40" y="163"/>
                </a:lnTo>
                <a:lnTo>
                  <a:pt x="22" y="161"/>
                </a:lnTo>
                <a:lnTo>
                  <a:pt x="22" y="163"/>
                </a:lnTo>
                <a:lnTo>
                  <a:pt x="18" y="163"/>
                </a:lnTo>
                <a:lnTo>
                  <a:pt x="19" y="119"/>
                </a:lnTo>
                <a:lnTo>
                  <a:pt x="16" y="117"/>
                </a:lnTo>
                <a:lnTo>
                  <a:pt x="16" y="114"/>
                </a:lnTo>
                <a:lnTo>
                  <a:pt x="0" y="113"/>
                </a:lnTo>
                <a:lnTo>
                  <a:pt x="2" y="70"/>
                </a:lnTo>
                <a:lnTo>
                  <a:pt x="6" y="69"/>
                </a:lnTo>
                <a:lnTo>
                  <a:pt x="5" y="67"/>
                </a:lnTo>
                <a:lnTo>
                  <a:pt x="3" y="64"/>
                </a:lnTo>
                <a:lnTo>
                  <a:pt x="3" y="63"/>
                </a:lnTo>
                <a:lnTo>
                  <a:pt x="3" y="61"/>
                </a:lnTo>
                <a:lnTo>
                  <a:pt x="8" y="61"/>
                </a:lnTo>
                <a:lnTo>
                  <a:pt x="8" y="60"/>
                </a:lnTo>
                <a:lnTo>
                  <a:pt x="9" y="59"/>
                </a:lnTo>
                <a:lnTo>
                  <a:pt x="9" y="51"/>
                </a:lnTo>
                <a:lnTo>
                  <a:pt x="9" y="47"/>
                </a:lnTo>
                <a:lnTo>
                  <a:pt x="9" y="37"/>
                </a:lnTo>
                <a:lnTo>
                  <a:pt x="3" y="37"/>
                </a:lnTo>
                <a:lnTo>
                  <a:pt x="6" y="7"/>
                </a:lnTo>
                <a:lnTo>
                  <a:pt x="8" y="6"/>
                </a:lnTo>
                <a:lnTo>
                  <a:pt x="8" y="4"/>
                </a:lnTo>
                <a:lnTo>
                  <a:pt x="10" y="4"/>
                </a:lnTo>
                <a:lnTo>
                  <a:pt x="12" y="6"/>
                </a:lnTo>
                <a:lnTo>
                  <a:pt x="15" y="9"/>
                </a:lnTo>
                <a:lnTo>
                  <a:pt x="16" y="9"/>
                </a:lnTo>
                <a:lnTo>
                  <a:pt x="21" y="6"/>
                </a:lnTo>
                <a:lnTo>
                  <a:pt x="24" y="6"/>
                </a:lnTo>
                <a:lnTo>
                  <a:pt x="24" y="7"/>
                </a:lnTo>
                <a:lnTo>
                  <a:pt x="25" y="7"/>
                </a:lnTo>
                <a:lnTo>
                  <a:pt x="24" y="10"/>
                </a:lnTo>
                <a:lnTo>
                  <a:pt x="25" y="10"/>
                </a:lnTo>
                <a:lnTo>
                  <a:pt x="28" y="9"/>
                </a:lnTo>
                <a:lnTo>
                  <a:pt x="31" y="12"/>
                </a:lnTo>
                <a:lnTo>
                  <a:pt x="31" y="3"/>
                </a:lnTo>
                <a:lnTo>
                  <a:pt x="32" y="0"/>
                </a:lnTo>
                <a:lnTo>
                  <a:pt x="59" y="1"/>
                </a:lnTo>
                <a:lnTo>
                  <a:pt x="54" y="10"/>
                </a:lnTo>
                <a:lnTo>
                  <a:pt x="72" y="12"/>
                </a:lnTo>
                <a:lnTo>
                  <a:pt x="75" y="13"/>
                </a:lnTo>
                <a:lnTo>
                  <a:pt x="76" y="10"/>
                </a:lnTo>
                <a:lnTo>
                  <a:pt x="84" y="15"/>
                </a:lnTo>
                <a:lnTo>
                  <a:pt x="87" y="12"/>
                </a:lnTo>
                <a:lnTo>
                  <a:pt x="93" y="15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392" name="Rectangle 760"/>
          <p:cNvSpPr>
            <a:spLocks noChangeArrowheads="1"/>
          </p:cNvSpPr>
          <p:nvPr/>
        </p:nvSpPr>
        <p:spPr bwMode="auto">
          <a:xfrm rot="21334256">
            <a:off x="3551199" y="4344001"/>
            <a:ext cx="382748" cy="92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Абинский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3" name="Полилиния 4"/>
          <p:cNvSpPr>
            <a:spLocks/>
          </p:cNvSpPr>
          <p:nvPr/>
        </p:nvSpPr>
        <p:spPr bwMode="auto">
          <a:xfrm rot="21334256">
            <a:off x="3704836" y="4069071"/>
            <a:ext cx="776600" cy="933677"/>
          </a:xfrm>
          <a:custGeom>
            <a:avLst/>
            <a:gdLst>
              <a:gd name="T0" fmla="*/ 377645 w 720031"/>
              <a:gd name="T1" fmla="*/ 238270 h 912280"/>
              <a:gd name="T2" fmla="*/ 393476 w 720031"/>
              <a:gd name="T3" fmla="*/ 106466 h 912280"/>
              <a:gd name="T4" fmla="*/ 438352 w 720031"/>
              <a:gd name="T5" fmla="*/ 63371 h 912280"/>
              <a:gd name="T6" fmla="*/ 382917 w 720031"/>
              <a:gd name="T7" fmla="*/ 50689 h 912280"/>
              <a:gd name="T8" fmla="*/ 316924 w 720031"/>
              <a:gd name="T9" fmla="*/ 15218 h 912280"/>
              <a:gd name="T10" fmla="*/ 293166 w 720031"/>
              <a:gd name="T11" fmla="*/ 55762 h 912280"/>
              <a:gd name="T12" fmla="*/ 235089 w 720031"/>
              <a:gd name="T13" fmla="*/ 93788 h 912280"/>
              <a:gd name="T14" fmla="*/ 195490 w 720031"/>
              <a:gd name="T15" fmla="*/ 70971 h 912280"/>
              <a:gd name="T16" fmla="*/ 132136 w 720031"/>
              <a:gd name="T17" fmla="*/ 98855 h 912280"/>
              <a:gd name="T18" fmla="*/ 87259 w 720031"/>
              <a:gd name="T19" fmla="*/ 172365 h 912280"/>
              <a:gd name="T20" fmla="*/ 145335 w 720031"/>
              <a:gd name="T21" fmla="*/ 207851 h 912280"/>
              <a:gd name="T22" fmla="*/ 174373 w 720031"/>
              <a:gd name="T23" fmla="*/ 230664 h 912280"/>
              <a:gd name="T24" fmla="*/ 147976 w 720031"/>
              <a:gd name="T25" fmla="*/ 276294 h 912280"/>
              <a:gd name="T26" fmla="*/ 100460 w 720031"/>
              <a:gd name="T27" fmla="*/ 357404 h 912280"/>
              <a:gd name="T28" fmla="*/ 87259 w 720031"/>
              <a:gd name="T29" fmla="*/ 400494 h 912280"/>
              <a:gd name="T30" fmla="*/ 118939 w 720031"/>
              <a:gd name="T31" fmla="*/ 441051 h 912280"/>
              <a:gd name="T32" fmla="*/ 55581 w 720031"/>
              <a:gd name="T33" fmla="*/ 463863 h 912280"/>
              <a:gd name="T34" fmla="*/ 42382 w 720031"/>
              <a:gd name="T35" fmla="*/ 527233 h 912280"/>
              <a:gd name="T36" fmla="*/ 23905 w 720031"/>
              <a:gd name="T37" fmla="*/ 608344 h 912280"/>
              <a:gd name="T38" fmla="*/ 15979 w 720031"/>
              <a:gd name="T39" fmla="*/ 648903 h 912280"/>
              <a:gd name="T40" fmla="*/ 50301 w 720031"/>
              <a:gd name="T41" fmla="*/ 656507 h 912280"/>
              <a:gd name="T42" fmla="*/ 15979 w 720031"/>
              <a:gd name="T43" fmla="*/ 691992 h 912280"/>
              <a:gd name="T44" fmla="*/ 68780 w 720031"/>
              <a:gd name="T45" fmla="*/ 722412 h 912280"/>
              <a:gd name="T46" fmla="*/ 134778 w 720031"/>
              <a:gd name="T47" fmla="*/ 768044 h 912280"/>
              <a:gd name="T48" fmla="*/ 132136 w 720031"/>
              <a:gd name="T49" fmla="*/ 765504 h 912280"/>
              <a:gd name="T50" fmla="*/ 161173 w 720031"/>
              <a:gd name="T51" fmla="*/ 811128 h 912280"/>
              <a:gd name="T52" fmla="*/ 184937 w 720031"/>
              <a:gd name="T53" fmla="*/ 864357 h 912280"/>
              <a:gd name="T54" fmla="*/ 237729 w 720031"/>
              <a:gd name="T55" fmla="*/ 922657 h 912280"/>
              <a:gd name="T56" fmla="*/ 311644 w 720031"/>
              <a:gd name="T57" fmla="*/ 965749 h 912280"/>
              <a:gd name="T58" fmla="*/ 372358 w 720031"/>
              <a:gd name="T59" fmla="*/ 953074 h 912280"/>
              <a:gd name="T60" fmla="*/ 454193 w 720031"/>
              <a:gd name="T61" fmla="*/ 950539 h 912280"/>
              <a:gd name="T62" fmla="*/ 501711 w 720031"/>
              <a:gd name="T63" fmla="*/ 965749 h 912280"/>
              <a:gd name="T64" fmla="*/ 543946 w 720031"/>
              <a:gd name="T65" fmla="*/ 970818 h 912280"/>
              <a:gd name="T66" fmla="*/ 599384 w 720031"/>
              <a:gd name="T67" fmla="*/ 909983 h 912280"/>
              <a:gd name="T68" fmla="*/ 633702 w 720031"/>
              <a:gd name="T69" fmla="*/ 844080 h 912280"/>
              <a:gd name="T70" fmla="*/ 654821 w 720031"/>
              <a:gd name="T71" fmla="*/ 803523 h 912280"/>
              <a:gd name="T72" fmla="*/ 694417 w 720031"/>
              <a:gd name="T73" fmla="*/ 760434 h 912280"/>
              <a:gd name="T74" fmla="*/ 728733 w 720031"/>
              <a:gd name="T75" fmla="*/ 732550 h 912280"/>
              <a:gd name="T76" fmla="*/ 773609 w 720031"/>
              <a:gd name="T77" fmla="*/ 747763 h 912280"/>
              <a:gd name="T78" fmla="*/ 770972 w 720031"/>
              <a:gd name="T79" fmla="*/ 719876 h 912280"/>
              <a:gd name="T80" fmla="*/ 726093 w 720031"/>
              <a:gd name="T81" fmla="*/ 697063 h 912280"/>
              <a:gd name="T82" fmla="*/ 739294 w 720031"/>
              <a:gd name="T83" fmla="*/ 626089 h 912280"/>
              <a:gd name="T84" fmla="*/ 715537 w 720031"/>
              <a:gd name="T85" fmla="*/ 557649 h 912280"/>
              <a:gd name="T86" fmla="*/ 728733 w 720031"/>
              <a:gd name="T87" fmla="*/ 466399 h 912280"/>
              <a:gd name="T88" fmla="*/ 686499 w 720031"/>
              <a:gd name="T89" fmla="*/ 392891 h 912280"/>
              <a:gd name="T90" fmla="*/ 594110 w 720031"/>
              <a:gd name="T91" fmla="*/ 344729 h 912280"/>
              <a:gd name="T92" fmla="*/ 572984 w 720031"/>
              <a:gd name="T93" fmla="*/ 296568 h 912280"/>
              <a:gd name="T94" fmla="*/ 514910 w 720031"/>
              <a:gd name="T95" fmla="*/ 256014 h 912280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720031" h="912280">
                <a:moveTo>
                  <a:pt x="438282" y="219075"/>
                </a:moveTo>
                <a:cubicBezTo>
                  <a:pt x="431138" y="219472"/>
                  <a:pt x="415962" y="219803"/>
                  <a:pt x="404944" y="221456"/>
                </a:cubicBezTo>
                <a:cubicBezTo>
                  <a:pt x="399980" y="222201"/>
                  <a:pt x="390657" y="226219"/>
                  <a:pt x="390657" y="226219"/>
                </a:cubicBezTo>
                <a:cubicBezTo>
                  <a:pt x="373988" y="225425"/>
                  <a:pt x="354960" y="232424"/>
                  <a:pt x="340651" y="223838"/>
                </a:cubicBezTo>
                <a:cubicBezTo>
                  <a:pt x="334351" y="220058"/>
                  <a:pt x="345491" y="190264"/>
                  <a:pt x="347794" y="183356"/>
                </a:cubicBezTo>
                <a:lnTo>
                  <a:pt x="350176" y="176213"/>
                </a:lnTo>
                <a:cubicBezTo>
                  <a:pt x="350970" y="155575"/>
                  <a:pt x="351269" y="134913"/>
                  <a:pt x="352557" y="114300"/>
                </a:cubicBezTo>
                <a:cubicBezTo>
                  <a:pt x="352858" y="109481"/>
                  <a:pt x="353767" y="104697"/>
                  <a:pt x="354938" y="100013"/>
                </a:cubicBezTo>
                <a:cubicBezTo>
                  <a:pt x="356156" y="95143"/>
                  <a:pt x="359701" y="85725"/>
                  <a:pt x="359701" y="85725"/>
                </a:cubicBezTo>
                <a:cubicBezTo>
                  <a:pt x="360495" y="80963"/>
                  <a:pt x="359923" y="75756"/>
                  <a:pt x="362082" y="71438"/>
                </a:cubicBezTo>
                <a:cubicBezTo>
                  <a:pt x="365684" y="64233"/>
                  <a:pt x="386210" y="64552"/>
                  <a:pt x="388276" y="64294"/>
                </a:cubicBezTo>
                <a:cubicBezTo>
                  <a:pt x="390657" y="62706"/>
                  <a:pt x="394858" y="62337"/>
                  <a:pt x="395419" y="59531"/>
                </a:cubicBezTo>
                <a:cubicBezTo>
                  <a:pt x="395980" y="56725"/>
                  <a:pt x="393084" y="53905"/>
                  <a:pt x="390657" y="52388"/>
                </a:cubicBezTo>
                <a:cubicBezTo>
                  <a:pt x="386790" y="49971"/>
                  <a:pt x="372422" y="46638"/>
                  <a:pt x="366844" y="45244"/>
                </a:cubicBezTo>
                <a:cubicBezTo>
                  <a:pt x="364463" y="42863"/>
                  <a:pt x="362939" y="39025"/>
                  <a:pt x="359701" y="38100"/>
                </a:cubicBezTo>
                <a:cubicBezTo>
                  <a:pt x="350317" y="35418"/>
                  <a:pt x="349440" y="42792"/>
                  <a:pt x="345413" y="47625"/>
                </a:cubicBezTo>
                <a:cubicBezTo>
                  <a:pt x="339683" y="54501"/>
                  <a:pt x="338150" y="54848"/>
                  <a:pt x="331126" y="59531"/>
                </a:cubicBezTo>
                <a:cubicBezTo>
                  <a:pt x="322659" y="58322"/>
                  <a:pt x="313501" y="59459"/>
                  <a:pt x="307313" y="52388"/>
                </a:cubicBezTo>
                <a:cubicBezTo>
                  <a:pt x="303544" y="48080"/>
                  <a:pt x="297788" y="38100"/>
                  <a:pt x="297788" y="38100"/>
                </a:cubicBezTo>
                <a:cubicBezTo>
                  <a:pt x="290992" y="17711"/>
                  <a:pt x="296654" y="29676"/>
                  <a:pt x="285882" y="14288"/>
                </a:cubicBezTo>
                <a:cubicBezTo>
                  <a:pt x="282600" y="9599"/>
                  <a:pt x="276357" y="0"/>
                  <a:pt x="276357" y="0"/>
                </a:cubicBezTo>
                <a:cubicBezTo>
                  <a:pt x="273976" y="794"/>
                  <a:pt x="269662" y="-89"/>
                  <a:pt x="269213" y="2381"/>
                </a:cubicBezTo>
                <a:cubicBezTo>
                  <a:pt x="267046" y="14301"/>
                  <a:pt x="270581" y="23155"/>
                  <a:pt x="273976" y="33338"/>
                </a:cubicBezTo>
                <a:cubicBezTo>
                  <a:pt x="257836" y="38717"/>
                  <a:pt x="275396" y="30498"/>
                  <a:pt x="264451" y="52388"/>
                </a:cubicBezTo>
                <a:cubicBezTo>
                  <a:pt x="263328" y="54633"/>
                  <a:pt x="259798" y="54458"/>
                  <a:pt x="257307" y="54769"/>
                </a:cubicBezTo>
                <a:cubicBezTo>
                  <a:pt x="247038" y="56053"/>
                  <a:pt x="236670" y="56356"/>
                  <a:pt x="226351" y="57150"/>
                </a:cubicBezTo>
                <a:cubicBezTo>
                  <a:pt x="223970" y="66675"/>
                  <a:pt x="223322" y="76811"/>
                  <a:pt x="219207" y="85725"/>
                </a:cubicBezTo>
                <a:cubicBezTo>
                  <a:pt x="218155" y="88004"/>
                  <a:pt x="214257" y="89325"/>
                  <a:pt x="212063" y="88106"/>
                </a:cubicBezTo>
                <a:cubicBezTo>
                  <a:pt x="206176" y="84835"/>
                  <a:pt x="202538" y="78581"/>
                  <a:pt x="197776" y="73819"/>
                </a:cubicBezTo>
                <a:cubicBezTo>
                  <a:pt x="195395" y="71438"/>
                  <a:pt x="193827" y="67740"/>
                  <a:pt x="190632" y="66675"/>
                </a:cubicBezTo>
                <a:lnTo>
                  <a:pt x="183488" y="64294"/>
                </a:lnTo>
                <a:cubicBezTo>
                  <a:pt x="181107" y="65088"/>
                  <a:pt x="178854" y="66675"/>
                  <a:pt x="176344" y="66675"/>
                </a:cubicBezTo>
                <a:cubicBezTo>
                  <a:pt x="169085" y="66675"/>
                  <a:pt x="163869" y="63792"/>
                  <a:pt x="157294" y="61913"/>
                </a:cubicBezTo>
                <a:cubicBezTo>
                  <a:pt x="154147" y="61014"/>
                  <a:pt x="150944" y="60325"/>
                  <a:pt x="147769" y="59531"/>
                </a:cubicBezTo>
                <a:cubicBezTo>
                  <a:pt x="139038" y="60325"/>
                  <a:pt x="130148" y="60076"/>
                  <a:pt x="121576" y="61913"/>
                </a:cubicBezTo>
                <a:cubicBezTo>
                  <a:pt x="106051" y="65240"/>
                  <a:pt x="116759" y="83129"/>
                  <a:pt x="119194" y="92869"/>
                </a:cubicBezTo>
                <a:cubicBezTo>
                  <a:pt x="120176" y="96795"/>
                  <a:pt x="120782" y="100806"/>
                  <a:pt x="121576" y="104775"/>
                </a:cubicBezTo>
                <a:cubicBezTo>
                  <a:pt x="120782" y="111125"/>
                  <a:pt x="123446" y="119042"/>
                  <a:pt x="119194" y="123825"/>
                </a:cubicBezTo>
                <a:cubicBezTo>
                  <a:pt x="115465" y="128020"/>
                  <a:pt x="105167" y="121254"/>
                  <a:pt x="102526" y="126206"/>
                </a:cubicBezTo>
                <a:cubicBezTo>
                  <a:pt x="79744" y="168923"/>
                  <a:pt x="124048" y="156888"/>
                  <a:pt x="78713" y="161925"/>
                </a:cubicBezTo>
                <a:cubicBezTo>
                  <a:pt x="79507" y="164306"/>
                  <a:pt x="79875" y="166875"/>
                  <a:pt x="81094" y="169069"/>
                </a:cubicBezTo>
                <a:cubicBezTo>
                  <a:pt x="86696" y="179152"/>
                  <a:pt x="94223" y="189921"/>
                  <a:pt x="104907" y="195263"/>
                </a:cubicBezTo>
                <a:cubicBezTo>
                  <a:pt x="107152" y="196386"/>
                  <a:pt x="109670" y="196850"/>
                  <a:pt x="112051" y="197644"/>
                </a:cubicBezTo>
                <a:cubicBezTo>
                  <a:pt x="118401" y="196850"/>
                  <a:pt x="124805" y="196408"/>
                  <a:pt x="131101" y="195263"/>
                </a:cubicBezTo>
                <a:cubicBezTo>
                  <a:pt x="133570" y="194814"/>
                  <a:pt x="135734" y="192881"/>
                  <a:pt x="138244" y="192881"/>
                </a:cubicBezTo>
                <a:cubicBezTo>
                  <a:pt x="141517" y="192881"/>
                  <a:pt x="144594" y="194469"/>
                  <a:pt x="147769" y="195263"/>
                </a:cubicBezTo>
                <a:cubicBezTo>
                  <a:pt x="153759" y="213227"/>
                  <a:pt x="145677" y="191075"/>
                  <a:pt x="154913" y="209550"/>
                </a:cubicBezTo>
                <a:cubicBezTo>
                  <a:pt x="156035" y="211795"/>
                  <a:pt x="156500" y="214313"/>
                  <a:pt x="157294" y="216694"/>
                </a:cubicBezTo>
                <a:cubicBezTo>
                  <a:pt x="156500" y="220663"/>
                  <a:pt x="155978" y="224695"/>
                  <a:pt x="154913" y="228600"/>
                </a:cubicBezTo>
                <a:cubicBezTo>
                  <a:pt x="153592" y="233443"/>
                  <a:pt x="151369" y="238018"/>
                  <a:pt x="150151" y="242888"/>
                </a:cubicBezTo>
                <a:cubicBezTo>
                  <a:pt x="149357" y="246063"/>
                  <a:pt x="149584" y="249690"/>
                  <a:pt x="147769" y="252413"/>
                </a:cubicBezTo>
                <a:cubicBezTo>
                  <a:pt x="145131" y="256370"/>
                  <a:pt x="137557" y="258198"/>
                  <a:pt x="133482" y="259556"/>
                </a:cubicBezTo>
                <a:cubicBezTo>
                  <a:pt x="138051" y="286977"/>
                  <a:pt x="138562" y="283901"/>
                  <a:pt x="133482" y="326231"/>
                </a:cubicBezTo>
                <a:cubicBezTo>
                  <a:pt x="133141" y="329073"/>
                  <a:pt x="130954" y="331587"/>
                  <a:pt x="128719" y="333375"/>
                </a:cubicBezTo>
                <a:cubicBezTo>
                  <a:pt x="126759" y="334943"/>
                  <a:pt x="123957" y="334962"/>
                  <a:pt x="121576" y="335756"/>
                </a:cubicBezTo>
                <a:cubicBezTo>
                  <a:pt x="115456" y="334991"/>
                  <a:pt x="98083" y="330780"/>
                  <a:pt x="90619" y="335756"/>
                </a:cubicBezTo>
                <a:cubicBezTo>
                  <a:pt x="88530" y="337148"/>
                  <a:pt x="88847" y="340465"/>
                  <a:pt x="88238" y="342900"/>
                </a:cubicBezTo>
                <a:cubicBezTo>
                  <a:pt x="87256" y="346826"/>
                  <a:pt x="86922" y="350901"/>
                  <a:pt x="85857" y="354806"/>
                </a:cubicBezTo>
                <a:cubicBezTo>
                  <a:pt x="84536" y="359649"/>
                  <a:pt x="82682" y="364331"/>
                  <a:pt x="81094" y="369094"/>
                </a:cubicBezTo>
                <a:cubicBezTo>
                  <a:pt x="80300" y="371475"/>
                  <a:pt x="80488" y="374463"/>
                  <a:pt x="78713" y="376238"/>
                </a:cubicBezTo>
                <a:lnTo>
                  <a:pt x="69188" y="385763"/>
                </a:lnTo>
                <a:cubicBezTo>
                  <a:pt x="89991" y="422167"/>
                  <a:pt x="62454" y="385554"/>
                  <a:pt x="116813" y="400050"/>
                </a:cubicBezTo>
                <a:cubicBezTo>
                  <a:pt x="120724" y="401093"/>
                  <a:pt x="116677" y="408588"/>
                  <a:pt x="114432" y="411956"/>
                </a:cubicBezTo>
                <a:cubicBezTo>
                  <a:pt x="113040" y="414045"/>
                  <a:pt x="109723" y="413729"/>
                  <a:pt x="107288" y="414338"/>
                </a:cubicBezTo>
                <a:cubicBezTo>
                  <a:pt x="93233" y="417852"/>
                  <a:pt x="85445" y="417622"/>
                  <a:pt x="69188" y="419100"/>
                </a:cubicBezTo>
                <a:cubicBezTo>
                  <a:pt x="66807" y="420688"/>
                  <a:pt x="64529" y="422443"/>
                  <a:pt x="62044" y="423863"/>
                </a:cubicBezTo>
                <a:cubicBezTo>
                  <a:pt x="58962" y="425624"/>
                  <a:pt x="55029" y="426115"/>
                  <a:pt x="52519" y="428625"/>
                </a:cubicBezTo>
                <a:cubicBezTo>
                  <a:pt x="50744" y="430400"/>
                  <a:pt x="50932" y="433388"/>
                  <a:pt x="50138" y="435769"/>
                </a:cubicBezTo>
                <a:cubicBezTo>
                  <a:pt x="49344" y="442913"/>
                  <a:pt x="48850" y="450096"/>
                  <a:pt x="47757" y="457200"/>
                </a:cubicBezTo>
                <a:cubicBezTo>
                  <a:pt x="46902" y="462758"/>
                  <a:pt x="44774" y="468531"/>
                  <a:pt x="42994" y="473869"/>
                </a:cubicBezTo>
                <a:cubicBezTo>
                  <a:pt x="42200" y="478631"/>
                  <a:pt x="41660" y="483443"/>
                  <a:pt x="40613" y="488156"/>
                </a:cubicBezTo>
                <a:cubicBezTo>
                  <a:pt x="40069" y="490606"/>
                  <a:pt x="38470" y="492801"/>
                  <a:pt x="38232" y="495300"/>
                </a:cubicBezTo>
                <a:cubicBezTo>
                  <a:pt x="36875" y="509545"/>
                  <a:pt x="38411" y="524084"/>
                  <a:pt x="35851" y="538163"/>
                </a:cubicBezTo>
                <a:cubicBezTo>
                  <a:pt x="35141" y="542068"/>
                  <a:pt x="31014" y="544459"/>
                  <a:pt x="28707" y="547688"/>
                </a:cubicBezTo>
                <a:cubicBezTo>
                  <a:pt x="27043" y="550017"/>
                  <a:pt x="25532" y="552450"/>
                  <a:pt x="23944" y="554831"/>
                </a:cubicBezTo>
                <a:cubicBezTo>
                  <a:pt x="23150" y="560387"/>
                  <a:pt x="26130" y="568237"/>
                  <a:pt x="21563" y="571500"/>
                </a:cubicBezTo>
                <a:cubicBezTo>
                  <a:pt x="17478" y="574418"/>
                  <a:pt x="7276" y="566738"/>
                  <a:pt x="7276" y="566738"/>
                </a:cubicBezTo>
                <a:cubicBezTo>
                  <a:pt x="4895" y="567532"/>
                  <a:pt x="359" y="566619"/>
                  <a:pt x="132" y="569119"/>
                </a:cubicBezTo>
                <a:cubicBezTo>
                  <a:pt x="-885" y="580305"/>
                  <a:pt x="4114" y="592755"/>
                  <a:pt x="9657" y="602456"/>
                </a:cubicBezTo>
                <a:cubicBezTo>
                  <a:pt x="11077" y="604941"/>
                  <a:pt x="12832" y="607219"/>
                  <a:pt x="14419" y="609600"/>
                </a:cubicBezTo>
                <a:cubicBezTo>
                  <a:pt x="19182" y="608806"/>
                  <a:pt x="24126" y="608746"/>
                  <a:pt x="28707" y="607219"/>
                </a:cubicBezTo>
                <a:cubicBezTo>
                  <a:pt x="31422" y="606314"/>
                  <a:pt x="32989" y="602456"/>
                  <a:pt x="35851" y="602456"/>
                </a:cubicBezTo>
                <a:cubicBezTo>
                  <a:pt x="38713" y="602456"/>
                  <a:pt x="40613" y="605631"/>
                  <a:pt x="42994" y="607219"/>
                </a:cubicBezTo>
                <a:cubicBezTo>
                  <a:pt x="43788" y="610394"/>
                  <a:pt x="46316" y="613609"/>
                  <a:pt x="45376" y="616744"/>
                </a:cubicBezTo>
                <a:cubicBezTo>
                  <a:pt x="41726" y="628911"/>
                  <a:pt x="38094" y="631066"/>
                  <a:pt x="28707" y="633413"/>
                </a:cubicBezTo>
                <a:cubicBezTo>
                  <a:pt x="24781" y="634395"/>
                  <a:pt x="20770" y="635000"/>
                  <a:pt x="16801" y="635794"/>
                </a:cubicBezTo>
                <a:cubicBezTo>
                  <a:pt x="15213" y="638175"/>
                  <a:pt x="12509" y="640115"/>
                  <a:pt x="12038" y="642938"/>
                </a:cubicBezTo>
                <a:cubicBezTo>
                  <a:pt x="11625" y="645414"/>
                  <a:pt x="13729" y="647668"/>
                  <a:pt x="14419" y="650081"/>
                </a:cubicBezTo>
                <a:cubicBezTo>
                  <a:pt x="17100" y="659463"/>
                  <a:pt x="15020" y="660800"/>
                  <a:pt x="23944" y="666750"/>
                </a:cubicBezTo>
                <a:cubicBezTo>
                  <a:pt x="28476" y="669772"/>
                  <a:pt x="46350" y="671312"/>
                  <a:pt x="47757" y="671513"/>
                </a:cubicBezTo>
                <a:cubicBezTo>
                  <a:pt x="50138" y="672307"/>
                  <a:pt x="52656" y="672772"/>
                  <a:pt x="54901" y="673894"/>
                </a:cubicBezTo>
                <a:cubicBezTo>
                  <a:pt x="57461" y="675174"/>
                  <a:pt x="59283" y="677903"/>
                  <a:pt x="62044" y="678656"/>
                </a:cubicBezTo>
                <a:cubicBezTo>
                  <a:pt x="68218" y="680340"/>
                  <a:pt x="74744" y="680244"/>
                  <a:pt x="81094" y="681038"/>
                </a:cubicBezTo>
                <a:cubicBezTo>
                  <a:pt x="83117" y="683061"/>
                  <a:pt x="95850" y="697660"/>
                  <a:pt x="102526" y="700088"/>
                </a:cubicBezTo>
                <a:cubicBezTo>
                  <a:pt x="108677" y="702325"/>
                  <a:pt x="121576" y="704850"/>
                  <a:pt x="121576" y="704850"/>
                </a:cubicBezTo>
                <a:cubicBezTo>
                  <a:pt x="127285" y="721979"/>
                  <a:pt x="121576" y="700588"/>
                  <a:pt x="121576" y="721519"/>
                </a:cubicBezTo>
                <a:cubicBezTo>
                  <a:pt x="121576" y="727918"/>
                  <a:pt x="123163" y="734219"/>
                  <a:pt x="123957" y="740569"/>
                </a:cubicBezTo>
                <a:cubicBezTo>
                  <a:pt x="127926" y="739775"/>
                  <a:pt x="133001" y="741050"/>
                  <a:pt x="135863" y="738188"/>
                </a:cubicBezTo>
                <a:cubicBezTo>
                  <a:pt x="137638" y="736413"/>
                  <a:pt x="134874" y="733133"/>
                  <a:pt x="133482" y="731044"/>
                </a:cubicBezTo>
                <a:cubicBezTo>
                  <a:pt x="129815" y="725543"/>
                  <a:pt x="124466" y="722652"/>
                  <a:pt x="119194" y="719138"/>
                </a:cubicBezTo>
                <a:cubicBezTo>
                  <a:pt x="119988" y="723900"/>
                  <a:pt x="120529" y="728712"/>
                  <a:pt x="121576" y="733425"/>
                </a:cubicBezTo>
                <a:cubicBezTo>
                  <a:pt x="122121" y="735875"/>
                  <a:pt x="122350" y="738641"/>
                  <a:pt x="123957" y="740569"/>
                </a:cubicBezTo>
                <a:cubicBezTo>
                  <a:pt x="126498" y="743618"/>
                  <a:pt x="130469" y="745130"/>
                  <a:pt x="133482" y="747713"/>
                </a:cubicBezTo>
                <a:cubicBezTo>
                  <a:pt x="140615" y="753826"/>
                  <a:pt x="140488" y="754649"/>
                  <a:pt x="145388" y="762000"/>
                </a:cubicBezTo>
                <a:cubicBezTo>
                  <a:pt x="144594" y="764381"/>
                  <a:pt x="144130" y="766899"/>
                  <a:pt x="143007" y="769144"/>
                </a:cubicBezTo>
                <a:cubicBezTo>
                  <a:pt x="133773" y="787611"/>
                  <a:pt x="141848" y="765475"/>
                  <a:pt x="135863" y="783431"/>
                </a:cubicBezTo>
                <a:cubicBezTo>
                  <a:pt x="136657" y="792162"/>
                  <a:pt x="131802" y="803678"/>
                  <a:pt x="138244" y="809625"/>
                </a:cubicBezTo>
                <a:cubicBezTo>
                  <a:pt x="145267" y="816108"/>
                  <a:pt x="157447" y="810131"/>
                  <a:pt x="166819" y="812006"/>
                </a:cubicBezTo>
                <a:cubicBezTo>
                  <a:pt x="169625" y="812567"/>
                  <a:pt x="171764" y="814937"/>
                  <a:pt x="173963" y="816769"/>
                </a:cubicBezTo>
                <a:cubicBezTo>
                  <a:pt x="183756" y="824930"/>
                  <a:pt x="190840" y="837321"/>
                  <a:pt x="197776" y="847725"/>
                </a:cubicBezTo>
                <a:lnTo>
                  <a:pt x="207301" y="862013"/>
                </a:lnTo>
                <a:cubicBezTo>
                  <a:pt x="209682" y="863600"/>
                  <a:pt x="211829" y="865613"/>
                  <a:pt x="214444" y="866775"/>
                </a:cubicBezTo>
                <a:cubicBezTo>
                  <a:pt x="231960" y="874560"/>
                  <a:pt x="224340" y="867950"/>
                  <a:pt x="238257" y="876300"/>
                </a:cubicBezTo>
                <a:cubicBezTo>
                  <a:pt x="247107" y="881610"/>
                  <a:pt x="253344" y="885357"/>
                  <a:pt x="259688" y="892969"/>
                </a:cubicBezTo>
                <a:cubicBezTo>
                  <a:pt x="261520" y="895168"/>
                  <a:pt x="262427" y="898089"/>
                  <a:pt x="264451" y="900113"/>
                </a:cubicBezTo>
                <a:cubicBezTo>
                  <a:pt x="270251" y="905913"/>
                  <a:pt x="273468" y="905070"/>
                  <a:pt x="281119" y="907256"/>
                </a:cubicBezTo>
                <a:cubicBezTo>
                  <a:pt x="283533" y="907946"/>
                  <a:pt x="285882" y="908844"/>
                  <a:pt x="288263" y="909638"/>
                </a:cubicBezTo>
                <a:cubicBezTo>
                  <a:pt x="300169" y="908844"/>
                  <a:pt x="312366" y="909989"/>
                  <a:pt x="323982" y="907256"/>
                </a:cubicBezTo>
                <a:cubicBezTo>
                  <a:pt x="326768" y="906601"/>
                  <a:pt x="326721" y="902136"/>
                  <a:pt x="328744" y="900113"/>
                </a:cubicBezTo>
                <a:cubicBezTo>
                  <a:pt x="330768" y="898089"/>
                  <a:pt x="333507" y="896938"/>
                  <a:pt x="335888" y="895350"/>
                </a:cubicBezTo>
                <a:cubicBezTo>
                  <a:pt x="349382" y="896144"/>
                  <a:pt x="362919" y="896386"/>
                  <a:pt x="376369" y="897731"/>
                </a:cubicBezTo>
                <a:cubicBezTo>
                  <a:pt x="378867" y="897981"/>
                  <a:pt x="381003" y="900113"/>
                  <a:pt x="383513" y="900113"/>
                </a:cubicBezTo>
                <a:cubicBezTo>
                  <a:pt x="389912" y="900113"/>
                  <a:pt x="396213" y="898525"/>
                  <a:pt x="402563" y="897731"/>
                </a:cubicBezTo>
                <a:cubicBezTo>
                  <a:pt x="404944" y="896144"/>
                  <a:pt x="406855" y="893207"/>
                  <a:pt x="409707" y="892969"/>
                </a:cubicBezTo>
                <a:cubicBezTo>
                  <a:pt x="416870" y="892372"/>
                  <a:pt x="424464" y="892681"/>
                  <a:pt x="431138" y="895350"/>
                </a:cubicBezTo>
                <a:cubicBezTo>
                  <a:pt x="433469" y="896282"/>
                  <a:pt x="432396" y="900249"/>
                  <a:pt x="433519" y="902494"/>
                </a:cubicBezTo>
                <a:cubicBezTo>
                  <a:pt x="437827" y="911111"/>
                  <a:pt x="437187" y="909273"/>
                  <a:pt x="445426" y="912019"/>
                </a:cubicBezTo>
                <a:cubicBezTo>
                  <a:pt x="447807" y="910431"/>
                  <a:pt x="450545" y="909280"/>
                  <a:pt x="452569" y="907256"/>
                </a:cubicBezTo>
                <a:cubicBezTo>
                  <a:pt x="454593" y="905232"/>
                  <a:pt x="454526" y="900674"/>
                  <a:pt x="457332" y="900113"/>
                </a:cubicBezTo>
                <a:cubicBezTo>
                  <a:pt x="463607" y="898858"/>
                  <a:pt x="470032" y="901700"/>
                  <a:pt x="476382" y="902494"/>
                </a:cubicBezTo>
                <a:cubicBezTo>
                  <a:pt x="478763" y="903288"/>
                  <a:pt x="481437" y="903483"/>
                  <a:pt x="483526" y="904875"/>
                </a:cubicBezTo>
                <a:cubicBezTo>
                  <a:pt x="486328" y="906743"/>
                  <a:pt x="487367" y="911359"/>
                  <a:pt x="490669" y="912019"/>
                </a:cubicBezTo>
                <a:cubicBezTo>
                  <a:pt x="496173" y="913120"/>
                  <a:pt x="501782" y="910432"/>
                  <a:pt x="507338" y="909638"/>
                </a:cubicBezTo>
                <a:cubicBezTo>
                  <a:pt x="508132" y="895350"/>
                  <a:pt x="502549" y="879159"/>
                  <a:pt x="509719" y="866775"/>
                </a:cubicBezTo>
                <a:cubicBezTo>
                  <a:pt x="513716" y="859871"/>
                  <a:pt x="526086" y="867258"/>
                  <a:pt x="533532" y="864394"/>
                </a:cubicBezTo>
                <a:cubicBezTo>
                  <a:pt x="537236" y="862969"/>
                  <a:pt x="537870" y="857675"/>
                  <a:pt x="540676" y="854869"/>
                </a:cubicBezTo>
                <a:cubicBezTo>
                  <a:pt x="548880" y="846665"/>
                  <a:pt x="557332" y="849049"/>
                  <a:pt x="569251" y="847725"/>
                </a:cubicBezTo>
                <a:cubicBezTo>
                  <a:pt x="567663" y="841375"/>
                  <a:pt x="565772" y="835093"/>
                  <a:pt x="564488" y="828675"/>
                </a:cubicBezTo>
                <a:cubicBezTo>
                  <a:pt x="561615" y="814308"/>
                  <a:pt x="563387" y="820609"/>
                  <a:pt x="559726" y="809625"/>
                </a:cubicBezTo>
                <a:cubicBezTo>
                  <a:pt x="562380" y="788390"/>
                  <a:pt x="555967" y="788480"/>
                  <a:pt x="571632" y="792956"/>
                </a:cubicBezTo>
                <a:cubicBezTo>
                  <a:pt x="574046" y="793646"/>
                  <a:pt x="576395" y="794544"/>
                  <a:pt x="578776" y="795338"/>
                </a:cubicBezTo>
                <a:cubicBezTo>
                  <a:pt x="581157" y="793750"/>
                  <a:pt x="584131" y="792810"/>
                  <a:pt x="585919" y="790575"/>
                </a:cubicBezTo>
                <a:cubicBezTo>
                  <a:pt x="587487" y="788615"/>
                  <a:pt x="587969" y="785919"/>
                  <a:pt x="588301" y="783431"/>
                </a:cubicBezTo>
                <a:cubicBezTo>
                  <a:pt x="589564" y="773957"/>
                  <a:pt x="589419" y="764330"/>
                  <a:pt x="590682" y="754856"/>
                </a:cubicBezTo>
                <a:cubicBezTo>
                  <a:pt x="591742" y="746904"/>
                  <a:pt x="594490" y="746286"/>
                  <a:pt x="600207" y="740569"/>
                </a:cubicBezTo>
                <a:cubicBezTo>
                  <a:pt x="603931" y="733120"/>
                  <a:pt x="604872" y="728727"/>
                  <a:pt x="612113" y="723900"/>
                </a:cubicBezTo>
                <a:cubicBezTo>
                  <a:pt x="614202" y="722508"/>
                  <a:pt x="616876" y="722313"/>
                  <a:pt x="619257" y="721519"/>
                </a:cubicBezTo>
                <a:cubicBezTo>
                  <a:pt x="621638" y="719138"/>
                  <a:pt x="623844" y="716567"/>
                  <a:pt x="626401" y="714375"/>
                </a:cubicBezTo>
                <a:cubicBezTo>
                  <a:pt x="629414" y="711792"/>
                  <a:pt x="633385" y="710280"/>
                  <a:pt x="635926" y="707231"/>
                </a:cubicBezTo>
                <a:cubicBezTo>
                  <a:pt x="637533" y="705303"/>
                  <a:pt x="637088" y="702282"/>
                  <a:pt x="638307" y="700088"/>
                </a:cubicBezTo>
                <a:cubicBezTo>
                  <a:pt x="641087" y="695084"/>
                  <a:pt x="647832" y="685800"/>
                  <a:pt x="647832" y="685800"/>
                </a:cubicBezTo>
                <a:cubicBezTo>
                  <a:pt x="651007" y="686594"/>
                  <a:pt x="655227" y="685696"/>
                  <a:pt x="657357" y="688181"/>
                </a:cubicBezTo>
                <a:cubicBezTo>
                  <a:pt x="660624" y="691993"/>
                  <a:pt x="659334" y="698292"/>
                  <a:pt x="662119" y="702469"/>
                </a:cubicBezTo>
                <a:lnTo>
                  <a:pt x="666882" y="709613"/>
                </a:lnTo>
                <a:cubicBezTo>
                  <a:pt x="678105" y="707742"/>
                  <a:pt x="680750" y="707691"/>
                  <a:pt x="690694" y="704850"/>
                </a:cubicBezTo>
                <a:cubicBezTo>
                  <a:pt x="693108" y="704160"/>
                  <a:pt x="695388" y="703013"/>
                  <a:pt x="697838" y="702469"/>
                </a:cubicBezTo>
                <a:cubicBezTo>
                  <a:pt x="702551" y="701422"/>
                  <a:pt x="707363" y="700882"/>
                  <a:pt x="712126" y="700088"/>
                </a:cubicBezTo>
                <a:cubicBezTo>
                  <a:pt x="714507" y="698500"/>
                  <a:pt x="718364" y="698040"/>
                  <a:pt x="719269" y="695325"/>
                </a:cubicBezTo>
                <a:cubicBezTo>
                  <a:pt x="723569" y="682425"/>
                  <a:pt x="708533" y="684408"/>
                  <a:pt x="702601" y="683419"/>
                </a:cubicBezTo>
                <a:cubicBezTo>
                  <a:pt x="700220" y="681038"/>
                  <a:pt x="697613" y="678862"/>
                  <a:pt x="695457" y="676275"/>
                </a:cubicBezTo>
                <a:cubicBezTo>
                  <a:pt x="693625" y="674076"/>
                  <a:pt x="692718" y="671155"/>
                  <a:pt x="690694" y="669131"/>
                </a:cubicBezTo>
                <a:cubicBezTo>
                  <a:pt x="688671" y="667108"/>
                  <a:pt x="686036" y="665789"/>
                  <a:pt x="683551" y="664369"/>
                </a:cubicBezTo>
                <a:cubicBezTo>
                  <a:pt x="678248" y="661338"/>
                  <a:pt x="672821" y="658710"/>
                  <a:pt x="666882" y="657225"/>
                </a:cubicBezTo>
                <a:cubicBezTo>
                  <a:pt x="662956" y="656243"/>
                  <a:pt x="658945" y="655638"/>
                  <a:pt x="654976" y="654844"/>
                </a:cubicBezTo>
                <a:cubicBezTo>
                  <a:pt x="655770" y="650875"/>
                  <a:pt x="655349" y="646452"/>
                  <a:pt x="657357" y="642938"/>
                </a:cubicBezTo>
                <a:cubicBezTo>
                  <a:pt x="658777" y="640453"/>
                  <a:pt x="662477" y="640199"/>
                  <a:pt x="664501" y="638175"/>
                </a:cubicBezTo>
                <a:cubicBezTo>
                  <a:pt x="669116" y="633560"/>
                  <a:pt x="669708" y="629697"/>
                  <a:pt x="671644" y="623888"/>
                </a:cubicBezTo>
                <a:cubicBezTo>
                  <a:pt x="671475" y="621865"/>
                  <a:pt x="671649" y="596751"/>
                  <a:pt x="666882" y="588169"/>
                </a:cubicBezTo>
                <a:cubicBezTo>
                  <a:pt x="658819" y="573656"/>
                  <a:pt x="657915" y="578494"/>
                  <a:pt x="654976" y="566738"/>
                </a:cubicBezTo>
                <a:cubicBezTo>
                  <a:pt x="653994" y="562811"/>
                  <a:pt x="653166" y="558838"/>
                  <a:pt x="652594" y="554831"/>
                </a:cubicBezTo>
                <a:cubicBezTo>
                  <a:pt x="651577" y="547716"/>
                  <a:pt x="651829" y="540404"/>
                  <a:pt x="650213" y="533400"/>
                </a:cubicBezTo>
                <a:cubicBezTo>
                  <a:pt x="649415" y="529941"/>
                  <a:pt x="647038" y="527050"/>
                  <a:pt x="645451" y="523875"/>
                </a:cubicBezTo>
                <a:cubicBezTo>
                  <a:pt x="646245" y="503238"/>
                  <a:pt x="646411" y="482567"/>
                  <a:pt x="647832" y="461963"/>
                </a:cubicBezTo>
                <a:cubicBezTo>
                  <a:pt x="648005" y="459459"/>
                  <a:pt x="649090" y="457064"/>
                  <a:pt x="650213" y="454819"/>
                </a:cubicBezTo>
                <a:cubicBezTo>
                  <a:pt x="651493" y="452259"/>
                  <a:pt x="653388" y="450056"/>
                  <a:pt x="654976" y="447675"/>
                </a:cubicBezTo>
                <a:cubicBezTo>
                  <a:pt x="655770" y="444500"/>
                  <a:pt x="656894" y="441390"/>
                  <a:pt x="657357" y="438150"/>
                </a:cubicBezTo>
                <a:cubicBezTo>
                  <a:pt x="661961" y="405920"/>
                  <a:pt x="656595" y="423769"/>
                  <a:pt x="662119" y="407194"/>
                </a:cubicBezTo>
                <a:cubicBezTo>
                  <a:pt x="660667" y="397030"/>
                  <a:pt x="660589" y="384233"/>
                  <a:pt x="652594" y="376238"/>
                </a:cubicBezTo>
                <a:cubicBezTo>
                  <a:pt x="650570" y="374214"/>
                  <a:pt x="648249" y="372075"/>
                  <a:pt x="645451" y="371475"/>
                </a:cubicBezTo>
                <a:cubicBezTo>
                  <a:pt x="636878" y="369638"/>
                  <a:pt x="627988" y="369888"/>
                  <a:pt x="619257" y="369094"/>
                </a:cubicBezTo>
                <a:cubicBezTo>
                  <a:pt x="599362" y="355831"/>
                  <a:pt x="609020" y="363619"/>
                  <a:pt x="590682" y="345281"/>
                </a:cubicBezTo>
                <a:cubicBezTo>
                  <a:pt x="588301" y="342900"/>
                  <a:pt x="586733" y="339203"/>
                  <a:pt x="583538" y="338138"/>
                </a:cubicBezTo>
                <a:cubicBezTo>
                  <a:pt x="570323" y="333732"/>
                  <a:pt x="578885" y="336067"/>
                  <a:pt x="557344" y="333375"/>
                </a:cubicBezTo>
                <a:cubicBezTo>
                  <a:pt x="546959" y="329914"/>
                  <a:pt x="543461" y="330140"/>
                  <a:pt x="535913" y="323850"/>
                </a:cubicBezTo>
                <a:cubicBezTo>
                  <a:pt x="533326" y="321694"/>
                  <a:pt x="531150" y="319087"/>
                  <a:pt x="528769" y="316706"/>
                </a:cubicBezTo>
                <a:cubicBezTo>
                  <a:pt x="527975" y="314325"/>
                  <a:pt x="526880" y="312024"/>
                  <a:pt x="526388" y="309563"/>
                </a:cubicBezTo>
                <a:cubicBezTo>
                  <a:pt x="524926" y="302254"/>
                  <a:pt x="525212" y="292922"/>
                  <a:pt x="521626" y="285750"/>
                </a:cubicBezTo>
                <a:cubicBezTo>
                  <a:pt x="520346" y="283190"/>
                  <a:pt x="518451" y="280987"/>
                  <a:pt x="516863" y="278606"/>
                </a:cubicBezTo>
                <a:cubicBezTo>
                  <a:pt x="513869" y="269623"/>
                  <a:pt x="513145" y="265363"/>
                  <a:pt x="504957" y="257175"/>
                </a:cubicBezTo>
                <a:cubicBezTo>
                  <a:pt x="502576" y="254794"/>
                  <a:pt x="501051" y="250956"/>
                  <a:pt x="497813" y="250031"/>
                </a:cubicBezTo>
                <a:cubicBezTo>
                  <a:pt x="489383" y="247622"/>
                  <a:pt x="480350" y="248444"/>
                  <a:pt x="471619" y="247650"/>
                </a:cubicBezTo>
                <a:cubicBezTo>
                  <a:pt x="469238" y="245269"/>
                  <a:pt x="466147" y="243430"/>
                  <a:pt x="464476" y="240506"/>
                </a:cubicBezTo>
                <a:cubicBezTo>
                  <a:pt x="462852" y="237664"/>
                  <a:pt x="463718" y="233823"/>
                  <a:pt x="462094" y="230981"/>
                </a:cubicBezTo>
                <a:cubicBezTo>
                  <a:pt x="461040" y="229137"/>
                  <a:pt x="450857" y="219482"/>
                  <a:pt x="447807" y="219075"/>
                </a:cubicBezTo>
                <a:cubicBezTo>
                  <a:pt x="438366" y="217816"/>
                  <a:pt x="445426" y="218678"/>
                  <a:pt x="438282" y="219075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324" name="Полилиния 2"/>
          <p:cNvSpPr>
            <a:spLocks/>
          </p:cNvSpPr>
          <p:nvPr/>
        </p:nvSpPr>
        <p:spPr bwMode="auto">
          <a:xfrm rot="21334256">
            <a:off x="4081894" y="3888445"/>
            <a:ext cx="776600" cy="392956"/>
          </a:xfrm>
          <a:custGeom>
            <a:avLst/>
            <a:gdLst>
              <a:gd name="T0" fmla="*/ 65738 w 720900"/>
              <a:gd name="T1" fmla="*/ 38693 h 384825"/>
              <a:gd name="T2" fmla="*/ 72597 w 720900"/>
              <a:gd name="T3" fmla="*/ 23811 h 384825"/>
              <a:gd name="T4" fmla="*/ 96708 w 720900"/>
              <a:gd name="T5" fmla="*/ 17859 h 384825"/>
              <a:gd name="T6" fmla="*/ 131184 w 720900"/>
              <a:gd name="T7" fmla="*/ 0 h 384825"/>
              <a:gd name="T8" fmla="*/ 151849 w 720900"/>
              <a:gd name="T9" fmla="*/ 41668 h 384825"/>
              <a:gd name="T10" fmla="*/ 175961 w 720900"/>
              <a:gd name="T11" fmla="*/ 71431 h 384825"/>
              <a:gd name="T12" fmla="*/ 193186 w 720900"/>
              <a:gd name="T13" fmla="*/ 56551 h 384825"/>
              <a:gd name="T14" fmla="*/ 227638 w 720900"/>
              <a:gd name="T15" fmla="*/ 62504 h 384825"/>
              <a:gd name="T16" fmla="*/ 317206 w 720900"/>
              <a:gd name="T17" fmla="*/ 74408 h 384825"/>
              <a:gd name="T18" fmla="*/ 324097 w 720900"/>
              <a:gd name="T19" fmla="*/ 119053 h 384825"/>
              <a:gd name="T20" fmla="*/ 358546 w 720900"/>
              <a:gd name="T21" fmla="*/ 119053 h 384825"/>
              <a:gd name="T22" fmla="*/ 334432 w 720900"/>
              <a:gd name="T23" fmla="*/ 74408 h 384825"/>
              <a:gd name="T24" fmla="*/ 361991 w 720900"/>
              <a:gd name="T25" fmla="*/ 44645 h 384825"/>
              <a:gd name="T26" fmla="*/ 437779 w 720900"/>
              <a:gd name="T27" fmla="*/ 59529 h 384825"/>
              <a:gd name="T28" fmla="*/ 417111 w 720900"/>
              <a:gd name="T29" fmla="*/ 71431 h 384825"/>
              <a:gd name="T30" fmla="*/ 448119 w 720900"/>
              <a:gd name="T31" fmla="*/ 80362 h 384825"/>
              <a:gd name="T32" fmla="*/ 475673 w 720900"/>
              <a:gd name="T33" fmla="*/ 86313 h 384825"/>
              <a:gd name="T34" fmla="*/ 510125 w 720900"/>
              <a:gd name="T35" fmla="*/ 107148 h 384825"/>
              <a:gd name="T36" fmla="*/ 513570 w 720900"/>
              <a:gd name="T37" fmla="*/ 125006 h 384825"/>
              <a:gd name="T38" fmla="*/ 506680 w 720900"/>
              <a:gd name="T39" fmla="*/ 154772 h 384825"/>
              <a:gd name="T40" fmla="*/ 592808 w 720900"/>
              <a:gd name="T41" fmla="*/ 175603 h 384825"/>
              <a:gd name="T42" fmla="*/ 592808 w 720900"/>
              <a:gd name="T43" fmla="*/ 154772 h 384825"/>
              <a:gd name="T44" fmla="*/ 634144 w 720900"/>
              <a:gd name="T45" fmla="*/ 142865 h 384825"/>
              <a:gd name="T46" fmla="*/ 696154 w 720900"/>
              <a:gd name="T47" fmla="*/ 154772 h 384825"/>
              <a:gd name="T48" fmla="*/ 682373 w 720900"/>
              <a:gd name="T49" fmla="*/ 187509 h 384825"/>
              <a:gd name="T50" fmla="*/ 692711 w 720900"/>
              <a:gd name="T51" fmla="*/ 202392 h 384825"/>
              <a:gd name="T52" fmla="*/ 699600 w 720900"/>
              <a:gd name="T53" fmla="*/ 223229 h 384825"/>
              <a:gd name="T54" fmla="*/ 658260 w 720900"/>
              <a:gd name="T55" fmla="*/ 235129 h 384825"/>
              <a:gd name="T56" fmla="*/ 620363 w 720900"/>
              <a:gd name="T57" fmla="*/ 244060 h 384825"/>
              <a:gd name="T58" fmla="*/ 565246 w 720900"/>
              <a:gd name="T59" fmla="*/ 270849 h 384825"/>
              <a:gd name="T60" fmla="*/ 451561 w 720900"/>
              <a:gd name="T61" fmla="*/ 279776 h 384825"/>
              <a:gd name="T62" fmla="*/ 420558 w 720900"/>
              <a:gd name="T63" fmla="*/ 300618 h 384825"/>
              <a:gd name="T64" fmla="*/ 410217 w 720900"/>
              <a:gd name="T65" fmla="*/ 321445 h 384825"/>
              <a:gd name="T66" fmla="*/ 386104 w 720900"/>
              <a:gd name="T67" fmla="*/ 309528 h 384825"/>
              <a:gd name="T68" fmla="*/ 341320 w 720900"/>
              <a:gd name="T69" fmla="*/ 321445 h 384825"/>
              <a:gd name="T70" fmla="*/ 317206 w 720900"/>
              <a:gd name="T71" fmla="*/ 321445 h 384825"/>
              <a:gd name="T72" fmla="*/ 303429 w 720900"/>
              <a:gd name="T73" fmla="*/ 276800 h 384825"/>
              <a:gd name="T74" fmla="*/ 255204 w 720900"/>
              <a:gd name="T75" fmla="*/ 300618 h 384825"/>
              <a:gd name="T76" fmla="*/ 244855 w 720900"/>
              <a:gd name="T77" fmla="*/ 267872 h 384825"/>
              <a:gd name="T78" fmla="*/ 248305 w 720900"/>
              <a:gd name="T79" fmla="*/ 250011 h 384825"/>
              <a:gd name="T80" fmla="*/ 210416 w 720900"/>
              <a:gd name="T81" fmla="*/ 235129 h 384825"/>
              <a:gd name="T82" fmla="*/ 196629 w 720900"/>
              <a:gd name="T83" fmla="*/ 220250 h 384825"/>
              <a:gd name="T84" fmla="*/ 141508 w 720900"/>
              <a:gd name="T85" fmla="*/ 244060 h 384825"/>
              <a:gd name="T86" fmla="*/ 155294 w 720900"/>
              <a:gd name="T87" fmla="*/ 270849 h 384825"/>
              <a:gd name="T88" fmla="*/ 165627 w 720900"/>
              <a:gd name="T89" fmla="*/ 282753 h 384825"/>
              <a:gd name="T90" fmla="*/ 110523 w 720900"/>
              <a:gd name="T91" fmla="*/ 261919 h 384825"/>
              <a:gd name="T92" fmla="*/ 96708 w 720900"/>
              <a:gd name="T93" fmla="*/ 282753 h 384825"/>
              <a:gd name="T94" fmla="*/ 58841 w 720900"/>
              <a:gd name="T95" fmla="*/ 229182 h 384825"/>
              <a:gd name="T96" fmla="*/ 34708 w 720900"/>
              <a:gd name="T97" fmla="*/ 214295 h 384825"/>
              <a:gd name="T98" fmla="*/ 7133 w 720900"/>
              <a:gd name="T99" fmla="*/ 208345 h 384825"/>
              <a:gd name="T100" fmla="*/ 3704 w 720900"/>
              <a:gd name="T101" fmla="*/ 175603 h 384825"/>
              <a:gd name="T102" fmla="*/ 27811 w 720900"/>
              <a:gd name="T103" fmla="*/ 151788 h 384825"/>
              <a:gd name="T104" fmla="*/ 48489 w 720900"/>
              <a:gd name="T105" fmla="*/ 139888 h 384825"/>
              <a:gd name="T106" fmla="*/ 72597 w 720900"/>
              <a:gd name="T107" fmla="*/ 139888 h 384825"/>
              <a:gd name="T108" fmla="*/ 96708 w 720900"/>
              <a:gd name="T109" fmla="*/ 116079 h 384825"/>
              <a:gd name="T110" fmla="*/ 79499 w 720900"/>
              <a:gd name="T111" fmla="*/ 83338 h 384825"/>
              <a:gd name="T112" fmla="*/ 69167 w 720900"/>
              <a:gd name="T113" fmla="*/ 56551 h 384825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720900" h="384825">
                <a:moveTo>
                  <a:pt x="70884" y="67079"/>
                </a:moveTo>
                <a:cubicBezTo>
                  <a:pt x="70296" y="59430"/>
                  <a:pt x="69618" y="52687"/>
                  <a:pt x="67354" y="45896"/>
                </a:cubicBezTo>
                <a:cubicBezTo>
                  <a:pt x="66012" y="41871"/>
                  <a:pt x="58717" y="39245"/>
                  <a:pt x="60293" y="35305"/>
                </a:cubicBezTo>
                <a:cubicBezTo>
                  <a:pt x="62248" y="30418"/>
                  <a:pt x="69487" y="30092"/>
                  <a:pt x="74415" y="28244"/>
                </a:cubicBezTo>
                <a:cubicBezTo>
                  <a:pt x="78958" y="26540"/>
                  <a:pt x="83871" y="26046"/>
                  <a:pt x="88537" y="24713"/>
                </a:cubicBezTo>
                <a:cubicBezTo>
                  <a:pt x="92115" y="23691"/>
                  <a:pt x="95598" y="22360"/>
                  <a:pt x="99128" y="21183"/>
                </a:cubicBezTo>
                <a:cubicBezTo>
                  <a:pt x="124940" y="3976"/>
                  <a:pt x="92478" y="24983"/>
                  <a:pt x="123842" y="7061"/>
                </a:cubicBezTo>
                <a:cubicBezTo>
                  <a:pt x="127526" y="4956"/>
                  <a:pt x="130903" y="2354"/>
                  <a:pt x="134433" y="0"/>
                </a:cubicBezTo>
                <a:cubicBezTo>
                  <a:pt x="137964" y="2354"/>
                  <a:pt x="142024" y="4061"/>
                  <a:pt x="145025" y="7061"/>
                </a:cubicBezTo>
                <a:cubicBezTo>
                  <a:pt x="158489" y="20525"/>
                  <a:pt x="150382" y="28490"/>
                  <a:pt x="155616" y="49427"/>
                </a:cubicBezTo>
                <a:cubicBezTo>
                  <a:pt x="156645" y="53543"/>
                  <a:pt x="160954" y="56141"/>
                  <a:pt x="162677" y="60018"/>
                </a:cubicBezTo>
                <a:cubicBezTo>
                  <a:pt x="174139" y="85806"/>
                  <a:pt x="161065" y="78310"/>
                  <a:pt x="180330" y="84732"/>
                </a:cubicBezTo>
                <a:cubicBezTo>
                  <a:pt x="185037" y="83555"/>
                  <a:pt x="191021" y="84632"/>
                  <a:pt x="194452" y="81201"/>
                </a:cubicBezTo>
                <a:cubicBezTo>
                  <a:pt x="197883" y="77770"/>
                  <a:pt x="193821" y="69575"/>
                  <a:pt x="197982" y="67079"/>
                </a:cubicBezTo>
                <a:cubicBezTo>
                  <a:pt x="202143" y="64583"/>
                  <a:pt x="207346" y="69658"/>
                  <a:pt x="212104" y="70610"/>
                </a:cubicBezTo>
                <a:cubicBezTo>
                  <a:pt x="219123" y="72014"/>
                  <a:pt x="226226" y="72963"/>
                  <a:pt x="233287" y="74140"/>
                </a:cubicBezTo>
                <a:cubicBezTo>
                  <a:pt x="273482" y="87538"/>
                  <a:pt x="247040" y="80764"/>
                  <a:pt x="314489" y="84732"/>
                </a:cubicBezTo>
                <a:cubicBezTo>
                  <a:pt x="318019" y="85909"/>
                  <a:pt x="322174" y="85937"/>
                  <a:pt x="325080" y="88262"/>
                </a:cubicBezTo>
                <a:cubicBezTo>
                  <a:pt x="331301" y="93239"/>
                  <a:pt x="333346" y="102469"/>
                  <a:pt x="335672" y="109445"/>
                </a:cubicBezTo>
                <a:cubicBezTo>
                  <a:pt x="327918" y="121077"/>
                  <a:pt x="322384" y="124146"/>
                  <a:pt x="332141" y="141220"/>
                </a:cubicBezTo>
                <a:cubicBezTo>
                  <a:pt x="333987" y="144451"/>
                  <a:pt x="339202" y="143573"/>
                  <a:pt x="342733" y="144750"/>
                </a:cubicBezTo>
                <a:cubicBezTo>
                  <a:pt x="350971" y="143573"/>
                  <a:pt x="359476" y="143611"/>
                  <a:pt x="367446" y="141220"/>
                </a:cubicBezTo>
                <a:cubicBezTo>
                  <a:pt x="387183" y="135299"/>
                  <a:pt x="387227" y="108329"/>
                  <a:pt x="374507" y="91793"/>
                </a:cubicBezTo>
                <a:cubicBezTo>
                  <a:pt x="368010" y="83346"/>
                  <a:pt x="353324" y="89439"/>
                  <a:pt x="342733" y="88262"/>
                </a:cubicBezTo>
                <a:cubicBezTo>
                  <a:pt x="339195" y="77650"/>
                  <a:pt x="331107" y="58469"/>
                  <a:pt x="342733" y="49427"/>
                </a:cubicBezTo>
                <a:cubicBezTo>
                  <a:pt x="350222" y="43602"/>
                  <a:pt x="361509" y="52346"/>
                  <a:pt x="370977" y="52957"/>
                </a:cubicBezTo>
                <a:cubicBezTo>
                  <a:pt x="398013" y="54701"/>
                  <a:pt x="425111" y="55311"/>
                  <a:pt x="452178" y="56488"/>
                </a:cubicBezTo>
                <a:cubicBezTo>
                  <a:pt x="451001" y="61195"/>
                  <a:pt x="451679" y="66821"/>
                  <a:pt x="448648" y="70610"/>
                </a:cubicBezTo>
                <a:cubicBezTo>
                  <a:pt x="446323" y="73516"/>
                  <a:pt x="441153" y="72076"/>
                  <a:pt x="438056" y="74140"/>
                </a:cubicBezTo>
                <a:cubicBezTo>
                  <a:pt x="433902" y="76910"/>
                  <a:pt x="430995" y="81201"/>
                  <a:pt x="427465" y="84732"/>
                </a:cubicBezTo>
                <a:cubicBezTo>
                  <a:pt x="432172" y="85909"/>
                  <a:pt x="436984" y="86728"/>
                  <a:pt x="441587" y="88262"/>
                </a:cubicBezTo>
                <a:cubicBezTo>
                  <a:pt x="447599" y="90266"/>
                  <a:pt x="453169" y="93502"/>
                  <a:pt x="459239" y="95323"/>
                </a:cubicBezTo>
                <a:cubicBezTo>
                  <a:pt x="464987" y="97047"/>
                  <a:pt x="471070" y="97399"/>
                  <a:pt x="476892" y="98854"/>
                </a:cubicBezTo>
                <a:cubicBezTo>
                  <a:pt x="480502" y="99757"/>
                  <a:pt x="483953" y="101207"/>
                  <a:pt x="487483" y="102384"/>
                </a:cubicBezTo>
                <a:cubicBezTo>
                  <a:pt x="491014" y="104738"/>
                  <a:pt x="494622" y="106979"/>
                  <a:pt x="498075" y="109445"/>
                </a:cubicBezTo>
                <a:cubicBezTo>
                  <a:pt x="528747" y="131353"/>
                  <a:pt x="497815" y="110449"/>
                  <a:pt x="522788" y="127098"/>
                </a:cubicBezTo>
                <a:cubicBezTo>
                  <a:pt x="525142" y="130628"/>
                  <a:pt x="529151" y="133504"/>
                  <a:pt x="529849" y="137689"/>
                </a:cubicBezTo>
                <a:cubicBezTo>
                  <a:pt x="530461" y="141360"/>
                  <a:pt x="528644" y="145375"/>
                  <a:pt x="526319" y="148281"/>
                </a:cubicBezTo>
                <a:cubicBezTo>
                  <a:pt x="521342" y="154503"/>
                  <a:pt x="512113" y="156547"/>
                  <a:pt x="505136" y="158872"/>
                </a:cubicBezTo>
                <a:cubicBezTo>
                  <a:pt x="512926" y="197830"/>
                  <a:pt x="501249" y="161074"/>
                  <a:pt x="519258" y="183586"/>
                </a:cubicBezTo>
                <a:cubicBezTo>
                  <a:pt x="522151" y="187203"/>
                  <a:pt x="526144" y="210955"/>
                  <a:pt x="526319" y="211830"/>
                </a:cubicBezTo>
                <a:cubicBezTo>
                  <a:pt x="553386" y="210653"/>
                  <a:pt x="580864" y="213146"/>
                  <a:pt x="607520" y="208300"/>
                </a:cubicBezTo>
                <a:cubicBezTo>
                  <a:pt x="611182" y="207634"/>
                  <a:pt x="603990" y="201430"/>
                  <a:pt x="603990" y="197708"/>
                </a:cubicBezTo>
                <a:cubicBezTo>
                  <a:pt x="603990" y="192856"/>
                  <a:pt x="603041" y="185452"/>
                  <a:pt x="607520" y="183586"/>
                </a:cubicBezTo>
                <a:cubicBezTo>
                  <a:pt x="619519" y="178587"/>
                  <a:pt x="633411" y="181233"/>
                  <a:pt x="646356" y="180056"/>
                </a:cubicBezTo>
                <a:cubicBezTo>
                  <a:pt x="647533" y="176525"/>
                  <a:pt x="647561" y="172370"/>
                  <a:pt x="649886" y="169464"/>
                </a:cubicBezTo>
                <a:cubicBezTo>
                  <a:pt x="660066" y="156739"/>
                  <a:pt x="670664" y="163858"/>
                  <a:pt x="685191" y="165934"/>
                </a:cubicBezTo>
                <a:cubicBezTo>
                  <a:pt x="710399" y="174337"/>
                  <a:pt x="702245" y="166802"/>
                  <a:pt x="713435" y="183586"/>
                </a:cubicBezTo>
                <a:cubicBezTo>
                  <a:pt x="712258" y="193001"/>
                  <a:pt x="713147" y="202913"/>
                  <a:pt x="709905" y="211830"/>
                </a:cubicBezTo>
                <a:cubicBezTo>
                  <a:pt x="708199" y="216523"/>
                  <a:pt x="702083" y="218267"/>
                  <a:pt x="699313" y="222422"/>
                </a:cubicBezTo>
                <a:cubicBezTo>
                  <a:pt x="697249" y="225518"/>
                  <a:pt x="696960" y="229483"/>
                  <a:pt x="695783" y="233013"/>
                </a:cubicBezTo>
                <a:cubicBezTo>
                  <a:pt x="700490" y="235367"/>
                  <a:pt x="705622" y="237015"/>
                  <a:pt x="709905" y="240074"/>
                </a:cubicBezTo>
                <a:cubicBezTo>
                  <a:pt x="713968" y="242976"/>
                  <a:pt x="719125" y="245865"/>
                  <a:pt x="720497" y="250666"/>
                </a:cubicBezTo>
                <a:cubicBezTo>
                  <a:pt x="721830" y="255332"/>
                  <a:pt x="719658" y="260751"/>
                  <a:pt x="716966" y="264788"/>
                </a:cubicBezTo>
                <a:cubicBezTo>
                  <a:pt x="714612" y="268319"/>
                  <a:pt x="710169" y="269951"/>
                  <a:pt x="706374" y="271849"/>
                </a:cubicBezTo>
                <a:cubicBezTo>
                  <a:pt x="697685" y="276194"/>
                  <a:pt x="682732" y="277555"/>
                  <a:pt x="674600" y="278910"/>
                </a:cubicBezTo>
                <a:cubicBezTo>
                  <a:pt x="671069" y="281264"/>
                  <a:pt x="668102" y="284855"/>
                  <a:pt x="664008" y="285971"/>
                </a:cubicBezTo>
                <a:cubicBezTo>
                  <a:pt x="654854" y="288467"/>
                  <a:pt x="642816" y="283154"/>
                  <a:pt x="635764" y="289501"/>
                </a:cubicBezTo>
                <a:cubicBezTo>
                  <a:pt x="628551" y="295993"/>
                  <a:pt x="637161" y="312987"/>
                  <a:pt x="628703" y="317745"/>
                </a:cubicBezTo>
                <a:cubicBezTo>
                  <a:pt x="614307" y="325843"/>
                  <a:pt x="595752" y="320099"/>
                  <a:pt x="579276" y="321276"/>
                </a:cubicBezTo>
                <a:cubicBezTo>
                  <a:pt x="566447" y="340518"/>
                  <a:pt x="579488" y="328337"/>
                  <a:pt x="561624" y="328337"/>
                </a:cubicBezTo>
                <a:cubicBezTo>
                  <a:pt x="528652" y="328337"/>
                  <a:pt x="495721" y="330690"/>
                  <a:pt x="462770" y="331867"/>
                </a:cubicBezTo>
                <a:cubicBezTo>
                  <a:pt x="458270" y="338618"/>
                  <a:pt x="452438" y="348867"/>
                  <a:pt x="445117" y="353050"/>
                </a:cubicBezTo>
                <a:cubicBezTo>
                  <a:pt x="440904" y="355457"/>
                  <a:pt x="435702" y="355404"/>
                  <a:pt x="430995" y="356581"/>
                </a:cubicBezTo>
                <a:cubicBezTo>
                  <a:pt x="428641" y="360111"/>
                  <a:pt x="425605" y="363272"/>
                  <a:pt x="423934" y="367172"/>
                </a:cubicBezTo>
                <a:cubicBezTo>
                  <a:pt x="422023" y="371632"/>
                  <a:pt x="424744" y="379124"/>
                  <a:pt x="420404" y="381294"/>
                </a:cubicBezTo>
                <a:cubicBezTo>
                  <a:pt x="415037" y="383978"/>
                  <a:pt x="408635" y="378941"/>
                  <a:pt x="402751" y="377764"/>
                </a:cubicBezTo>
                <a:cubicBezTo>
                  <a:pt x="400397" y="374233"/>
                  <a:pt x="399630" y="368748"/>
                  <a:pt x="395690" y="367172"/>
                </a:cubicBezTo>
                <a:cubicBezTo>
                  <a:pt x="384868" y="362843"/>
                  <a:pt x="380028" y="380844"/>
                  <a:pt x="378038" y="384825"/>
                </a:cubicBezTo>
                <a:cubicBezTo>
                  <a:pt x="368623" y="383648"/>
                  <a:pt x="359129" y="382991"/>
                  <a:pt x="349794" y="381294"/>
                </a:cubicBezTo>
                <a:cubicBezTo>
                  <a:pt x="346132" y="380628"/>
                  <a:pt x="342924" y="377764"/>
                  <a:pt x="339202" y="377764"/>
                </a:cubicBezTo>
                <a:cubicBezTo>
                  <a:pt x="334350" y="377764"/>
                  <a:pt x="329787" y="380117"/>
                  <a:pt x="325080" y="381294"/>
                </a:cubicBezTo>
                <a:cubicBezTo>
                  <a:pt x="321550" y="377764"/>
                  <a:pt x="315775" y="375527"/>
                  <a:pt x="314489" y="370703"/>
                </a:cubicBezTo>
                <a:cubicBezTo>
                  <a:pt x="310838" y="357011"/>
                  <a:pt x="320490" y="338823"/>
                  <a:pt x="310958" y="328337"/>
                </a:cubicBezTo>
                <a:cubicBezTo>
                  <a:pt x="303790" y="320452"/>
                  <a:pt x="289775" y="330690"/>
                  <a:pt x="279184" y="331867"/>
                </a:cubicBezTo>
                <a:cubicBezTo>
                  <a:pt x="270946" y="356581"/>
                  <a:pt x="279184" y="350696"/>
                  <a:pt x="261531" y="356581"/>
                </a:cubicBezTo>
                <a:cubicBezTo>
                  <a:pt x="258001" y="354227"/>
                  <a:pt x="253294" y="353050"/>
                  <a:pt x="250940" y="349520"/>
                </a:cubicBezTo>
                <a:cubicBezTo>
                  <a:pt x="244991" y="340597"/>
                  <a:pt x="247647" y="326526"/>
                  <a:pt x="250940" y="317745"/>
                </a:cubicBezTo>
                <a:cubicBezTo>
                  <a:pt x="252430" y="313772"/>
                  <a:pt x="255647" y="310684"/>
                  <a:pt x="258001" y="307154"/>
                </a:cubicBezTo>
                <a:cubicBezTo>
                  <a:pt x="256824" y="303623"/>
                  <a:pt x="258163" y="297024"/>
                  <a:pt x="254470" y="296562"/>
                </a:cubicBezTo>
                <a:cubicBezTo>
                  <a:pt x="244535" y="295320"/>
                  <a:pt x="186088" y="317933"/>
                  <a:pt x="205043" y="289501"/>
                </a:cubicBezTo>
                <a:cubicBezTo>
                  <a:pt x="207813" y="285347"/>
                  <a:pt x="212104" y="282440"/>
                  <a:pt x="215635" y="278910"/>
                </a:cubicBezTo>
                <a:cubicBezTo>
                  <a:pt x="216742" y="275588"/>
                  <a:pt x="223941" y="261049"/>
                  <a:pt x="215635" y="257727"/>
                </a:cubicBezTo>
                <a:cubicBezTo>
                  <a:pt x="211130" y="255925"/>
                  <a:pt x="206220" y="260080"/>
                  <a:pt x="201513" y="261257"/>
                </a:cubicBezTo>
                <a:cubicBezTo>
                  <a:pt x="190641" y="277565"/>
                  <a:pt x="193111" y="283252"/>
                  <a:pt x="176799" y="285971"/>
                </a:cubicBezTo>
                <a:cubicBezTo>
                  <a:pt x="166287" y="287723"/>
                  <a:pt x="155616" y="288324"/>
                  <a:pt x="145025" y="289501"/>
                </a:cubicBezTo>
                <a:cubicBezTo>
                  <a:pt x="146202" y="298916"/>
                  <a:pt x="144702" y="309075"/>
                  <a:pt x="148555" y="317745"/>
                </a:cubicBezTo>
                <a:cubicBezTo>
                  <a:pt x="150066" y="321146"/>
                  <a:pt x="155569" y="320254"/>
                  <a:pt x="159147" y="321276"/>
                </a:cubicBezTo>
                <a:cubicBezTo>
                  <a:pt x="163812" y="322609"/>
                  <a:pt x="168562" y="323629"/>
                  <a:pt x="173269" y="324806"/>
                </a:cubicBezTo>
                <a:cubicBezTo>
                  <a:pt x="172092" y="328337"/>
                  <a:pt x="173349" y="334495"/>
                  <a:pt x="169738" y="335398"/>
                </a:cubicBezTo>
                <a:cubicBezTo>
                  <a:pt x="150816" y="340128"/>
                  <a:pt x="137475" y="326834"/>
                  <a:pt x="123842" y="317745"/>
                </a:cubicBezTo>
                <a:lnTo>
                  <a:pt x="113250" y="310684"/>
                </a:lnTo>
                <a:cubicBezTo>
                  <a:pt x="109720" y="311861"/>
                  <a:pt x="104505" y="310984"/>
                  <a:pt x="102659" y="314215"/>
                </a:cubicBezTo>
                <a:cubicBezTo>
                  <a:pt x="99107" y="320430"/>
                  <a:pt x="105198" y="331604"/>
                  <a:pt x="99128" y="335398"/>
                </a:cubicBezTo>
                <a:cubicBezTo>
                  <a:pt x="92071" y="339808"/>
                  <a:pt x="82653" y="333044"/>
                  <a:pt x="74415" y="331867"/>
                </a:cubicBezTo>
                <a:cubicBezTo>
                  <a:pt x="41441" y="298896"/>
                  <a:pt x="99584" y="361658"/>
                  <a:pt x="60293" y="271849"/>
                </a:cubicBezTo>
                <a:cubicBezTo>
                  <a:pt x="57310" y="265030"/>
                  <a:pt x="39110" y="264788"/>
                  <a:pt x="39110" y="264788"/>
                </a:cubicBezTo>
                <a:cubicBezTo>
                  <a:pt x="37933" y="261257"/>
                  <a:pt x="33915" y="257525"/>
                  <a:pt x="35579" y="254196"/>
                </a:cubicBezTo>
                <a:cubicBezTo>
                  <a:pt x="37243" y="250867"/>
                  <a:pt x="49781" y="251569"/>
                  <a:pt x="46171" y="250666"/>
                </a:cubicBezTo>
                <a:cubicBezTo>
                  <a:pt x="33560" y="247513"/>
                  <a:pt x="20280" y="248312"/>
                  <a:pt x="7335" y="247135"/>
                </a:cubicBezTo>
                <a:cubicBezTo>
                  <a:pt x="4981" y="243605"/>
                  <a:pt x="658" y="240770"/>
                  <a:pt x="274" y="236544"/>
                </a:cubicBezTo>
                <a:cubicBezTo>
                  <a:pt x="-585" y="227095"/>
                  <a:pt x="563" y="217217"/>
                  <a:pt x="3805" y="208300"/>
                </a:cubicBezTo>
                <a:cubicBezTo>
                  <a:pt x="5980" y="202318"/>
                  <a:pt x="19944" y="194010"/>
                  <a:pt x="24988" y="190647"/>
                </a:cubicBezTo>
                <a:cubicBezTo>
                  <a:pt x="26165" y="187117"/>
                  <a:pt x="29130" y="183727"/>
                  <a:pt x="28518" y="180056"/>
                </a:cubicBezTo>
                <a:cubicBezTo>
                  <a:pt x="25458" y="161697"/>
                  <a:pt x="11572" y="176054"/>
                  <a:pt x="32049" y="162403"/>
                </a:cubicBezTo>
                <a:cubicBezTo>
                  <a:pt x="37933" y="163580"/>
                  <a:pt x="43880" y="164479"/>
                  <a:pt x="49701" y="165934"/>
                </a:cubicBezTo>
                <a:cubicBezTo>
                  <a:pt x="53311" y="166837"/>
                  <a:pt x="56571" y="169464"/>
                  <a:pt x="60293" y="169464"/>
                </a:cubicBezTo>
                <a:cubicBezTo>
                  <a:pt x="65145" y="169464"/>
                  <a:pt x="69708" y="167111"/>
                  <a:pt x="74415" y="165934"/>
                </a:cubicBezTo>
                <a:cubicBezTo>
                  <a:pt x="82227" y="160725"/>
                  <a:pt x="90164" y="156432"/>
                  <a:pt x="95598" y="148281"/>
                </a:cubicBezTo>
                <a:cubicBezTo>
                  <a:pt x="97662" y="145184"/>
                  <a:pt x="97321" y="140942"/>
                  <a:pt x="99128" y="137689"/>
                </a:cubicBezTo>
                <a:cubicBezTo>
                  <a:pt x="103249" y="130271"/>
                  <a:pt x="113250" y="116506"/>
                  <a:pt x="113250" y="116506"/>
                </a:cubicBezTo>
                <a:cubicBezTo>
                  <a:pt x="88971" y="100320"/>
                  <a:pt x="100118" y="105067"/>
                  <a:pt x="81476" y="98854"/>
                </a:cubicBezTo>
                <a:cubicBezTo>
                  <a:pt x="77945" y="96500"/>
                  <a:pt x="73535" y="95106"/>
                  <a:pt x="70884" y="91793"/>
                </a:cubicBezTo>
                <a:cubicBezTo>
                  <a:pt x="65494" y="85055"/>
                  <a:pt x="71472" y="74728"/>
                  <a:pt x="70884" y="67079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latin typeface="Arial" charset="0"/>
              <a:cs typeface="Arial" pitchFamily="34" charset="0"/>
            </a:endParaRPr>
          </a:p>
        </p:txBody>
      </p:sp>
      <p:sp>
        <p:nvSpPr>
          <p:cNvPr id="325" name="Freeform 245"/>
          <p:cNvSpPr>
            <a:spLocks/>
          </p:cNvSpPr>
          <p:nvPr/>
        </p:nvSpPr>
        <p:spPr bwMode="auto">
          <a:xfrm rot="21334256">
            <a:off x="3234415" y="3943862"/>
            <a:ext cx="747519" cy="933677"/>
          </a:xfrm>
          <a:custGeom>
            <a:avLst/>
            <a:gdLst>
              <a:gd name="T0" fmla="*/ 2147483647 w 195"/>
              <a:gd name="T1" fmla="*/ 2147483647 h 256"/>
              <a:gd name="T2" fmla="*/ 2147483647 w 195"/>
              <a:gd name="T3" fmla="*/ 2147483647 h 256"/>
              <a:gd name="T4" fmla="*/ 2147483647 w 195"/>
              <a:gd name="T5" fmla="*/ 2147483647 h 256"/>
              <a:gd name="T6" fmla="*/ 2147483647 w 195"/>
              <a:gd name="T7" fmla="*/ 2147483647 h 256"/>
              <a:gd name="T8" fmla="*/ 2147483647 w 195"/>
              <a:gd name="T9" fmla="*/ 2147483647 h 256"/>
              <a:gd name="T10" fmla="*/ 2147483647 w 195"/>
              <a:gd name="T11" fmla="*/ 2147483647 h 256"/>
              <a:gd name="T12" fmla="*/ 2147483647 w 195"/>
              <a:gd name="T13" fmla="*/ 2147483647 h 256"/>
              <a:gd name="T14" fmla="*/ 2147483647 w 195"/>
              <a:gd name="T15" fmla="*/ 2147483647 h 256"/>
              <a:gd name="T16" fmla="*/ 2147483647 w 195"/>
              <a:gd name="T17" fmla="*/ 2147483647 h 256"/>
              <a:gd name="T18" fmla="*/ 2147483647 w 195"/>
              <a:gd name="T19" fmla="*/ 2147483647 h 256"/>
              <a:gd name="T20" fmla="*/ 2147483647 w 195"/>
              <a:gd name="T21" fmla="*/ 2147483647 h 256"/>
              <a:gd name="T22" fmla="*/ 2147483647 w 195"/>
              <a:gd name="T23" fmla="*/ 2147483647 h 256"/>
              <a:gd name="T24" fmla="*/ 2147483647 w 195"/>
              <a:gd name="T25" fmla="*/ 2147483647 h 256"/>
              <a:gd name="T26" fmla="*/ 2147483647 w 195"/>
              <a:gd name="T27" fmla="*/ 2147483647 h 256"/>
              <a:gd name="T28" fmla="*/ 2147483647 w 195"/>
              <a:gd name="T29" fmla="*/ 2147483647 h 256"/>
              <a:gd name="T30" fmla="*/ 2147483647 w 195"/>
              <a:gd name="T31" fmla="*/ 2147483647 h 256"/>
              <a:gd name="T32" fmla="*/ 2147483647 w 195"/>
              <a:gd name="T33" fmla="*/ 2147483647 h 256"/>
              <a:gd name="T34" fmla="*/ 2147483647 w 195"/>
              <a:gd name="T35" fmla="*/ 2147483647 h 256"/>
              <a:gd name="T36" fmla="*/ 2147483647 w 195"/>
              <a:gd name="T37" fmla="*/ 2147483647 h 256"/>
              <a:gd name="T38" fmla="*/ 2147483647 w 195"/>
              <a:gd name="T39" fmla="*/ 2147483647 h 256"/>
              <a:gd name="T40" fmla="*/ 2147483647 w 195"/>
              <a:gd name="T41" fmla="*/ 2147483647 h 256"/>
              <a:gd name="T42" fmla="*/ 2147483647 w 195"/>
              <a:gd name="T43" fmla="*/ 2147483647 h 256"/>
              <a:gd name="T44" fmla="*/ 2147483647 w 195"/>
              <a:gd name="T45" fmla="*/ 2147483647 h 256"/>
              <a:gd name="T46" fmla="*/ 2147483647 w 195"/>
              <a:gd name="T47" fmla="*/ 2147483647 h 256"/>
              <a:gd name="T48" fmla="*/ 2147483647 w 195"/>
              <a:gd name="T49" fmla="*/ 2147483647 h 256"/>
              <a:gd name="T50" fmla="*/ 2147483647 w 195"/>
              <a:gd name="T51" fmla="*/ 2147483647 h 256"/>
              <a:gd name="T52" fmla="*/ 2147483647 w 195"/>
              <a:gd name="T53" fmla="*/ 2147483647 h 256"/>
              <a:gd name="T54" fmla="*/ 2147483647 w 195"/>
              <a:gd name="T55" fmla="*/ 2147483647 h 256"/>
              <a:gd name="T56" fmla="*/ 2147483647 w 195"/>
              <a:gd name="T57" fmla="*/ 2147483647 h 256"/>
              <a:gd name="T58" fmla="*/ 2147483647 w 195"/>
              <a:gd name="T59" fmla="*/ 2147483647 h 256"/>
              <a:gd name="T60" fmla="*/ 2147483647 w 195"/>
              <a:gd name="T61" fmla="*/ 2147483647 h 256"/>
              <a:gd name="T62" fmla="*/ 2147483647 w 195"/>
              <a:gd name="T63" fmla="*/ 2147483647 h 256"/>
              <a:gd name="T64" fmla="*/ 2147483647 w 195"/>
              <a:gd name="T65" fmla="*/ 2147483647 h 256"/>
              <a:gd name="T66" fmla="*/ 2147483647 w 195"/>
              <a:gd name="T67" fmla="*/ 2147483647 h 256"/>
              <a:gd name="T68" fmla="*/ 2147483647 w 195"/>
              <a:gd name="T69" fmla="*/ 2147483647 h 256"/>
              <a:gd name="T70" fmla="*/ 2147483647 w 195"/>
              <a:gd name="T71" fmla="*/ 2147483647 h 256"/>
              <a:gd name="T72" fmla="*/ 2147483647 w 195"/>
              <a:gd name="T73" fmla="*/ 2147483647 h 256"/>
              <a:gd name="T74" fmla="*/ 2147483647 w 195"/>
              <a:gd name="T75" fmla="*/ 2147483647 h 256"/>
              <a:gd name="T76" fmla="*/ 2147483647 w 195"/>
              <a:gd name="T77" fmla="*/ 2147483647 h 256"/>
              <a:gd name="T78" fmla="*/ 2147483647 w 195"/>
              <a:gd name="T79" fmla="*/ 2147483647 h 256"/>
              <a:gd name="T80" fmla="*/ 2147483647 w 195"/>
              <a:gd name="T81" fmla="*/ 2147483647 h 256"/>
              <a:gd name="T82" fmla="*/ 2147483647 w 195"/>
              <a:gd name="T83" fmla="*/ 2147483647 h 256"/>
              <a:gd name="T84" fmla="*/ 2147483647 w 195"/>
              <a:gd name="T85" fmla="*/ 2147483647 h 256"/>
              <a:gd name="T86" fmla="*/ 2147483647 w 195"/>
              <a:gd name="T87" fmla="*/ 2147483647 h 256"/>
              <a:gd name="T88" fmla="*/ 2147483647 w 195"/>
              <a:gd name="T89" fmla="*/ 2147483647 h 256"/>
              <a:gd name="T90" fmla="*/ 2147483647 w 195"/>
              <a:gd name="T91" fmla="*/ 2147483647 h 256"/>
              <a:gd name="T92" fmla="*/ 2147483647 w 195"/>
              <a:gd name="T93" fmla="*/ 2147483647 h 256"/>
              <a:gd name="T94" fmla="*/ 2147483647 w 195"/>
              <a:gd name="T95" fmla="*/ 2147483647 h 256"/>
              <a:gd name="T96" fmla="*/ 2147483647 w 195"/>
              <a:gd name="T97" fmla="*/ 2147483647 h 256"/>
              <a:gd name="T98" fmla="*/ 2147483647 w 195"/>
              <a:gd name="T99" fmla="*/ 2147483647 h 25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195"/>
              <a:gd name="T151" fmla="*/ 0 h 256"/>
              <a:gd name="T152" fmla="*/ 195 w 195"/>
              <a:gd name="T153" fmla="*/ 256 h 256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195" h="256">
                <a:moveTo>
                  <a:pt x="193" y="57"/>
                </a:moveTo>
                <a:lnTo>
                  <a:pt x="192" y="58"/>
                </a:lnTo>
                <a:lnTo>
                  <a:pt x="192" y="63"/>
                </a:lnTo>
                <a:lnTo>
                  <a:pt x="183" y="63"/>
                </a:lnTo>
                <a:lnTo>
                  <a:pt x="183" y="68"/>
                </a:lnTo>
                <a:lnTo>
                  <a:pt x="180" y="70"/>
                </a:lnTo>
                <a:lnTo>
                  <a:pt x="176" y="68"/>
                </a:lnTo>
                <a:lnTo>
                  <a:pt x="174" y="65"/>
                </a:lnTo>
                <a:lnTo>
                  <a:pt x="170" y="64"/>
                </a:lnTo>
                <a:lnTo>
                  <a:pt x="168" y="65"/>
                </a:lnTo>
                <a:lnTo>
                  <a:pt x="165" y="63"/>
                </a:lnTo>
                <a:lnTo>
                  <a:pt x="156" y="63"/>
                </a:lnTo>
                <a:lnTo>
                  <a:pt x="155" y="82"/>
                </a:lnTo>
                <a:lnTo>
                  <a:pt x="149" y="80"/>
                </a:lnTo>
                <a:lnTo>
                  <a:pt x="149" y="92"/>
                </a:lnTo>
                <a:lnTo>
                  <a:pt x="145" y="90"/>
                </a:lnTo>
                <a:lnTo>
                  <a:pt x="145" y="95"/>
                </a:lnTo>
                <a:lnTo>
                  <a:pt x="146" y="96"/>
                </a:lnTo>
                <a:lnTo>
                  <a:pt x="146" y="101"/>
                </a:lnTo>
                <a:lnTo>
                  <a:pt x="151" y="104"/>
                </a:lnTo>
                <a:lnTo>
                  <a:pt x="155" y="104"/>
                </a:lnTo>
                <a:lnTo>
                  <a:pt x="161" y="102"/>
                </a:lnTo>
                <a:lnTo>
                  <a:pt x="161" y="104"/>
                </a:lnTo>
                <a:lnTo>
                  <a:pt x="161" y="105"/>
                </a:lnTo>
                <a:lnTo>
                  <a:pt x="164" y="105"/>
                </a:lnTo>
                <a:lnTo>
                  <a:pt x="164" y="108"/>
                </a:lnTo>
                <a:lnTo>
                  <a:pt x="162" y="118"/>
                </a:lnTo>
                <a:lnTo>
                  <a:pt x="158" y="118"/>
                </a:lnTo>
                <a:lnTo>
                  <a:pt x="156" y="139"/>
                </a:lnTo>
                <a:lnTo>
                  <a:pt x="146" y="137"/>
                </a:lnTo>
                <a:lnTo>
                  <a:pt x="146" y="142"/>
                </a:lnTo>
                <a:lnTo>
                  <a:pt x="146" y="143"/>
                </a:lnTo>
                <a:lnTo>
                  <a:pt x="143" y="146"/>
                </a:lnTo>
                <a:lnTo>
                  <a:pt x="143" y="149"/>
                </a:lnTo>
                <a:lnTo>
                  <a:pt x="140" y="156"/>
                </a:lnTo>
                <a:lnTo>
                  <a:pt x="154" y="158"/>
                </a:lnTo>
                <a:lnTo>
                  <a:pt x="152" y="162"/>
                </a:lnTo>
                <a:lnTo>
                  <a:pt x="146" y="161"/>
                </a:lnTo>
                <a:lnTo>
                  <a:pt x="137" y="164"/>
                </a:lnTo>
                <a:lnTo>
                  <a:pt x="136" y="168"/>
                </a:lnTo>
                <a:lnTo>
                  <a:pt x="133" y="172"/>
                </a:lnTo>
                <a:lnTo>
                  <a:pt x="132" y="180"/>
                </a:lnTo>
                <a:lnTo>
                  <a:pt x="130" y="186"/>
                </a:lnTo>
                <a:lnTo>
                  <a:pt x="132" y="186"/>
                </a:lnTo>
                <a:lnTo>
                  <a:pt x="130" y="202"/>
                </a:lnTo>
                <a:lnTo>
                  <a:pt x="126" y="202"/>
                </a:lnTo>
                <a:lnTo>
                  <a:pt x="126" y="205"/>
                </a:lnTo>
                <a:lnTo>
                  <a:pt x="123" y="203"/>
                </a:lnTo>
                <a:lnTo>
                  <a:pt x="120" y="206"/>
                </a:lnTo>
                <a:lnTo>
                  <a:pt x="123" y="216"/>
                </a:lnTo>
                <a:lnTo>
                  <a:pt x="130" y="216"/>
                </a:lnTo>
                <a:lnTo>
                  <a:pt x="132" y="222"/>
                </a:lnTo>
                <a:lnTo>
                  <a:pt x="129" y="224"/>
                </a:lnTo>
                <a:lnTo>
                  <a:pt x="127" y="228"/>
                </a:lnTo>
                <a:lnTo>
                  <a:pt x="123" y="228"/>
                </a:lnTo>
                <a:lnTo>
                  <a:pt x="127" y="234"/>
                </a:lnTo>
                <a:lnTo>
                  <a:pt x="133" y="232"/>
                </a:lnTo>
                <a:lnTo>
                  <a:pt x="133" y="235"/>
                </a:lnTo>
                <a:lnTo>
                  <a:pt x="130" y="235"/>
                </a:lnTo>
                <a:lnTo>
                  <a:pt x="130" y="238"/>
                </a:lnTo>
                <a:lnTo>
                  <a:pt x="132" y="241"/>
                </a:lnTo>
                <a:lnTo>
                  <a:pt x="132" y="243"/>
                </a:lnTo>
                <a:lnTo>
                  <a:pt x="129" y="246"/>
                </a:lnTo>
                <a:lnTo>
                  <a:pt x="129" y="247"/>
                </a:lnTo>
                <a:lnTo>
                  <a:pt x="133" y="250"/>
                </a:lnTo>
                <a:lnTo>
                  <a:pt x="133" y="253"/>
                </a:lnTo>
                <a:lnTo>
                  <a:pt x="127" y="256"/>
                </a:lnTo>
                <a:lnTo>
                  <a:pt x="120" y="256"/>
                </a:lnTo>
                <a:lnTo>
                  <a:pt x="117" y="247"/>
                </a:lnTo>
                <a:lnTo>
                  <a:pt x="113" y="246"/>
                </a:lnTo>
                <a:lnTo>
                  <a:pt x="108" y="243"/>
                </a:lnTo>
                <a:lnTo>
                  <a:pt x="105" y="238"/>
                </a:lnTo>
                <a:lnTo>
                  <a:pt x="104" y="234"/>
                </a:lnTo>
                <a:lnTo>
                  <a:pt x="102" y="237"/>
                </a:lnTo>
                <a:lnTo>
                  <a:pt x="101" y="246"/>
                </a:lnTo>
                <a:lnTo>
                  <a:pt x="98" y="249"/>
                </a:lnTo>
                <a:lnTo>
                  <a:pt x="93" y="250"/>
                </a:lnTo>
                <a:lnTo>
                  <a:pt x="89" y="249"/>
                </a:lnTo>
                <a:lnTo>
                  <a:pt x="86" y="244"/>
                </a:lnTo>
                <a:lnTo>
                  <a:pt x="82" y="243"/>
                </a:lnTo>
                <a:lnTo>
                  <a:pt x="77" y="241"/>
                </a:lnTo>
                <a:lnTo>
                  <a:pt x="71" y="238"/>
                </a:lnTo>
                <a:lnTo>
                  <a:pt x="69" y="235"/>
                </a:lnTo>
                <a:lnTo>
                  <a:pt x="66" y="235"/>
                </a:lnTo>
                <a:lnTo>
                  <a:pt x="64" y="237"/>
                </a:lnTo>
                <a:lnTo>
                  <a:pt x="60" y="234"/>
                </a:lnTo>
                <a:lnTo>
                  <a:pt x="54" y="232"/>
                </a:lnTo>
                <a:lnTo>
                  <a:pt x="55" y="230"/>
                </a:lnTo>
                <a:lnTo>
                  <a:pt x="54" y="230"/>
                </a:lnTo>
                <a:lnTo>
                  <a:pt x="51" y="231"/>
                </a:lnTo>
                <a:lnTo>
                  <a:pt x="45" y="231"/>
                </a:lnTo>
                <a:lnTo>
                  <a:pt x="45" y="230"/>
                </a:lnTo>
                <a:lnTo>
                  <a:pt x="47" y="227"/>
                </a:lnTo>
                <a:lnTo>
                  <a:pt x="54" y="225"/>
                </a:lnTo>
                <a:lnTo>
                  <a:pt x="54" y="222"/>
                </a:lnTo>
                <a:lnTo>
                  <a:pt x="52" y="221"/>
                </a:lnTo>
                <a:lnTo>
                  <a:pt x="49" y="221"/>
                </a:lnTo>
                <a:lnTo>
                  <a:pt x="47" y="224"/>
                </a:lnTo>
                <a:lnTo>
                  <a:pt x="44" y="222"/>
                </a:lnTo>
                <a:lnTo>
                  <a:pt x="45" y="218"/>
                </a:lnTo>
                <a:lnTo>
                  <a:pt x="45" y="216"/>
                </a:lnTo>
                <a:lnTo>
                  <a:pt x="41" y="219"/>
                </a:lnTo>
                <a:lnTo>
                  <a:pt x="42" y="212"/>
                </a:lnTo>
                <a:lnTo>
                  <a:pt x="41" y="211"/>
                </a:lnTo>
                <a:lnTo>
                  <a:pt x="38" y="213"/>
                </a:lnTo>
                <a:lnTo>
                  <a:pt x="38" y="215"/>
                </a:lnTo>
                <a:lnTo>
                  <a:pt x="35" y="215"/>
                </a:lnTo>
                <a:lnTo>
                  <a:pt x="33" y="211"/>
                </a:lnTo>
                <a:lnTo>
                  <a:pt x="25" y="216"/>
                </a:lnTo>
                <a:lnTo>
                  <a:pt x="20" y="219"/>
                </a:lnTo>
                <a:lnTo>
                  <a:pt x="19" y="216"/>
                </a:lnTo>
                <a:lnTo>
                  <a:pt x="20" y="212"/>
                </a:lnTo>
                <a:lnTo>
                  <a:pt x="19" y="209"/>
                </a:lnTo>
                <a:lnTo>
                  <a:pt x="16" y="206"/>
                </a:lnTo>
                <a:lnTo>
                  <a:pt x="3" y="202"/>
                </a:lnTo>
                <a:lnTo>
                  <a:pt x="0" y="199"/>
                </a:lnTo>
                <a:lnTo>
                  <a:pt x="0" y="190"/>
                </a:lnTo>
                <a:lnTo>
                  <a:pt x="4" y="191"/>
                </a:lnTo>
                <a:lnTo>
                  <a:pt x="6" y="191"/>
                </a:lnTo>
                <a:lnTo>
                  <a:pt x="8" y="193"/>
                </a:lnTo>
                <a:lnTo>
                  <a:pt x="10" y="187"/>
                </a:lnTo>
                <a:lnTo>
                  <a:pt x="0" y="186"/>
                </a:lnTo>
                <a:lnTo>
                  <a:pt x="1" y="180"/>
                </a:lnTo>
                <a:lnTo>
                  <a:pt x="1" y="178"/>
                </a:lnTo>
                <a:lnTo>
                  <a:pt x="7" y="175"/>
                </a:lnTo>
                <a:lnTo>
                  <a:pt x="11" y="164"/>
                </a:lnTo>
                <a:lnTo>
                  <a:pt x="13" y="162"/>
                </a:lnTo>
                <a:lnTo>
                  <a:pt x="20" y="164"/>
                </a:lnTo>
                <a:lnTo>
                  <a:pt x="19" y="167"/>
                </a:lnTo>
                <a:lnTo>
                  <a:pt x="26" y="171"/>
                </a:lnTo>
                <a:lnTo>
                  <a:pt x="30" y="167"/>
                </a:lnTo>
                <a:lnTo>
                  <a:pt x="32" y="152"/>
                </a:lnTo>
                <a:lnTo>
                  <a:pt x="36" y="152"/>
                </a:lnTo>
                <a:lnTo>
                  <a:pt x="36" y="145"/>
                </a:lnTo>
                <a:lnTo>
                  <a:pt x="35" y="136"/>
                </a:lnTo>
                <a:lnTo>
                  <a:pt x="39" y="133"/>
                </a:lnTo>
                <a:lnTo>
                  <a:pt x="33" y="128"/>
                </a:lnTo>
                <a:lnTo>
                  <a:pt x="44" y="109"/>
                </a:lnTo>
                <a:lnTo>
                  <a:pt x="41" y="106"/>
                </a:lnTo>
                <a:lnTo>
                  <a:pt x="42" y="105"/>
                </a:lnTo>
                <a:lnTo>
                  <a:pt x="47" y="105"/>
                </a:lnTo>
                <a:lnTo>
                  <a:pt x="48" y="108"/>
                </a:lnTo>
                <a:lnTo>
                  <a:pt x="55" y="108"/>
                </a:lnTo>
                <a:lnTo>
                  <a:pt x="55" y="109"/>
                </a:lnTo>
                <a:lnTo>
                  <a:pt x="61" y="109"/>
                </a:lnTo>
                <a:lnTo>
                  <a:pt x="63" y="90"/>
                </a:lnTo>
                <a:lnTo>
                  <a:pt x="66" y="90"/>
                </a:lnTo>
                <a:lnTo>
                  <a:pt x="66" y="83"/>
                </a:lnTo>
                <a:lnTo>
                  <a:pt x="58" y="83"/>
                </a:lnTo>
                <a:lnTo>
                  <a:pt x="52" y="76"/>
                </a:lnTo>
                <a:lnTo>
                  <a:pt x="60" y="73"/>
                </a:lnTo>
                <a:lnTo>
                  <a:pt x="66" y="71"/>
                </a:lnTo>
                <a:lnTo>
                  <a:pt x="73" y="71"/>
                </a:lnTo>
                <a:lnTo>
                  <a:pt x="77" y="67"/>
                </a:lnTo>
                <a:lnTo>
                  <a:pt x="82" y="65"/>
                </a:lnTo>
                <a:lnTo>
                  <a:pt x="83" y="63"/>
                </a:lnTo>
                <a:lnTo>
                  <a:pt x="82" y="60"/>
                </a:lnTo>
                <a:lnTo>
                  <a:pt x="83" y="57"/>
                </a:lnTo>
                <a:lnTo>
                  <a:pt x="88" y="4"/>
                </a:lnTo>
                <a:lnTo>
                  <a:pt x="88" y="2"/>
                </a:lnTo>
                <a:lnTo>
                  <a:pt x="86" y="0"/>
                </a:lnTo>
                <a:lnTo>
                  <a:pt x="91" y="1"/>
                </a:lnTo>
                <a:lnTo>
                  <a:pt x="93" y="2"/>
                </a:lnTo>
                <a:lnTo>
                  <a:pt x="96" y="2"/>
                </a:lnTo>
                <a:lnTo>
                  <a:pt x="99" y="4"/>
                </a:lnTo>
                <a:lnTo>
                  <a:pt x="98" y="8"/>
                </a:lnTo>
                <a:lnTo>
                  <a:pt x="101" y="11"/>
                </a:lnTo>
                <a:lnTo>
                  <a:pt x="102" y="11"/>
                </a:lnTo>
                <a:lnTo>
                  <a:pt x="105" y="11"/>
                </a:lnTo>
                <a:lnTo>
                  <a:pt x="108" y="13"/>
                </a:lnTo>
                <a:lnTo>
                  <a:pt x="113" y="10"/>
                </a:lnTo>
                <a:lnTo>
                  <a:pt x="114" y="10"/>
                </a:lnTo>
                <a:lnTo>
                  <a:pt x="117" y="11"/>
                </a:lnTo>
                <a:lnTo>
                  <a:pt x="118" y="16"/>
                </a:lnTo>
                <a:lnTo>
                  <a:pt x="123" y="19"/>
                </a:lnTo>
                <a:lnTo>
                  <a:pt x="124" y="23"/>
                </a:lnTo>
                <a:lnTo>
                  <a:pt x="127" y="26"/>
                </a:lnTo>
                <a:lnTo>
                  <a:pt x="133" y="30"/>
                </a:lnTo>
                <a:lnTo>
                  <a:pt x="136" y="30"/>
                </a:lnTo>
                <a:lnTo>
                  <a:pt x="139" y="30"/>
                </a:lnTo>
                <a:lnTo>
                  <a:pt x="142" y="33"/>
                </a:lnTo>
                <a:lnTo>
                  <a:pt x="146" y="33"/>
                </a:lnTo>
                <a:lnTo>
                  <a:pt x="149" y="33"/>
                </a:lnTo>
                <a:lnTo>
                  <a:pt x="152" y="36"/>
                </a:lnTo>
                <a:lnTo>
                  <a:pt x="152" y="42"/>
                </a:lnTo>
                <a:lnTo>
                  <a:pt x="154" y="43"/>
                </a:lnTo>
                <a:lnTo>
                  <a:pt x="161" y="48"/>
                </a:lnTo>
                <a:lnTo>
                  <a:pt x="162" y="48"/>
                </a:lnTo>
                <a:lnTo>
                  <a:pt x="162" y="43"/>
                </a:lnTo>
                <a:lnTo>
                  <a:pt x="164" y="42"/>
                </a:lnTo>
                <a:lnTo>
                  <a:pt x="173" y="41"/>
                </a:lnTo>
                <a:lnTo>
                  <a:pt x="180" y="39"/>
                </a:lnTo>
                <a:lnTo>
                  <a:pt x="183" y="39"/>
                </a:lnTo>
                <a:lnTo>
                  <a:pt x="186" y="45"/>
                </a:lnTo>
                <a:lnTo>
                  <a:pt x="189" y="45"/>
                </a:lnTo>
                <a:lnTo>
                  <a:pt x="192" y="43"/>
                </a:lnTo>
                <a:lnTo>
                  <a:pt x="195" y="45"/>
                </a:lnTo>
                <a:lnTo>
                  <a:pt x="193" y="57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326" name="Freeform 246"/>
          <p:cNvSpPr>
            <a:spLocks noEditPoints="1"/>
          </p:cNvSpPr>
          <p:nvPr/>
        </p:nvSpPr>
        <p:spPr bwMode="auto">
          <a:xfrm rot="21334256">
            <a:off x="2039025" y="3938181"/>
            <a:ext cx="855286" cy="709597"/>
          </a:xfrm>
          <a:custGeom>
            <a:avLst/>
            <a:gdLst>
              <a:gd name="T0" fmla="*/ 2147483647 w 223"/>
              <a:gd name="T1" fmla="*/ 2147483647 h 195"/>
              <a:gd name="T2" fmla="*/ 2147483647 w 223"/>
              <a:gd name="T3" fmla="*/ 2147483647 h 195"/>
              <a:gd name="T4" fmla="*/ 2147483647 w 223"/>
              <a:gd name="T5" fmla="*/ 2147483647 h 195"/>
              <a:gd name="T6" fmla="*/ 2147483647 w 223"/>
              <a:gd name="T7" fmla="*/ 2147483647 h 195"/>
              <a:gd name="T8" fmla="*/ 2147483647 w 223"/>
              <a:gd name="T9" fmla="*/ 2147483647 h 195"/>
              <a:gd name="T10" fmla="*/ 2147483647 w 223"/>
              <a:gd name="T11" fmla="*/ 2147483647 h 195"/>
              <a:gd name="T12" fmla="*/ 2147483647 w 223"/>
              <a:gd name="T13" fmla="*/ 0 h 195"/>
              <a:gd name="T14" fmla="*/ 2147483647 w 223"/>
              <a:gd name="T15" fmla="*/ 2147483647 h 195"/>
              <a:gd name="T16" fmla="*/ 2147483647 w 223"/>
              <a:gd name="T17" fmla="*/ 2147483647 h 195"/>
              <a:gd name="T18" fmla="*/ 2147483647 w 223"/>
              <a:gd name="T19" fmla="*/ 2147483647 h 195"/>
              <a:gd name="T20" fmla="*/ 2147483647 w 223"/>
              <a:gd name="T21" fmla="*/ 2147483647 h 195"/>
              <a:gd name="T22" fmla="*/ 2147483647 w 223"/>
              <a:gd name="T23" fmla="*/ 2147483647 h 195"/>
              <a:gd name="T24" fmla="*/ 2147483647 w 223"/>
              <a:gd name="T25" fmla="*/ 2147483647 h 195"/>
              <a:gd name="T26" fmla="*/ 2147483647 w 223"/>
              <a:gd name="T27" fmla="*/ 2147483647 h 195"/>
              <a:gd name="T28" fmla="*/ 2147483647 w 223"/>
              <a:gd name="T29" fmla="*/ 2147483647 h 195"/>
              <a:gd name="T30" fmla="*/ 2147483647 w 223"/>
              <a:gd name="T31" fmla="*/ 2147483647 h 195"/>
              <a:gd name="T32" fmla="*/ 2147483647 w 223"/>
              <a:gd name="T33" fmla="*/ 2147483647 h 195"/>
              <a:gd name="T34" fmla="*/ 2147483647 w 223"/>
              <a:gd name="T35" fmla="*/ 2147483647 h 195"/>
              <a:gd name="T36" fmla="*/ 2147483647 w 223"/>
              <a:gd name="T37" fmla="*/ 2147483647 h 195"/>
              <a:gd name="T38" fmla="*/ 2147483647 w 223"/>
              <a:gd name="T39" fmla="*/ 2147483647 h 195"/>
              <a:gd name="T40" fmla="*/ 2147483647 w 223"/>
              <a:gd name="T41" fmla="*/ 2147483647 h 195"/>
              <a:gd name="T42" fmla="*/ 2147483647 w 223"/>
              <a:gd name="T43" fmla="*/ 2147483647 h 195"/>
              <a:gd name="T44" fmla="*/ 2147483647 w 223"/>
              <a:gd name="T45" fmla="*/ 2147483647 h 195"/>
              <a:gd name="T46" fmla="*/ 2147483647 w 223"/>
              <a:gd name="T47" fmla="*/ 2147483647 h 195"/>
              <a:gd name="T48" fmla="*/ 2147483647 w 223"/>
              <a:gd name="T49" fmla="*/ 2147483647 h 195"/>
              <a:gd name="T50" fmla="*/ 2147483647 w 223"/>
              <a:gd name="T51" fmla="*/ 2147483647 h 195"/>
              <a:gd name="T52" fmla="*/ 2147483647 w 223"/>
              <a:gd name="T53" fmla="*/ 2147483647 h 195"/>
              <a:gd name="T54" fmla="*/ 2147483647 w 223"/>
              <a:gd name="T55" fmla="*/ 2147483647 h 195"/>
              <a:gd name="T56" fmla="*/ 2147483647 w 223"/>
              <a:gd name="T57" fmla="*/ 2147483647 h 195"/>
              <a:gd name="T58" fmla="*/ 2147483647 w 223"/>
              <a:gd name="T59" fmla="*/ 2147483647 h 195"/>
              <a:gd name="T60" fmla="*/ 2147483647 w 223"/>
              <a:gd name="T61" fmla="*/ 2147483647 h 195"/>
              <a:gd name="T62" fmla="*/ 2147483647 w 223"/>
              <a:gd name="T63" fmla="*/ 2147483647 h 195"/>
              <a:gd name="T64" fmla="*/ 2147483647 w 223"/>
              <a:gd name="T65" fmla="*/ 2147483647 h 195"/>
              <a:gd name="T66" fmla="*/ 2147483647 w 223"/>
              <a:gd name="T67" fmla="*/ 2147483647 h 195"/>
              <a:gd name="T68" fmla="*/ 2147483647 w 223"/>
              <a:gd name="T69" fmla="*/ 2147483647 h 195"/>
              <a:gd name="T70" fmla="*/ 2147483647 w 223"/>
              <a:gd name="T71" fmla="*/ 2147483647 h 195"/>
              <a:gd name="T72" fmla="*/ 2147483647 w 223"/>
              <a:gd name="T73" fmla="*/ 2147483647 h 195"/>
              <a:gd name="T74" fmla="*/ 2147483647 w 223"/>
              <a:gd name="T75" fmla="*/ 2147483647 h 195"/>
              <a:gd name="T76" fmla="*/ 2147483647 w 223"/>
              <a:gd name="T77" fmla="*/ 2147483647 h 195"/>
              <a:gd name="T78" fmla="*/ 2147483647 w 223"/>
              <a:gd name="T79" fmla="*/ 2147483647 h 195"/>
              <a:gd name="T80" fmla="*/ 2147483647 w 223"/>
              <a:gd name="T81" fmla="*/ 2147483647 h 195"/>
              <a:gd name="T82" fmla="*/ 2147483647 w 223"/>
              <a:gd name="T83" fmla="*/ 2147483647 h 195"/>
              <a:gd name="T84" fmla="*/ 2147483647 w 223"/>
              <a:gd name="T85" fmla="*/ 2147483647 h 195"/>
              <a:gd name="T86" fmla="*/ 2147483647 w 223"/>
              <a:gd name="T87" fmla="*/ 2147483647 h 195"/>
              <a:gd name="T88" fmla="*/ 2147483647 w 223"/>
              <a:gd name="T89" fmla="*/ 2147483647 h 195"/>
              <a:gd name="T90" fmla="*/ 2147483647 w 223"/>
              <a:gd name="T91" fmla="*/ 2147483647 h 195"/>
              <a:gd name="T92" fmla="*/ 2147483647 w 223"/>
              <a:gd name="T93" fmla="*/ 2147483647 h 195"/>
              <a:gd name="T94" fmla="*/ 2147483647 w 223"/>
              <a:gd name="T95" fmla="*/ 2147483647 h 195"/>
              <a:gd name="T96" fmla="*/ 2147483647 w 223"/>
              <a:gd name="T97" fmla="*/ 2147483647 h 195"/>
              <a:gd name="T98" fmla="*/ 2147483647 w 223"/>
              <a:gd name="T99" fmla="*/ 2147483647 h 195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223"/>
              <a:gd name="T151" fmla="*/ 0 h 195"/>
              <a:gd name="T152" fmla="*/ 223 w 223"/>
              <a:gd name="T153" fmla="*/ 195 h 195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223" h="195">
                <a:moveTo>
                  <a:pt x="92" y="40"/>
                </a:moveTo>
                <a:lnTo>
                  <a:pt x="97" y="38"/>
                </a:lnTo>
                <a:lnTo>
                  <a:pt x="100" y="37"/>
                </a:lnTo>
                <a:lnTo>
                  <a:pt x="101" y="31"/>
                </a:lnTo>
                <a:lnTo>
                  <a:pt x="102" y="28"/>
                </a:lnTo>
                <a:lnTo>
                  <a:pt x="104" y="26"/>
                </a:lnTo>
                <a:lnTo>
                  <a:pt x="105" y="28"/>
                </a:lnTo>
                <a:lnTo>
                  <a:pt x="110" y="25"/>
                </a:lnTo>
                <a:lnTo>
                  <a:pt x="117" y="19"/>
                </a:lnTo>
                <a:lnTo>
                  <a:pt x="123" y="19"/>
                </a:lnTo>
                <a:lnTo>
                  <a:pt x="130" y="16"/>
                </a:lnTo>
                <a:lnTo>
                  <a:pt x="136" y="12"/>
                </a:lnTo>
                <a:lnTo>
                  <a:pt x="138" y="9"/>
                </a:lnTo>
                <a:lnTo>
                  <a:pt x="139" y="9"/>
                </a:lnTo>
                <a:lnTo>
                  <a:pt x="152" y="10"/>
                </a:lnTo>
                <a:lnTo>
                  <a:pt x="154" y="10"/>
                </a:lnTo>
                <a:lnTo>
                  <a:pt x="158" y="4"/>
                </a:lnTo>
                <a:lnTo>
                  <a:pt x="160" y="2"/>
                </a:lnTo>
                <a:lnTo>
                  <a:pt x="167" y="0"/>
                </a:lnTo>
                <a:lnTo>
                  <a:pt x="170" y="0"/>
                </a:lnTo>
                <a:lnTo>
                  <a:pt x="173" y="4"/>
                </a:lnTo>
                <a:lnTo>
                  <a:pt x="176" y="4"/>
                </a:lnTo>
                <a:lnTo>
                  <a:pt x="177" y="9"/>
                </a:lnTo>
                <a:lnTo>
                  <a:pt x="174" y="10"/>
                </a:lnTo>
                <a:lnTo>
                  <a:pt x="171" y="12"/>
                </a:lnTo>
                <a:lnTo>
                  <a:pt x="168" y="15"/>
                </a:lnTo>
                <a:lnTo>
                  <a:pt x="168" y="16"/>
                </a:lnTo>
                <a:lnTo>
                  <a:pt x="170" y="18"/>
                </a:lnTo>
                <a:lnTo>
                  <a:pt x="174" y="18"/>
                </a:lnTo>
                <a:lnTo>
                  <a:pt x="185" y="19"/>
                </a:lnTo>
                <a:lnTo>
                  <a:pt x="185" y="35"/>
                </a:lnTo>
                <a:lnTo>
                  <a:pt x="183" y="35"/>
                </a:lnTo>
                <a:lnTo>
                  <a:pt x="186" y="38"/>
                </a:lnTo>
                <a:lnTo>
                  <a:pt x="186" y="46"/>
                </a:lnTo>
                <a:lnTo>
                  <a:pt x="186" y="54"/>
                </a:lnTo>
                <a:lnTo>
                  <a:pt x="189" y="59"/>
                </a:lnTo>
                <a:lnTo>
                  <a:pt x="193" y="60"/>
                </a:lnTo>
                <a:lnTo>
                  <a:pt x="208" y="72"/>
                </a:lnTo>
                <a:lnTo>
                  <a:pt x="208" y="75"/>
                </a:lnTo>
                <a:lnTo>
                  <a:pt x="211" y="78"/>
                </a:lnTo>
                <a:lnTo>
                  <a:pt x="215" y="79"/>
                </a:lnTo>
                <a:lnTo>
                  <a:pt x="218" y="79"/>
                </a:lnTo>
                <a:lnTo>
                  <a:pt x="221" y="82"/>
                </a:lnTo>
                <a:lnTo>
                  <a:pt x="223" y="84"/>
                </a:lnTo>
                <a:lnTo>
                  <a:pt x="221" y="85"/>
                </a:lnTo>
                <a:lnTo>
                  <a:pt x="209" y="82"/>
                </a:lnTo>
                <a:lnTo>
                  <a:pt x="205" y="84"/>
                </a:lnTo>
                <a:lnTo>
                  <a:pt x="208" y="89"/>
                </a:lnTo>
                <a:lnTo>
                  <a:pt x="205" y="89"/>
                </a:lnTo>
                <a:lnTo>
                  <a:pt x="198" y="81"/>
                </a:lnTo>
                <a:lnTo>
                  <a:pt x="193" y="81"/>
                </a:lnTo>
                <a:lnTo>
                  <a:pt x="193" y="82"/>
                </a:lnTo>
                <a:lnTo>
                  <a:pt x="195" y="85"/>
                </a:lnTo>
                <a:lnTo>
                  <a:pt x="201" y="92"/>
                </a:lnTo>
                <a:lnTo>
                  <a:pt x="199" y="95"/>
                </a:lnTo>
                <a:lnTo>
                  <a:pt x="207" y="98"/>
                </a:lnTo>
                <a:lnTo>
                  <a:pt x="205" y="100"/>
                </a:lnTo>
                <a:lnTo>
                  <a:pt x="195" y="100"/>
                </a:lnTo>
                <a:lnTo>
                  <a:pt x="192" y="97"/>
                </a:lnTo>
                <a:lnTo>
                  <a:pt x="187" y="92"/>
                </a:lnTo>
                <a:lnTo>
                  <a:pt x="183" y="97"/>
                </a:lnTo>
                <a:lnTo>
                  <a:pt x="177" y="95"/>
                </a:lnTo>
                <a:lnTo>
                  <a:pt x="170" y="117"/>
                </a:lnTo>
                <a:lnTo>
                  <a:pt x="176" y="122"/>
                </a:lnTo>
                <a:lnTo>
                  <a:pt x="174" y="126"/>
                </a:lnTo>
                <a:lnTo>
                  <a:pt x="176" y="129"/>
                </a:lnTo>
                <a:lnTo>
                  <a:pt x="174" y="132"/>
                </a:lnTo>
                <a:lnTo>
                  <a:pt x="161" y="129"/>
                </a:lnTo>
                <a:lnTo>
                  <a:pt x="158" y="154"/>
                </a:lnTo>
                <a:lnTo>
                  <a:pt x="154" y="152"/>
                </a:lnTo>
                <a:lnTo>
                  <a:pt x="152" y="158"/>
                </a:lnTo>
                <a:lnTo>
                  <a:pt x="145" y="157"/>
                </a:lnTo>
                <a:lnTo>
                  <a:pt x="145" y="158"/>
                </a:lnTo>
                <a:lnTo>
                  <a:pt x="151" y="161"/>
                </a:lnTo>
                <a:lnTo>
                  <a:pt x="151" y="164"/>
                </a:lnTo>
                <a:lnTo>
                  <a:pt x="155" y="166"/>
                </a:lnTo>
                <a:lnTo>
                  <a:pt x="168" y="174"/>
                </a:lnTo>
                <a:lnTo>
                  <a:pt x="167" y="177"/>
                </a:lnTo>
                <a:lnTo>
                  <a:pt x="165" y="176"/>
                </a:lnTo>
                <a:lnTo>
                  <a:pt x="164" y="183"/>
                </a:lnTo>
                <a:lnTo>
                  <a:pt x="160" y="188"/>
                </a:lnTo>
                <a:lnTo>
                  <a:pt x="158" y="192"/>
                </a:lnTo>
                <a:lnTo>
                  <a:pt x="155" y="192"/>
                </a:lnTo>
                <a:lnTo>
                  <a:pt x="155" y="188"/>
                </a:lnTo>
                <a:lnTo>
                  <a:pt x="155" y="185"/>
                </a:lnTo>
                <a:lnTo>
                  <a:pt x="152" y="185"/>
                </a:lnTo>
                <a:lnTo>
                  <a:pt x="144" y="195"/>
                </a:lnTo>
                <a:lnTo>
                  <a:pt x="144" y="193"/>
                </a:lnTo>
                <a:lnTo>
                  <a:pt x="141" y="191"/>
                </a:lnTo>
                <a:lnTo>
                  <a:pt x="139" y="189"/>
                </a:lnTo>
                <a:lnTo>
                  <a:pt x="138" y="188"/>
                </a:lnTo>
                <a:lnTo>
                  <a:pt x="136" y="186"/>
                </a:lnTo>
                <a:lnTo>
                  <a:pt x="135" y="183"/>
                </a:lnTo>
                <a:lnTo>
                  <a:pt x="133" y="182"/>
                </a:lnTo>
                <a:lnTo>
                  <a:pt x="132" y="180"/>
                </a:lnTo>
                <a:lnTo>
                  <a:pt x="132" y="177"/>
                </a:lnTo>
                <a:lnTo>
                  <a:pt x="132" y="176"/>
                </a:lnTo>
                <a:lnTo>
                  <a:pt x="132" y="172"/>
                </a:lnTo>
                <a:lnTo>
                  <a:pt x="130" y="170"/>
                </a:lnTo>
                <a:lnTo>
                  <a:pt x="130" y="169"/>
                </a:lnTo>
                <a:lnTo>
                  <a:pt x="124" y="158"/>
                </a:lnTo>
                <a:lnTo>
                  <a:pt x="124" y="155"/>
                </a:lnTo>
                <a:lnTo>
                  <a:pt x="122" y="148"/>
                </a:lnTo>
                <a:lnTo>
                  <a:pt x="122" y="144"/>
                </a:lnTo>
                <a:lnTo>
                  <a:pt x="120" y="138"/>
                </a:lnTo>
                <a:lnTo>
                  <a:pt x="117" y="135"/>
                </a:lnTo>
                <a:lnTo>
                  <a:pt x="116" y="130"/>
                </a:lnTo>
                <a:lnTo>
                  <a:pt x="114" y="130"/>
                </a:lnTo>
                <a:lnTo>
                  <a:pt x="113" y="128"/>
                </a:lnTo>
                <a:lnTo>
                  <a:pt x="111" y="125"/>
                </a:lnTo>
                <a:lnTo>
                  <a:pt x="110" y="122"/>
                </a:lnTo>
                <a:lnTo>
                  <a:pt x="113" y="122"/>
                </a:lnTo>
                <a:lnTo>
                  <a:pt x="116" y="120"/>
                </a:lnTo>
                <a:lnTo>
                  <a:pt x="117" y="119"/>
                </a:lnTo>
                <a:lnTo>
                  <a:pt x="117" y="117"/>
                </a:lnTo>
                <a:lnTo>
                  <a:pt x="117" y="114"/>
                </a:lnTo>
                <a:lnTo>
                  <a:pt x="117" y="113"/>
                </a:lnTo>
                <a:lnTo>
                  <a:pt x="117" y="111"/>
                </a:lnTo>
                <a:lnTo>
                  <a:pt x="114" y="103"/>
                </a:lnTo>
                <a:lnTo>
                  <a:pt x="111" y="97"/>
                </a:lnTo>
                <a:lnTo>
                  <a:pt x="104" y="87"/>
                </a:lnTo>
                <a:lnTo>
                  <a:pt x="102" y="87"/>
                </a:lnTo>
                <a:lnTo>
                  <a:pt x="101" y="84"/>
                </a:lnTo>
                <a:lnTo>
                  <a:pt x="97" y="81"/>
                </a:lnTo>
                <a:lnTo>
                  <a:pt x="86" y="70"/>
                </a:lnTo>
                <a:lnTo>
                  <a:pt x="79" y="66"/>
                </a:lnTo>
                <a:lnTo>
                  <a:pt x="69" y="59"/>
                </a:lnTo>
                <a:lnTo>
                  <a:pt x="54" y="50"/>
                </a:lnTo>
                <a:lnTo>
                  <a:pt x="51" y="50"/>
                </a:lnTo>
                <a:lnTo>
                  <a:pt x="50" y="48"/>
                </a:lnTo>
                <a:lnTo>
                  <a:pt x="44" y="46"/>
                </a:lnTo>
                <a:lnTo>
                  <a:pt x="35" y="41"/>
                </a:lnTo>
                <a:lnTo>
                  <a:pt x="13" y="28"/>
                </a:lnTo>
                <a:lnTo>
                  <a:pt x="6" y="25"/>
                </a:lnTo>
                <a:lnTo>
                  <a:pt x="0" y="22"/>
                </a:lnTo>
                <a:lnTo>
                  <a:pt x="28" y="16"/>
                </a:lnTo>
                <a:lnTo>
                  <a:pt x="48" y="25"/>
                </a:lnTo>
                <a:lnTo>
                  <a:pt x="80" y="37"/>
                </a:lnTo>
                <a:lnTo>
                  <a:pt x="85" y="40"/>
                </a:lnTo>
                <a:lnTo>
                  <a:pt x="89" y="41"/>
                </a:lnTo>
                <a:lnTo>
                  <a:pt x="92" y="40"/>
                </a:lnTo>
                <a:close/>
                <a:moveTo>
                  <a:pt x="127" y="176"/>
                </a:moveTo>
                <a:lnTo>
                  <a:pt x="127" y="177"/>
                </a:lnTo>
                <a:lnTo>
                  <a:pt x="126" y="177"/>
                </a:lnTo>
                <a:lnTo>
                  <a:pt x="126" y="176"/>
                </a:lnTo>
                <a:lnTo>
                  <a:pt x="127" y="176"/>
                </a:lnTo>
                <a:close/>
              </a:path>
            </a:pathLst>
          </a:custGeom>
          <a:solidFill>
            <a:schemeClr val="accent4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latin typeface="Arial" charset="0"/>
              <a:cs typeface="Arial" pitchFamily="34" charset="0"/>
            </a:endParaRPr>
          </a:p>
        </p:txBody>
      </p:sp>
      <p:sp>
        <p:nvSpPr>
          <p:cNvPr id="327" name="Freeform 247"/>
          <p:cNvSpPr>
            <a:spLocks/>
          </p:cNvSpPr>
          <p:nvPr/>
        </p:nvSpPr>
        <p:spPr bwMode="auto">
          <a:xfrm rot="21334256">
            <a:off x="4729324" y="4746034"/>
            <a:ext cx="956210" cy="1120412"/>
          </a:xfrm>
          <a:custGeom>
            <a:avLst/>
            <a:gdLst>
              <a:gd name="T0" fmla="*/ 2147483647 w 249"/>
              <a:gd name="T1" fmla="*/ 2147483647 h 308"/>
              <a:gd name="T2" fmla="*/ 2147483647 w 249"/>
              <a:gd name="T3" fmla="*/ 2147483647 h 308"/>
              <a:gd name="T4" fmla="*/ 2147483647 w 249"/>
              <a:gd name="T5" fmla="*/ 2147483647 h 308"/>
              <a:gd name="T6" fmla="*/ 2147483647 w 249"/>
              <a:gd name="T7" fmla="*/ 2147483647 h 308"/>
              <a:gd name="T8" fmla="*/ 2147483647 w 249"/>
              <a:gd name="T9" fmla="*/ 2147483647 h 308"/>
              <a:gd name="T10" fmla="*/ 2147483647 w 249"/>
              <a:gd name="T11" fmla="*/ 2147483647 h 308"/>
              <a:gd name="T12" fmla="*/ 2147483647 w 249"/>
              <a:gd name="T13" fmla="*/ 2147483647 h 308"/>
              <a:gd name="T14" fmla="*/ 2147483647 w 249"/>
              <a:gd name="T15" fmla="*/ 2147483647 h 308"/>
              <a:gd name="T16" fmla="*/ 2147483647 w 249"/>
              <a:gd name="T17" fmla="*/ 2147483647 h 308"/>
              <a:gd name="T18" fmla="*/ 2147483647 w 249"/>
              <a:gd name="T19" fmla="*/ 2147483647 h 308"/>
              <a:gd name="T20" fmla="*/ 2147483647 w 249"/>
              <a:gd name="T21" fmla="*/ 2147483647 h 308"/>
              <a:gd name="T22" fmla="*/ 2147483647 w 249"/>
              <a:gd name="T23" fmla="*/ 2147483647 h 308"/>
              <a:gd name="T24" fmla="*/ 2147483647 w 249"/>
              <a:gd name="T25" fmla="*/ 2147483647 h 308"/>
              <a:gd name="T26" fmla="*/ 2147483647 w 249"/>
              <a:gd name="T27" fmla="*/ 2147483647 h 308"/>
              <a:gd name="T28" fmla="*/ 2147483647 w 249"/>
              <a:gd name="T29" fmla="*/ 2147483647 h 308"/>
              <a:gd name="T30" fmla="*/ 2147483647 w 249"/>
              <a:gd name="T31" fmla="*/ 2147483647 h 308"/>
              <a:gd name="T32" fmla="*/ 2147483647 w 249"/>
              <a:gd name="T33" fmla="*/ 2147483647 h 308"/>
              <a:gd name="T34" fmla="*/ 2147483647 w 249"/>
              <a:gd name="T35" fmla="*/ 2147483647 h 308"/>
              <a:gd name="T36" fmla="*/ 2147483647 w 249"/>
              <a:gd name="T37" fmla="*/ 2147483647 h 308"/>
              <a:gd name="T38" fmla="*/ 2147483647 w 249"/>
              <a:gd name="T39" fmla="*/ 2147483647 h 308"/>
              <a:gd name="T40" fmla="*/ 2147483647 w 249"/>
              <a:gd name="T41" fmla="*/ 2147483647 h 308"/>
              <a:gd name="T42" fmla="*/ 2147483647 w 249"/>
              <a:gd name="T43" fmla="*/ 2147483647 h 308"/>
              <a:gd name="T44" fmla="*/ 2147483647 w 249"/>
              <a:gd name="T45" fmla="*/ 2147483647 h 308"/>
              <a:gd name="T46" fmla="*/ 2147483647 w 249"/>
              <a:gd name="T47" fmla="*/ 2147483647 h 308"/>
              <a:gd name="T48" fmla="*/ 2147483647 w 249"/>
              <a:gd name="T49" fmla="*/ 2147483647 h 308"/>
              <a:gd name="T50" fmla="*/ 2147483647 w 249"/>
              <a:gd name="T51" fmla="*/ 2147483647 h 308"/>
              <a:gd name="T52" fmla="*/ 2147483647 w 249"/>
              <a:gd name="T53" fmla="*/ 2147483647 h 308"/>
              <a:gd name="T54" fmla="*/ 2147483647 w 249"/>
              <a:gd name="T55" fmla="*/ 2147483647 h 308"/>
              <a:gd name="T56" fmla="*/ 2147483647 w 249"/>
              <a:gd name="T57" fmla="*/ 2147483647 h 308"/>
              <a:gd name="T58" fmla="*/ 2147483647 w 249"/>
              <a:gd name="T59" fmla="*/ 2147483647 h 308"/>
              <a:gd name="T60" fmla="*/ 2147483647 w 249"/>
              <a:gd name="T61" fmla="*/ 2147483647 h 308"/>
              <a:gd name="T62" fmla="*/ 2147483647 w 249"/>
              <a:gd name="T63" fmla="*/ 2147483647 h 308"/>
              <a:gd name="T64" fmla="*/ 2147483647 w 249"/>
              <a:gd name="T65" fmla="*/ 2147483647 h 308"/>
              <a:gd name="T66" fmla="*/ 2147483647 w 249"/>
              <a:gd name="T67" fmla="*/ 2147483647 h 308"/>
              <a:gd name="T68" fmla="*/ 2147483647 w 249"/>
              <a:gd name="T69" fmla="*/ 2147483647 h 308"/>
              <a:gd name="T70" fmla="*/ 2147483647 w 249"/>
              <a:gd name="T71" fmla="*/ 2147483647 h 308"/>
              <a:gd name="T72" fmla="*/ 2147483647 w 249"/>
              <a:gd name="T73" fmla="*/ 2147483647 h 308"/>
              <a:gd name="T74" fmla="*/ 2147483647 w 249"/>
              <a:gd name="T75" fmla="*/ 2147483647 h 308"/>
              <a:gd name="T76" fmla="*/ 2147483647 w 249"/>
              <a:gd name="T77" fmla="*/ 2147483647 h 308"/>
              <a:gd name="T78" fmla="*/ 2147483647 w 249"/>
              <a:gd name="T79" fmla="*/ 2147483647 h 308"/>
              <a:gd name="T80" fmla="*/ 2147483647 w 249"/>
              <a:gd name="T81" fmla="*/ 2147483647 h 308"/>
              <a:gd name="T82" fmla="*/ 2147483647 w 249"/>
              <a:gd name="T83" fmla="*/ 2147483647 h 308"/>
              <a:gd name="T84" fmla="*/ 2147483647 w 249"/>
              <a:gd name="T85" fmla="*/ 2147483647 h 308"/>
              <a:gd name="T86" fmla="*/ 2147483647 w 249"/>
              <a:gd name="T87" fmla="*/ 2147483647 h 308"/>
              <a:gd name="T88" fmla="*/ 2147483647 w 249"/>
              <a:gd name="T89" fmla="*/ 2147483647 h 308"/>
              <a:gd name="T90" fmla="*/ 2147483647 w 249"/>
              <a:gd name="T91" fmla="*/ 2147483647 h 308"/>
              <a:gd name="T92" fmla="*/ 2147483647 w 249"/>
              <a:gd name="T93" fmla="*/ 2147483647 h 308"/>
              <a:gd name="T94" fmla="*/ 2147483647 w 249"/>
              <a:gd name="T95" fmla="*/ 2147483647 h 308"/>
              <a:gd name="T96" fmla="*/ 2147483647 w 249"/>
              <a:gd name="T97" fmla="*/ 2147483647 h 308"/>
              <a:gd name="T98" fmla="*/ 2147483647 w 249"/>
              <a:gd name="T99" fmla="*/ 2147483647 h 308"/>
              <a:gd name="T100" fmla="*/ 2147483647 w 249"/>
              <a:gd name="T101" fmla="*/ 2147483647 h 308"/>
              <a:gd name="T102" fmla="*/ 2147483647 w 249"/>
              <a:gd name="T103" fmla="*/ 2147483647 h 308"/>
              <a:gd name="T104" fmla="*/ 2147483647 w 249"/>
              <a:gd name="T105" fmla="*/ 2147483647 h 308"/>
              <a:gd name="T106" fmla="*/ 2147483647 w 249"/>
              <a:gd name="T107" fmla="*/ 2147483647 h 308"/>
              <a:gd name="T108" fmla="*/ 2147483647 w 249"/>
              <a:gd name="T109" fmla="*/ 2147483647 h 308"/>
              <a:gd name="T110" fmla="*/ 2147483647 w 249"/>
              <a:gd name="T111" fmla="*/ 2147483647 h 308"/>
              <a:gd name="T112" fmla="*/ 2147483647 w 249"/>
              <a:gd name="T113" fmla="*/ 2147483647 h 308"/>
              <a:gd name="T114" fmla="*/ 2147483647 w 249"/>
              <a:gd name="T115" fmla="*/ 2147483647 h 308"/>
              <a:gd name="T116" fmla="*/ 2147483647 w 249"/>
              <a:gd name="T117" fmla="*/ 2147483647 h 308"/>
              <a:gd name="T118" fmla="*/ 2147483647 w 249"/>
              <a:gd name="T119" fmla="*/ 2147483647 h 308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249"/>
              <a:gd name="T181" fmla="*/ 0 h 308"/>
              <a:gd name="T182" fmla="*/ 249 w 249"/>
              <a:gd name="T183" fmla="*/ 308 h 308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249" h="308">
                <a:moveTo>
                  <a:pt x="193" y="35"/>
                </a:moveTo>
                <a:lnTo>
                  <a:pt x="193" y="35"/>
                </a:lnTo>
                <a:lnTo>
                  <a:pt x="192" y="40"/>
                </a:lnTo>
                <a:lnTo>
                  <a:pt x="192" y="48"/>
                </a:lnTo>
                <a:lnTo>
                  <a:pt x="192" y="51"/>
                </a:lnTo>
                <a:lnTo>
                  <a:pt x="192" y="54"/>
                </a:lnTo>
                <a:lnTo>
                  <a:pt x="193" y="59"/>
                </a:lnTo>
                <a:lnTo>
                  <a:pt x="193" y="69"/>
                </a:lnTo>
                <a:lnTo>
                  <a:pt x="192" y="79"/>
                </a:lnTo>
                <a:lnTo>
                  <a:pt x="192" y="82"/>
                </a:lnTo>
                <a:lnTo>
                  <a:pt x="191" y="89"/>
                </a:lnTo>
                <a:lnTo>
                  <a:pt x="189" y="97"/>
                </a:lnTo>
                <a:lnTo>
                  <a:pt x="189" y="98"/>
                </a:lnTo>
                <a:lnTo>
                  <a:pt x="188" y="103"/>
                </a:lnTo>
                <a:lnTo>
                  <a:pt x="186" y="106"/>
                </a:lnTo>
                <a:lnTo>
                  <a:pt x="186" y="111"/>
                </a:lnTo>
                <a:lnTo>
                  <a:pt x="188" y="113"/>
                </a:lnTo>
                <a:lnTo>
                  <a:pt x="186" y="120"/>
                </a:lnTo>
                <a:lnTo>
                  <a:pt x="185" y="123"/>
                </a:lnTo>
                <a:lnTo>
                  <a:pt x="182" y="128"/>
                </a:lnTo>
                <a:lnTo>
                  <a:pt x="179" y="130"/>
                </a:lnTo>
                <a:lnTo>
                  <a:pt x="179" y="132"/>
                </a:lnTo>
                <a:lnTo>
                  <a:pt x="180" y="135"/>
                </a:lnTo>
                <a:lnTo>
                  <a:pt x="185" y="139"/>
                </a:lnTo>
                <a:lnTo>
                  <a:pt x="186" y="139"/>
                </a:lnTo>
                <a:lnTo>
                  <a:pt x="192" y="135"/>
                </a:lnTo>
                <a:lnTo>
                  <a:pt x="193" y="135"/>
                </a:lnTo>
                <a:lnTo>
                  <a:pt x="196" y="136"/>
                </a:lnTo>
                <a:lnTo>
                  <a:pt x="198" y="139"/>
                </a:lnTo>
                <a:lnTo>
                  <a:pt x="201" y="142"/>
                </a:lnTo>
                <a:lnTo>
                  <a:pt x="201" y="144"/>
                </a:lnTo>
                <a:lnTo>
                  <a:pt x="202" y="144"/>
                </a:lnTo>
                <a:lnTo>
                  <a:pt x="204" y="139"/>
                </a:lnTo>
                <a:lnTo>
                  <a:pt x="208" y="138"/>
                </a:lnTo>
                <a:lnTo>
                  <a:pt x="212" y="138"/>
                </a:lnTo>
                <a:lnTo>
                  <a:pt x="215" y="139"/>
                </a:lnTo>
                <a:lnTo>
                  <a:pt x="217" y="142"/>
                </a:lnTo>
                <a:lnTo>
                  <a:pt x="218" y="144"/>
                </a:lnTo>
                <a:lnTo>
                  <a:pt x="218" y="148"/>
                </a:lnTo>
                <a:lnTo>
                  <a:pt x="212" y="154"/>
                </a:lnTo>
                <a:lnTo>
                  <a:pt x="214" y="160"/>
                </a:lnTo>
                <a:lnTo>
                  <a:pt x="215" y="164"/>
                </a:lnTo>
                <a:lnTo>
                  <a:pt x="215" y="169"/>
                </a:lnTo>
                <a:lnTo>
                  <a:pt x="215" y="172"/>
                </a:lnTo>
                <a:lnTo>
                  <a:pt x="217" y="173"/>
                </a:lnTo>
                <a:lnTo>
                  <a:pt x="218" y="174"/>
                </a:lnTo>
                <a:lnTo>
                  <a:pt x="221" y="174"/>
                </a:lnTo>
                <a:lnTo>
                  <a:pt x="224" y="173"/>
                </a:lnTo>
                <a:lnTo>
                  <a:pt x="227" y="173"/>
                </a:lnTo>
                <a:lnTo>
                  <a:pt x="232" y="173"/>
                </a:lnTo>
                <a:lnTo>
                  <a:pt x="234" y="173"/>
                </a:lnTo>
                <a:lnTo>
                  <a:pt x="239" y="173"/>
                </a:lnTo>
                <a:lnTo>
                  <a:pt x="242" y="173"/>
                </a:lnTo>
                <a:lnTo>
                  <a:pt x="245" y="174"/>
                </a:lnTo>
                <a:lnTo>
                  <a:pt x="246" y="180"/>
                </a:lnTo>
                <a:lnTo>
                  <a:pt x="249" y="183"/>
                </a:lnTo>
                <a:lnTo>
                  <a:pt x="249" y="185"/>
                </a:lnTo>
                <a:lnTo>
                  <a:pt x="248" y="189"/>
                </a:lnTo>
                <a:lnTo>
                  <a:pt x="246" y="191"/>
                </a:lnTo>
                <a:lnTo>
                  <a:pt x="245" y="196"/>
                </a:lnTo>
                <a:lnTo>
                  <a:pt x="245" y="198"/>
                </a:lnTo>
                <a:lnTo>
                  <a:pt x="245" y="199"/>
                </a:lnTo>
                <a:lnTo>
                  <a:pt x="246" y="201"/>
                </a:lnTo>
                <a:lnTo>
                  <a:pt x="246" y="204"/>
                </a:lnTo>
                <a:lnTo>
                  <a:pt x="246" y="205"/>
                </a:lnTo>
                <a:lnTo>
                  <a:pt x="246" y="207"/>
                </a:lnTo>
                <a:lnTo>
                  <a:pt x="248" y="207"/>
                </a:lnTo>
                <a:lnTo>
                  <a:pt x="248" y="208"/>
                </a:lnTo>
                <a:lnTo>
                  <a:pt x="246" y="210"/>
                </a:lnTo>
                <a:lnTo>
                  <a:pt x="246" y="211"/>
                </a:lnTo>
                <a:lnTo>
                  <a:pt x="246" y="213"/>
                </a:lnTo>
                <a:lnTo>
                  <a:pt x="245" y="213"/>
                </a:lnTo>
                <a:lnTo>
                  <a:pt x="245" y="214"/>
                </a:lnTo>
                <a:lnTo>
                  <a:pt x="243" y="215"/>
                </a:lnTo>
                <a:lnTo>
                  <a:pt x="243" y="217"/>
                </a:lnTo>
                <a:lnTo>
                  <a:pt x="243" y="218"/>
                </a:lnTo>
                <a:lnTo>
                  <a:pt x="245" y="218"/>
                </a:lnTo>
                <a:lnTo>
                  <a:pt x="245" y="220"/>
                </a:lnTo>
                <a:lnTo>
                  <a:pt x="243" y="223"/>
                </a:lnTo>
                <a:lnTo>
                  <a:pt x="243" y="224"/>
                </a:lnTo>
                <a:lnTo>
                  <a:pt x="242" y="224"/>
                </a:lnTo>
                <a:lnTo>
                  <a:pt x="243" y="226"/>
                </a:lnTo>
                <a:lnTo>
                  <a:pt x="246" y="229"/>
                </a:lnTo>
                <a:lnTo>
                  <a:pt x="248" y="232"/>
                </a:lnTo>
                <a:lnTo>
                  <a:pt x="248" y="233"/>
                </a:lnTo>
                <a:lnTo>
                  <a:pt x="246" y="235"/>
                </a:lnTo>
                <a:lnTo>
                  <a:pt x="245" y="235"/>
                </a:lnTo>
                <a:lnTo>
                  <a:pt x="242" y="233"/>
                </a:lnTo>
                <a:lnTo>
                  <a:pt x="240" y="232"/>
                </a:lnTo>
                <a:lnTo>
                  <a:pt x="239" y="229"/>
                </a:lnTo>
                <a:lnTo>
                  <a:pt x="237" y="229"/>
                </a:lnTo>
                <a:lnTo>
                  <a:pt x="237" y="227"/>
                </a:lnTo>
                <a:lnTo>
                  <a:pt x="236" y="227"/>
                </a:lnTo>
                <a:lnTo>
                  <a:pt x="236" y="229"/>
                </a:lnTo>
                <a:lnTo>
                  <a:pt x="234" y="229"/>
                </a:lnTo>
                <a:lnTo>
                  <a:pt x="233" y="230"/>
                </a:lnTo>
                <a:lnTo>
                  <a:pt x="233" y="232"/>
                </a:lnTo>
                <a:lnTo>
                  <a:pt x="232" y="232"/>
                </a:lnTo>
                <a:lnTo>
                  <a:pt x="230" y="233"/>
                </a:lnTo>
                <a:lnTo>
                  <a:pt x="229" y="235"/>
                </a:lnTo>
                <a:lnTo>
                  <a:pt x="227" y="236"/>
                </a:lnTo>
                <a:lnTo>
                  <a:pt x="227" y="237"/>
                </a:lnTo>
                <a:lnTo>
                  <a:pt x="226" y="242"/>
                </a:lnTo>
                <a:lnTo>
                  <a:pt x="226" y="246"/>
                </a:lnTo>
                <a:lnTo>
                  <a:pt x="224" y="251"/>
                </a:lnTo>
                <a:lnTo>
                  <a:pt x="224" y="252"/>
                </a:lnTo>
                <a:lnTo>
                  <a:pt x="221" y="252"/>
                </a:lnTo>
                <a:lnTo>
                  <a:pt x="218" y="252"/>
                </a:lnTo>
                <a:lnTo>
                  <a:pt x="212" y="251"/>
                </a:lnTo>
                <a:lnTo>
                  <a:pt x="210" y="246"/>
                </a:lnTo>
                <a:lnTo>
                  <a:pt x="208" y="245"/>
                </a:lnTo>
                <a:lnTo>
                  <a:pt x="205" y="242"/>
                </a:lnTo>
                <a:lnTo>
                  <a:pt x="202" y="240"/>
                </a:lnTo>
                <a:lnTo>
                  <a:pt x="199" y="239"/>
                </a:lnTo>
                <a:lnTo>
                  <a:pt x="199" y="237"/>
                </a:lnTo>
                <a:lnTo>
                  <a:pt x="196" y="236"/>
                </a:lnTo>
                <a:lnTo>
                  <a:pt x="195" y="233"/>
                </a:lnTo>
                <a:lnTo>
                  <a:pt x="193" y="232"/>
                </a:lnTo>
                <a:lnTo>
                  <a:pt x="191" y="232"/>
                </a:lnTo>
                <a:lnTo>
                  <a:pt x="186" y="230"/>
                </a:lnTo>
                <a:lnTo>
                  <a:pt x="185" y="229"/>
                </a:lnTo>
                <a:lnTo>
                  <a:pt x="182" y="223"/>
                </a:lnTo>
                <a:lnTo>
                  <a:pt x="182" y="220"/>
                </a:lnTo>
                <a:lnTo>
                  <a:pt x="183" y="214"/>
                </a:lnTo>
                <a:lnTo>
                  <a:pt x="182" y="208"/>
                </a:lnTo>
                <a:lnTo>
                  <a:pt x="179" y="205"/>
                </a:lnTo>
                <a:lnTo>
                  <a:pt x="173" y="205"/>
                </a:lnTo>
                <a:lnTo>
                  <a:pt x="171" y="205"/>
                </a:lnTo>
                <a:lnTo>
                  <a:pt x="169" y="205"/>
                </a:lnTo>
                <a:lnTo>
                  <a:pt x="166" y="204"/>
                </a:lnTo>
                <a:lnTo>
                  <a:pt x="163" y="204"/>
                </a:lnTo>
                <a:lnTo>
                  <a:pt x="158" y="204"/>
                </a:lnTo>
                <a:lnTo>
                  <a:pt x="155" y="204"/>
                </a:lnTo>
                <a:lnTo>
                  <a:pt x="151" y="205"/>
                </a:lnTo>
                <a:lnTo>
                  <a:pt x="149" y="210"/>
                </a:lnTo>
                <a:lnTo>
                  <a:pt x="149" y="214"/>
                </a:lnTo>
                <a:lnTo>
                  <a:pt x="149" y="218"/>
                </a:lnTo>
                <a:lnTo>
                  <a:pt x="149" y="221"/>
                </a:lnTo>
                <a:lnTo>
                  <a:pt x="152" y="224"/>
                </a:lnTo>
                <a:lnTo>
                  <a:pt x="155" y="226"/>
                </a:lnTo>
                <a:lnTo>
                  <a:pt x="158" y="227"/>
                </a:lnTo>
                <a:lnTo>
                  <a:pt x="160" y="229"/>
                </a:lnTo>
                <a:lnTo>
                  <a:pt x="161" y="232"/>
                </a:lnTo>
                <a:lnTo>
                  <a:pt x="164" y="239"/>
                </a:lnTo>
                <a:lnTo>
                  <a:pt x="166" y="245"/>
                </a:lnTo>
                <a:lnTo>
                  <a:pt x="167" y="246"/>
                </a:lnTo>
                <a:lnTo>
                  <a:pt x="166" y="248"/>
                </a:lnTo>
                <a:lnTo>
                  <a:pt x="167" y="249"/>
                </a:lnTo>
                <a:lnTo>
                  <a:pt x="167" y="254"/>
                </a:lnTo>
                <a:lnTo>
                  <a:pt x="166" y="255"/>
                </a:lnTo>
                <a:lnTo>
                  <a:pt x="163" y="258"/>
                </a:lnTo>
                <a:lnTo>
                  <a:pt x="160" y="259"/>
                </a:lnTo>
                <a:lnTo>
                  <a:pt x="157" y="265"/>
                </a:lnTo>
                <a:lnTo>
                  <a:pt x="155" y="274"/>
                </a:lnTo>
                <a:lnTo>
                  <a:pt x="154" y="280"/>
                </a:lnTo>
                <a:lnTo>
                  <a:pt x="154" y="286"/>
                </a:lnTo>
                <a:lnTo>
                  <a:pt x="154" y="290"/>
                </a:lnTo>
                <a:lnTo>
                  <a:pt x="148" y="296"/>
                </a:lnTo>
                <a:lnTo>
                  <a:pt x="148" y="299"/>
                </a:lnTo>
                <a:lnTo>
                  <a:pt x="154" y="305"/>
                </a:lnTo>
                <a:lnTo>
                  <a:pt x="142" y="308"/>
                </a:lnTo>
                <a:lnTo>
                  <a:pt x="138" y="308"/>
                </a:lnTo>
                <a:lnTo>
                  <a:pt x="133" y="305"/>
                </a:lnTo>
                <a:lnTo>
                  <a:pt x="127" y="300"/>
                </a:lnTo>
                <a:lnTo>
                  <a:pt x="125" y="299"/>
                </a:lnTo>
                <a:lnTo>
                  <a:pt x="122" y="299"/>
                </a:lnTo>
                <a:lnTo>
                  <a:pt x="120" y="300"/>
                </a:lnTo>
                <a:lnTo>
                  <a:pt x="117" y="300"/>
                </a:lnTo>
                <a:lnTo>
                  <a:pt x="114" y="296"/>
                </a:lnTo>
                <a:lnTo>
                  <a:pt x="116" y="293"/>
                </a:lnTo>
                <a:lnTo>
                  <a:pt x="114" y="290"/>
                </a:lnTo>
                <a:lnTo>
                  <a:pt x="119" y="281"/>
                </a:lnTo>
                <a:lnTo>
                  <a:pt x="110" y="274"/>
                </a:lnTo>
                <a:lnTo>
                  <a:pt x="107" y="273"/>
                </a:lnTo>
                <a:lnTo>
                  <a:pt x="104" y="273"/>
                </a:lnTo>
                <a:lnTo>
                  <a:pt x="92" y="265"/>
                </a:lnTo>
                <a:lnTo>
                  <a:pt x="85" y="261"/>
                </a:lnTo>
                <a:lnTo>
                  <a:pt x="84" y="258"/>
                </a:lnTo>
                <a:lnTo>
                  <a:pt x="84" y="252"/>
                </a:lnTo>
                <a:lnTo>
                  <a:pt x="81" y="248"/>
                </a:lnTo>
                <a:lnTo>
                  <a:pt x="75" y="246"/>
                </a:lnTo>
                <a:lnTo>
                  <a:pt x="66" y="240"/>
                </a:lnTo>
                <a:lnTo>
                  <a:pt x="91" y="230"/>
                </a:lnTo>
                <a:lnTo>
                  <a:pt x="92" y="227"/>
                </a:lnTo>
                <a:lnTo>
                  <a:pt x="92" y="221"/>
                </a:lnTo>
                <a:lnTo>
                  <a:pt x="91" y="215"/>
                </a:lnTo>
                <a:lnTo>
                  <a:pt x="89" y="210"/>
                </a:lnTo>
                <a:lnTo>
                  <a:pt x="89" y="202"/>
                </a:lnTo>
                <a:lnTo>
                  <a:pt x="81" y="189"/>
                </a:lnTo>
                <a:lnTo>
                  <a:pt x="89" y="179"/>
                </a:lnTo>
                <a:lnTo>
                  <a:pt x="92" y="167"/>
                </a:lnTo>
                <a:lnTo>
                  <a:pt x="94" y="164"/>
                </a:lnTo>
                <a:lnTo>
                  <a:pt x="94" y="158"/>
                </a:lnTo>
                <a:lnTo>
                  <a:pt x="94" y="154"/>
                </a:lnTo>
                <a:lnTo>
                  <a:pt x="82" y="152"/>
                </a:lnTo>
                <a:lnTo>
                  <a:pt x="75" y="150"/>
                </a:lnTo>
                <a:lnTo>
                  <a:pt x="73" y="144"/>
                </a:lnTo>
                <a:lnTo>
                  <a:pt x="70" y="141"/>
                </a:lnTo>
                <a:lnTo>
                  <a:pt x="67" y="138"/>
                </a:lnTo>
                <a:lnTo>
                  <a:pt x="67" y="135"/>
                </a:lnTo>
                <a:lnTo>
                  <a:pt x="70" y="132"/>
                </a:lnTo>
                <a:lnTo>
                  <a:pt x="70" y="129"/>
                </a:lnTo>
                <a:lnTo>
                  <a:pt x="62" y="122"/>
                </a:lnTo>
                <a:lnTo>
                  <a:pt x="59" y="120"/>
                </a:lnTo>
                <a:lnTo>
                  <a:pt x="51" y="117"/>
                </a:lnTo>
                <a:lnTo>
                  <a:pt x="47" y="114"/>
                </a:lnTo>
                <a:lnTo>
                  <a:pt x="45" y="110"/>
                </a:lnTo>
                <a:lnTo>
                  <a:pt x="42" y="106"/>
                </a:lnTo>
                <a:lnTo>
                  <a:pt x="40" y="104"/>
                </a:lnTo>
                <a:lnTo>
                  <a:pt x="29" y="106"/>
                </a:lnTo>
                <a:lnTo>
                  <a:pt x="25" y="101"/>
                </a:lnTo>
                <a:lnTo>
                  <a:pt x="19" y="98"/>
                </a:lnTo>
                <a:lnTo>
                  <a:pt x="13" y="95"/>
                </a:lnTo>
                <a:lnTo>
                  <a:pt x="7" y="91"/>
                </a:lnTo>
                <a:lnTo>
                  <a:pt x="0" y="89"/>
                </a:lnTo>
                <a:lnTo>
                  <a:pt x="1" y="85"/>
                </a:lnTo>
                <a:lnTo>
                  <a:pt x="28" y="88"/>
                </a:lnTo>
                <a:lnTo>
                  <a:pt x="34" y="82"/>
                </a:lnTo>
                <a:lnTo>
                  <a:pt x="40" y="81"/>
                </a:lnTo>
                <a:lnTo>
                  <a:pt x="47" y="81"/>
                </a:lnTo>
                <a:lnTo>
                  <a:pt x="48" y="72"/>
                </a:lnTo>
                <a:lnTo>
                  <a:pt x="53" y="72"/>
                </a:lnTo>
                <a:lnTo>
                  <a:pt x="56" y="70"/>
                </a:lnTo>
                <a:lnTo>
                  <a:pt x="56" y="67"/>
                </a:lnTo>
                <a:lnTo>
                  <a:pt x="47" y="59"/>
                </a:lnTo>
                <a:lnTo>
                  <a:pt x="42" y="56"/>
                </a:lnTo>
                <a:lnTo>
                  <a:pt x="37" y="53"/>
                </a:lnTo>
                <a:lnTo>
                  <a:pt x="28" y="50"/>
                </a:lnTo>
                <a:lnTo>
                  <a:pt x="28" y="47"/>
                </a:lnTo>
                <a:lnTo>
                  <a:pt x="37" y="44"/>
                </a:lnTo>
                <a:lnTo>
                  <a:pt x="38" y="41"/>
                </a:lnTo>
                <a:lnTo>
                  <a:pt x="54" y="31"/>
                </a:lnTo>
                <a:lnTo>
                  <a:pt x="63" y="28"/>
                </a:lnTo>
                <a:lnTo>
                  <a:pt x="67" y="24"/>
                </a:lnTo>
                <a:lnTo>
                  <a:pt x="79" y="3"/>
                </a:lnTo>
                <a:lnTo>
                  <a:pt x="85" y="3"/>
                </a:lnTo>
                <a:lnTo>
                  <a:pt x="86" y="2"/>
                </a:lnTo>
                <a:lnTo>
                  <a:pt x="107" y="16"/>
                </a:lnTo>
                <a:lnTo>
                  <a:pt x="108" y="15"/>
                </a:lnTo>
                <a:lnTo>
                  <a:pt x="110" y="15"/>
                </a:lnTo>
                <a:lnTo>
                  <a:pt x="111" y="12"/>
                </a:lnTo>
                <a:lnTo>
                  <a:pt x="114" y="16"/>
                </a:lnTo>
                <a:lnTo>
                  <a:pt x="116" y="16"/>
                </a:lnTo>
                <a:lnTo>
                  <a:pt x="117" y="16"/>
                </a:lnTo>
                <a:lnTo>
                  <a:pt x="117" y="12"/>
                </a:lnTo>
                <a:lnTo>
                  <a:pt x="119" y="12"/>
                </a:lnTo>
                <a:lnTo>
                  <a:pt x="119" y="13"/>
                </a:lnTo>
                <a:lnTo>
                  <a:pt x="120" y="13"/>
                </a:lnTo>
                <a:lnTo>
                  <a:pt x="122" y="12"/>
                </a:lnTo>
                <a:lnTo>
                  <a:pt x="122" y="10"/>
                </a:lnTo>
                <a:lnTo>
                  <a:pt x="119" y="7"/>
                </a:lnTo>
                <a:lnTo>
                  <a:pt x="120" y="3"/>
                </a:lnTo>
                <a:lnTo>
                  <a:pt x="122" y="2"/>
                </a:lnTo>
                <a:lnTo>
                  <a:pt x="126" y="0"/>
                </a:lnTo>
                <a:lnTo>
                  <a:pt x="129" y="0"/>
                </a:lnTo>
                <a:lnTo>
                  <a:pt x="130" y="2"/>
                </a:lnTo>
                <a:lnTo>
                  <a:pt x="132" y="12"/>
                </a:lnTo>
                <a:lnTo>
                  <a:pt x="142" y="13"/>
                </a:lnTo>
                <a:lnTo>
                  <a:pt x="151" y="7"/>
                </a:lnTo>
                <a:lnTo>
                  <a:pt x="152" y="10"/>
                </a:lnTo>
                <a:lnTo>
                  <a:pt x="158" y="10"/>
                </a:lnTo>
                <a:lnTo>
                  <a:pt x="157" y="13"/>
                </a:lnTo>
                <a:lnTo>
                  <a:pt x="155" y="16"/>
                </a:lnTo>
                <a:lnTo>
                  <a:pt x="155" y="19"/>
                </a:lnTo>
                <a:lnTo>
                  <a:pt x="155" y="21"/>
                </a:lnTo>
                <a:lnTo>
                  <a:pt x="155" y="22"/>
                </a:lnTo>
                <a:lnTo>
                  <a:pt x="154" y="22"/>
                </a:lnTo>
                <a:lnTo>
                  <a:pt x="151" y="22"/>
                </a:lnTo>
                <a:lnTo>
                  <a:pt x="171" y="50"/>
                </a:lnTo>
                <a:lnTo>
                  <a:pt x="164" y="60"/>
                </a:lnTo>
                <a:lnTo>
                  <a:pt x="179" y="67"/>
                </a:lnTo>
                <a:lnTo>
                  <a:pt x="188" y="51"/>
                </a:lnTo>
                <a:lnTo>
                  <a:pt x="174" y="41"/>
                </a:lnTo>
                <a:lnTo>
                  <a:pt x="183" y="29"/>
                </a:lnTo>
                <a:lnTo>
                  <a:pt x="186" y="31"/>
                </a:lnTo>
                <a:lnTo>
                  <a:pt x="186" y="21"/>
                </a:lnTo>
                <a:lnTo>
                  <a:pt x="193" y="21"/>
                </a:lnTo>
                <a:lnTo>
                  <a:pt x="193" y="35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latin typeface="Arial" charset="0"/>
              <a:cs typeface="Arial" pitchFamily="34" charset="0"/>
            </a:endParaRPr>
          </a:p>
        </p:txBody>
      </p:sp>
      <p:sp>
        <p:nvSpPr>
          <p:cNvPr id="328" name="Freeform 248"/>
          <p:cNvSpPr>
            <a:spLocks/>
          </p:cNvSpPr>
          <p:nvPr/>
        </p:nvSpPr>
        <p:spPr bwMode="auto">
          <a:xfrm rot="21334256">
            <a:off x="6158900" y="2210397"/>
            <a:ext cx="909335" cy="1034613"/>
          </a:xfrm>
          <a:custGeom>
            <a:avLst/>
            <a:gdLst>
              <a:gd name="T0" fmla="*/ 2147483647 w 207"/>
              <a:gd name="T1" fmla="*/ 2147483647 h 264"/>
              <a:gd name="T2" fmla="*/ 2147483647 w 207"/>
              <a:gd name="T3" fmla="*/ 2147483647 h 264"/>
              <a:gd name="T4" fmla="*/ 2147483647 w 207"/>
              <a:gd name="T5" fmla="*/ 2147483647 h 264"/>
              <a:gd name="T6" fmla="*/ 2147483647 w 207"/>
              <a:gd name="T7" fmla="*/ 2147483647 h 264"/>
              <a:gd name="T8" fmla="*/ 2147483647 w 207"/>
              <a:gd name="T9" fmla="*/ 2147483647 h 264"/>
              <a:gd name="T10" fmla="*/ 2147483647 w 207"/>
              <a:gd name="T11" fmla="*/ 2147483647 h 264"/>
              <a:gd name="T12" fmla="*/ 2147483647 w 207"/>
              <a:gd name="T13" fmla="*/ 2147483647 h 264"/>
              <a:gd name="T14" fmla="*/ 2147483647 w 207"/>
              <a:gd name="T15" fmla="*/ 0 h 264"/>
              <a:gd name="T16" fmla="*/ 2147483647 w 207"/>
              <a:gd name="T17" fmla="*/ 2147483647 h 264"/>
              <a:gd name="T18" fmla="*/ 2147483647 w 207"/>
              <a:gd name="T19" fmla="*/ 2147483647 h 264"/>
              <a:gd name="T20" fmla="*/ 2147483647 w 207"/>
              <a:gd name="T21" fmla="*/ 2147483647 h 264"/>
              <a:gd name="T22" fmla="*/ 2147483647 w 207"/>
              <a:gd name="T23" fmla="*/ 2147483647 h 264"/>
              <a:gd name="T24" fmla="*/ 2147483647 w 207"/>
              <a:gd name="T25" fmla="*/ 2147483647 h 264"/>
              <a:gd name="T26" fmla="*/ 2147483647 w 207"/>
              <a:gd name="T27" fmla="*/ 2147483647 h 264"/>
              <a:gd name="T28" fmla="*/ 2147483647 w 207"/>
              <a:gd name="T29" fmla="*/ 2147483647 h 264"/>
              <a:gd name="T30" fmla="*/ 2147483647 w 207"/>
              <a:gd name="T31" fmla="*/ 2147483647 h 264"/>
              <a:gd name="T32" fmla="*/ 2147483647 w 207"/>
              <a:gd name="T33" fmla="*/ 2147483647 h 264"/>
              <a:gd name="T34" fmla="*/ 2147483647 w 207"/>
              <a:gd name="T35" fmla="*/ 2147483647 h 264"/>
              <a:gd name="T36" fmla="*/ 2147483647 w 207"/>
              <a:gd name="T37" fmla="*/ 2147483647 h 264"/>
              <a:gd name="T38" fmla="*/ 2147483647 w 207"/>
              <a:gd name="T39" fmla="*/ 2147483647 h 264"/>
              <a:gd name="T40" fmla="*/ 2147483647 w 207"/>
              <a:gd name="T41" fmla="*/ 2147483647 h 264"/>
              <a:gd name="T42" fmla="*/ 2147483647 w 207"/>
              <a:gd name="T43" fmla="*/ 2147483647 h 264"/>
              <a:gd name="T44" fmla="*/ 2147483647 w 207"/>
              <a:gd name="T45" fmla="*/ 2147483647 h 264"/>
              <a:gd name="T46" fmla="*/ 2147483647 w 207"/>
              <a:gd name="T47" fmla="*/ 2147483647 h 264"/>
              <a:gd name="T48" fmla="*/ 2147483647 w 207"/>
              <a:gd name="T49" fmla="*/ 2147483647 h 264"/>
              <a:gd name="T50" fmla="*/ 2147483647 w 207"/>
              <a:gd name="T51" fmla="*/ 2147483647 h 264"/>
              <a:gd name="T52" fmla="*/ 2147483647 w 207"/>
              <a:gd name="T53" fmla="*/ 2147483647 h 264"/>
              <a:gd name="T54" fmla="*/ 2147483647 w 207"/>
              <a:gd name="T55" fmla="*/ 2147483647 h 264"/>
              <a:gd name="T56" fmla="*/ 2147483647 w 207"/>
              <a:gd name="T57" fmla="*/ 2147483647 h 264"/>
              <a:gd name="T58" fmla="*/ 2147483647 w 207"/>
              <a:gd name="T59" fmla="*/ 2147483647 h 264"/>
              <a:gd name="T60" fmla="*/ 2147483647 w 207"/>
              <a:gd name="T61" fmla="*/ 2147483647 h 264"/>
              <a:gd name="T62" fmla="*/ 2147483647 w 207"/>
              <a:gd name="T63" fmla="*/ 2147483647 h 264"/>
              <a:gd name="T64" fmla="*/ 2147483647 w 207"/>
              <a:gd name="T65" fmla="*/ 2147483647 h 264"/>
              <a:gd name="T66" fmla="*/ 2147483647 w 207"/>
              <a:gd name="T67" fmla="*/ 2147483647 h 264"/>
              <a:gd name="T68" fmla="*/ 2147483647 w 207"/>
              <a:gd name="T69" fmla="*/ 2147483647 h 264"/>
              <a:gd name="T70" fmla="*/ 2147483647 w 207"/>
              <a:gd name="T71" fmla="*/ 2147483647 h 264"/>
              <a:gd name="T72" fmla="*/ 2147483647 w 207"/>
              <a:gd name="T73" fmla="*/ 2147483647 h 264"/>
              <a:gd name="T74" fmla="*/ 2147483647 w 207"/>
              <a:gd name="T75" fmla="*/ 2147483647 h 264"/>
              <a:gd name="T76" fmla="*/ 2147483647 w 207"/>
              <a:gd name="T77" fmla="*/ 2147483647 h 264"/>
              <a:gd name="T78" fmla="*/ 2147483647 w 207"/>
              <a:gd name="T79" fmla="*/ 2147483647 h 264"/>
              <a:gd name="T80" fmla="*/ 2147483647 w 207"/>
              <a:gd name="T81" fmla="*/ 2147483647 h 264"/>
              <a:gd name="T82" fmla="*/ 2147483647 w 207"/>
              <a:gd name="T83" fmla="*/ 2147483647 h 264"/>
              <a:gd name="T84" fmla="*/ 2147483647 w 207"/>
              <a:gd name="T85" fmla="*/ 2147483647 h 264"/>
              <a:gd name="T86" fmla="*/ 2147483647 w 207"/>
              <a:gd name="T87" fmla="*/ 2147483647 h 264"/>
              <a:gd name="T88" fmla="*/ 2147483647 w 207"/>
              <a:gd name="T89" fmla="*/ 2147483647 h 264"/>
              <a:gd name="T90" fmla="*/ 2147483647 w 207"/>
              <a:gd name="T91" fmla="*/ 2147483647 h 264"/>
              <a:gd name="T92" fmla="*/ 2147483647 w 207"/>
              <a:gd name="T93" fmla="*/ 2147483647 h 264"/>
              <a:gd name="T94" fmla="*/ 2147483647 w 207"/>
              <a:gd name="T95" fmla="*/ 2147483647 h 264"/>
              <a:gd name="T96" fmla="*/ 2147483647 w 207"/>
              <a:gd name="T97" fmla="*/ 2147483647 h 264"/>
              <a:gd name="T98" fmla="*/ 2147483647 w 207"/>
              <a:gd name="T99" fmla="*/ 2147483647 h 264"/>
              <a:gd name="T100" fmla="*/ 2147483647 w 207"/>
              <a:gd name="T101" fmla="*/ 2147483647 h 264"/>
              <a:gd name="T102" fmla="*/ 2147483647 w 207"/>
              <a:gd name="T103" fmla="*/ 2147483647 h 264"/>
              <a:gd name="T104" fmla="*/ 2147483647 w 207"/>
              <a:gd name="T105" fmla="*/ 2147483647 h 264"/>
              <a:gd name="T106" fmla="*/ 2147483647 w 207"/>
              <a:gd name="T107" fmla="*/ 2147483647 h 264"/>
              <a:gd name="T108" fmla="*/ 2147483647 w 207"/>
              <a:gd name="T109" fmla="*/ 2147483647 h 264"/>
              <a:gd name="T110" fmla="*/ 0 w 207"/>
              <a:gd name="T111" fmla="*/ 2147483647 h 264"/>
              <a:gd name="T112" fmla="*/ 2147483647 w 207"/>
              <a:gd name="T113" fmla="*/ 2147483647 h 264"/>
              <a:gd name="T114" fmla="*/ 2147483647 w 207"/>
              <a:gd name="T115" fmla="*/ 2147483647 h 264"/>
              <a:gd name="T116" fmla="*/ 2147483647 w 207"/>
              <a:gd name="T117" fmla="*/ 2147483647 h 264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207"/>
              <a:gd name="T178" fmla="*/ 0 h 264"/>
              <a:gd name="T179" fmla="*/ 207 w 207"/>
              <a:gd name="T180" fmla="*/ 264 h 264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207" h="264">
                <a:moveTo>
                  <a:pt x="63" y="2"/>
                </a:moveTo>
                <a:lnTo>
                  <a:pt x="63" y="3"/>
                </a:lnTo>
                <a:lnTo>
                  <a:pt x="63" y="8"/>
                </a:lnTo>
                <a:lnTo>
                  <a:pt x="63" y="15"/>
                </a:lnTo>
                <a:lnTo>
                  <a:pt x="63" y="27"/>
                </a:lnTo>
                <a:lnTo>
                  <a:pt x="70" y="27"/>
                </a:lnTo>
                <a:lnTo>
                  <a:pt x="78" y="27"/>
                </a:lnTo>
                <a:lnTo>
                  <a:pt x="81" y="28"/>
                </a:lnTo>
                <a:lnTo>
                  <a:pt x="89" y="28"/>
                </a:lnTo>
                <a:lnTo>
                  <a:pt x="97" y="30"/>
                </a:lnTo>
                <a:lnTo>
                  <a:pt x="106" y="30"/>
                </a:lnTo>
                <a:lnTo>
                  <a:pt x="113" y="30"/>
                </a:lnTo>
                <a:lnTo>
                  <a:pt x="114" y="30"/>
                </a:lnTo>
                <a:lnTo>
                  <a:pt x="116" y="28"/>
                </a:lnTo>
                <a:lnTo>
                  <a:pt x="117" y="28"/>
                </a:lnTo>
                <a:lnTo>
                  <a:pt x="117" y="25"/>
                </a:lnTo>
                <a:lnTo>
                  <a:pt x="117" y="22"/>
                </a:lnTo>
                <a:lnTo>
                  <a:pt x="117" y="18"/>
                </a:lnTo>
                <a:lnTo>
                  <a:pt x="117" y="12"/>
                </a:lnTo>
                <a:lnTo>
                  <a:pt x="117" y="5"/>
                </a:lnTo>
                <a:lnTo>
                  <a:pt x="117" y="2"/>
                </a:lnTo>
                <a:lnTo>
                  <a:pt x="119" y="0"/>
                </a:lnTo>
                <a:lnTo>
                  <a:pt x="122" y="0"/>
                </a:lnTo>
                <a:lnTo>
                  <a:pt x="126" y="2"/>
                </a:lnTo>
                <a:lnTo>
                  <a:pt x="129" y="3"/>
                </a:lnTo>
                <a:lnTo>
                  <a:pt x="132" y="3"/>
                </a:lnTo>
                <a:lnTo>
                  <a:pt x="135" y="2"/>
                </a:lnTo>
                <a:lnTo>
                  <a:pt x="136" y="2"/>
                </a:lnTo>
                <a:lnTo>
                  <a:pt x="135" y="13"/>
                </a:lnTo>
                <a:lnTo>
                  <a:pt x="136" y="27"/>
                </a:lnTo>
                <a:lnTo>
                  <a:pt x="135" y="31"/>
                </a:lnTo>
                <a:lnTo>
                  <a:pt x="135" y="38"/>
                </a:lnTo>
                <a:lnTo>
                  <a:pt x="133" y="40"/>
                </a:lnTo>
                <a:lnTo>
                  <a:pt x="129" y="38"/>
                </a:lnTo>
                <a:lnTo>
                  <a:pt x="129" y="40"/>
                </a:lnTo>
                <a:lnTo>
                  <a:pt x="129" y="44"/>
                </a:lnTo>
                <a:lnTo>
                  <a:pt x="129" y="47"/>
                </a:lnTo>
                <a:lnTo>
                  <a:pt x="130" y="52"/>
                </a:lnTo>
                <a:lnTo>
                  <a:pt x="130" y="57"/>
                </a:lnTo>
                <a:lnTo>
                  <a:pt x="130" y="71"/>
                </a:lnTo>
                <a:lnTo>
                  <a:pt x="130" y="75"/>
                </a:lnTo>
                <a:lnTo>
                  <a:pt x="132" y="78"/>
                </a:lnTo>
                <a:lnTo>
                  <a:pt x="133" y="76"/>
                </a:lnTo>
                <a:lnTo>
                  <a:pt x="136" y="76"/>
                </a:lnTo>
                <a:lnTo>
                  <a:pt x="138" y="75"/>
                </a:lnTo>
                <a:lnTo>
                  <a:pt x="141" y="75"/>
                </a:lnTo>
                <a:lnTo>
                  <a:pt x="144" y="75"/>
                </a:lnTo>
                <a:lnTo>
                  <a:pt x="147" y="75"/>
                </a:lnTo>
                <a:lnTo>
                  <a:pt x="150" y="75"/>
                </a:lnTo>
                <a:lnTo>
                  <a:pt x="152" y="76"/>
                </a:lnTo>
                <a:lnTo>
                  <a:pt x="154" y="76"/>
                </a:lnTo>
                <a:lnTo>
                  <a:pt x="154" y="79"/>
                </a:lnTo>
                <a:lnTo>
                  <a:pt x="154" y="85"/>
                </a:lnTo>
                <a:lnTo>
                  <a:pt x="154" y="91"/>
                </a:lnTo>
                <a:lnTo>
                  <a:pt x="155" y="94"/>
                </a:lnTo>
                <a:lnTo>
                  <a:pt x="158" y="94"/>
                </a:lnTo>
                <a:lnTo>
                  <a:pt x="164" y="94"/>
                </a:lnTo>
                <a:lnTo>
                  <a:pt x="166" y="94"/>
                </a:lnTo>
                <a:lnTo>
                  <a:pt x="166" y="97"/>
                </a:lnTo>
                <a:lnTo>
                  <a:pt x="166" y="104"/>
                </a:lnTo>
                <a:lnTo>
                  <a:pt x="169" y="103"/>
                </a:lnTo>
                <a:lnTo>
                  <a:pt x="170" y="103"/>
                </a:lnTo>
                <a:lnTo>
                  <a:pt x="169" y="110"/>
                </a:lnTo>
                <a:lnTo>
                  <a:pt x="169" y="115"/>
                </a:lnTo>
                <a:lnTo>
                  <a:pt x="167" y="120"/>
                </a:lnTo>
                <a:lnTo>
                  <a:pt x="169" y="123"/>
                </a:lnTo>
                <a:lnTo>
                  <a:pt x="167" y="126"/>
                </a:lnTo>
                <a:lnTo>
                  <a:pt x="170" y="126"/>
                </a:lnTo>
                <a:lnTo>
                  <a:pt x="171" y="128"/>
                </a:lnTo>
                <a:lnTo>
                  <a:pt x="171" y="129"/>
                </a:lnTo>
                <a:lnTo>
                  <a:pt x="171" y="134"/>
                </a:lnTo>
                <a:lnTo>
                  <a:pt x="171" y="138"/>
                </a:lnTo>
                <a:lnTo>
                  <a:pt x="173" y="139"/>
                </a:lnTo>
                <a:lnTo>
                  <a:pt x="179" y="139"/>
                </a:lnTo>
                <a:lnTo>
                  <a:pt x="180" y="142"/>
                </a:lnTo>
                <a:lnTo>
                  <a:pt x="179" y="148"/>
                </a:lnTo>
                <a:lnTo>
                  <a:pt x="177" y="157"/>
                </a:lnTo>
                <a:lnTo>
                  <a:pt x="177" y="178"/>
                </a:lnTo>
                <a:lnTo>
                  <a:pt x="177" y="180"/>
                </a:lnTo>
                <a:lnTo>
                  <a:pt x="182" y="180"/>
                </a:lnTo>
                <a:lnTo>
                  <a:pt x="193" y="180"/>
                </a:lnTo>
                <a:lnTo>
                  <a:pt x="201" y="180"/>
                </a:lnTo>
                <a:lnTo>
                  <a:pt x="202" y="180"/>
                </a:lnTo>
                <a:lnTo>
                  <a:pt x="202" y="183"/>
                </a:lnTo>
                <a:lnTo>
                  <a:pt x="202" y="186"/>
                </a:lnTo>
                <a:lnTo>
                  <a:pt x="202" y="188"/>
                </a:lnTo>
                <a:lnTo>
                  <a:pt x="204" y="191"/>
                </a:lnTo>
                <a:lnTo>
                  <a:pt x="201" y="192"/>
                </a:lnTo>
                <a:lnTo>
                  <a:pt x="199" y="194"/>
                </a:lnTo>
                <a:lnTo>
                  <a:pt x="199" y="197"/>
                </a:lnTo>
                <a:lnTo>
                  <a:pt x="198" y="200"/>
                </a:lnTo>
                <a:lnTo>
                  <a:pt x="198" y="201"/>
                </a:lnTo>
                <a:lnTo>
                  <a:pt x="198" y="202"/>
                </a:lnTo>
                <a:lnTo>
                  <a:pt x="201" y="204"/>
                </a:lnTo>
                <a:lnTo>
                  <a:pt x="202" y="205"/>
                </a:lnTo>
                <a:lnTo>
                  <a:pt x="204" y="207"/>
                </a:lnTo>
                <a:lnTo>
                  <a:pt x="204" y="208"/>
                </a:lnTo>
                <a:lnTo>
                  <a:pt x="204" y="210"/>
                </a:lnTo>
                <a:lnTo>
                  <a:pt x="202" y="210"/>
                </a:lnTo>
                <a:lnTo>
                  <a:pt x="205" y="213"/>
                </a:lnTo>
                <a:lnTo>
                  <a:pt x="205" y="214"/>
                </a:lnTo>
                <a:lnTo>
                  <a:pt x="205" y="222"/>
                </a:lnTo>
                <a:lnTo>
                  <a:pt x="205" y="224"/>
                </a:lnTo>
                <a:lnTo>
                  <a:pt x="207" y="226"/>
                </a:lnTo>
                <a:lnTo>
                  <a:pt x="205" y="230"/>
                </a:lnTo>
                <a:lnTo>
                  <a:pt x="202" y="230"/>
                </a:lnTo>
                <a:lnTo>
                  <a:pt x="198" y="229"/>
                </a:lnTo>
                <a:lnTo>
                  <a:pt x="196" y="229"/>
                </a:lnTo>
                <a:lnTo>
                  <a:pt x="185" y="229"/>
                </a:lnTo>
                <a:lnTo>
                  <a:pt x="176" y="229"/>
                </a:lnTo>
                <a:lnTo>
                  <a:pt x="176" y="233"/>
                </a:lnTo>
                <a:lnTo>
                  <a:pt x="176" y="241"/>
                </a:lnTo>
                <a:lnTo>
                  <a:pt x="174" y="260"/>
                </a:lnTo>
                <a:lnTo>
                  <a:pt x="174" y="263"/>
                </a:lnTo>
                <a:lnTo>
                  <a:pt x="174" y="264"/>
                </a:lnTo>
                <a:lnTo>
                  <a:pt x="167" y="264"/>
                </a:lnTo>
                <a:lnTo>
                  <a:pt x="157" y="264"/>
                </a:lnTo>
                <a:lnTo>
                  <a:pt x="155" y="264"/>
                </a:lnTo>
                <a:lnTo>
                  <a:pt x="151" y="264"/>
                </a:lnTo>
                <a:lnTo>
                  <a:pt x="144" y="263"/>
                </a:lnTo>
                <a:lnTo>
                  <a:pt x="142" y="263"/>
                </a:lnTo>
                <a:lnTo>
                  <a:pt x="142" y="255"/>
                </a:lnTo>
                <a:lnTo>
                  <a:pt x="141" y="255"/>
                </a:lnTo>
                <a:lnTo>
                  <a:pt x="139" y="255"/>
                </a:lnTo>
                <a:lnTo>
                  <a:pt x="138" y="254"/>
                </a:lnTo>
                <a:lnTo>
                  <a:pt x="136" y="249"/>
                </a:lnTo>
                <a:lnTo>
                  <a:pt x="133" y="246"/>
                </a:lnTo>
                <a:lnTo>
                  <a:pt x="129" y="246"/>
                </a:lnTo>
                <a:lnTo>
                  <a:pt x="126" y="245"/>
                </a:lnTo>
                <a:lnTo>
                  <a:pt x="122" y="245"/>
                </a:lnTo>
                <a:lnTo>
                  <a:pt x="119" y="246"/>
                </a:lnTo>
                <a:lnTo>
                  <a:pt x="117" y="248"/>
                </a:lnTo>
                <a:lnTo>
                  <a:pt x="117" y="249"/>
                </a:lnTo>
                <a:lnTo>
                  <a:pt x="116" y="252"/>
                </a:lnTo>
                <a:lnTo>
                  <a:pt x="116" y="254"/>
                </a:lnTo>
                <a:lnTo>
                  <a:pt x="114" y="254"/>
                </a:lnTo>
                <a:lnTo>
                  <a:pt x="110" y="255"/>
                </a:lnTo>
                <a:lnTo>
                  <a:pt x="101" y="254"/>
                </a:lnTo>
                <a:lnTo>
                  <a:pt x="101" y="238"/>
                </a:lnTo>
                <a:lnTo>
                  <a:pt x="86" y="236"/>
                </a:lnTo>
                <a:lnTo>
                  <a:pt x="86" y="227"/>
                </a:lnTo>
                <a:lnTo>
                  <a:pt x="85" y="227"/>
                </a:lnTo>
                <a:lnTo>
                  <a:pt x="84" y="227"/>
                </a:lnTo>
                <a:lnTo>
                  <a:pt x="84" y="216"/>
                </a:lnTo>
                <a:lnTo>
                  <a:pt x="120" y="217"/>
                </a:lnTo>
                <a:lnTo>
                  <a:pt x="123" y="186"/>
                </a:lnTo>
                <a:lnTo>
                  <a:pt x="114" y="186"/>
                </a:lnTo>
                <a:lnTo>
                  <a:pt x="116" y="175"/>
                </a:lnTo>
                <a:lnTo>
                  <a:pt x="119" y="175"/>
                </a:lnTo>
                <a:lnTo>
                  <a:pt x="119" y="161"/>
                </a:lnTo>
                <a:lnTo>
                  <a:pt x="62" y="101"/>
                </a:lnTo>
                <a:lnTo>
                  <a:pt x="59" y="101"/>
                </a:lnTo>
                <a:lnTo>
                  <a:pt x="60" y="50"/>
                </a:lnTo>
                <a:lnTo>
                  <a:pt x="41" y="50"/>
                </a:lnTo>
                <a:lnTo>
                  <a:pt x="41" y="53"/>
                </a:lnTo>
                <a:lnTo>
                  <a:pt x="16" y="52"/>
                </a:lnTo>
                <a:lnTo>
                  <a:pt x="15" y="57"/>
                </a:lnTo>
                <a:lnTo>
                  <a:pt x="0" y="57"/>
                </a:lnTo>
                <a:lnTo>
                  <a:pt x="1" y="31"/>
                </a:lnTo>
                <a:lnTo>
                  <a:pt x="38" y="34"/>
                </a:lnTo>
                <a:lnTo>
                  <a:pt x="38" y="37"/>
                </a:lnTo>
                <a:lnTo>
                  <a:pt x="43" y="37"/>
                </a:lnTo>
                <a:lnTo>
                  <a:pt x="45" y="2"/>
                </a:lnTo>
                <a:lnTo>
                  <a:pt x="48" y="2"/>
                </a:lnTo>
                <a:lnTo>
                  <a:pt x="51" y="2"/>
                </a:lnTo>
                <a:lnTo>
                  <a:pt x="54" y="2"/>
                </a:lnTo>
                <a:lnTo>
                  <a:pt x="59" y="2"/>
                </a:lnTo>
                <a:lnTo>
                  <a:pt x="60" y="2"/>
                </a:lnTo>
                <a:lnTo>
                  <a:pt x="63" y="2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latin typeface="Arial" charset="0"/>
              <a:cs typeface="Arial" pitchFamily="34" charset="0"/>
            </a:endParaRPr>
          </a:p>
        </p:txBody>
      </p:sp>
      <p:sp>
        <p:nvSpPr>
          <p:cNvPr id="329" name="Freeform 249"/>
          <p:cNvSpPr>
            <a:spLocks/>
          </p:cNvSpPr>
          <p:nvPr/>
        </p:nvSpPr>
        <p:spPr bwMode="auto">
          <a:xfrm rot="21334256">
            <a:off x="4967072" y="4082362"/>
            <a:ext cx="631200" cy="899578"/>
          </a:xfrm>
          <a:custGeom>
            <a:avLst/>
            <a:gdLst>
              <a:gd name="T0" fmla="*/ 2147483647 w 164"/>
              <a:gd name="T1" fmla="*/ 2147483647 h 247"/>
              <a:gd name="T2" fmla="*/ 2147483647 w 164"/>
              <a:gd name="T3" fmla="*/ 2147483647 h 247"/>
              <a:gd name="T4" fmla="*/ 2147483647 w 164"/>
              <a:gd name="T5" fmla="*/ 2147483647 h 247"/>
              <a:gd name="T6" fmla="*/ 2147483647 w 164"/>
              <a:gd name="T7" fmla="*/ 2147483647 h 247"/>
              <a:gd name="T8" fmla="*/ 2147483647 w 164"/>
              <a:gd name="T9" fmla="*/ 2147483647 h 247"/>
              <a:gd name="T10" fmla="*/ 2147483647 w 164"/>
              <a:gd name="T11" fmla="*/ 2147483647 h 247"/>
              <a:gd name="T12" fmla="*/ 2147483647 w 164"/>
              <a:gd name="T13" fmla="*/ 2147483647 h 247"/>
              <a:gd name="T14" fmla="*/ 2147483647 w 164"/>
              <a:gd name="T15" fmla="*/ 2147483647 h 247"/>
              <a:gd name="T16" fmla="*/ 2147483647 w 164"/>
              <a:gd name="T17" fmla="*/ 2147483647 h 247"/>
              <a:gd name="T18" fmla="*/ 2147483647 w 164"/>
              <a:gd name="T19" fmla="*/ 2147483647 h 247"/>
              <a:gd name="T20" fmla="*/ 2147483647 w 164"/>
              <a:gd name="T21" fmla="*/ 2147483647 h 247"/>
              <a:gd name="T22" fmla="*/ 2147483647 w 164"/>
              <a:gd name="T23" fmla="*/ 2147483647 h 247"/>
              <a:gd name="T24" fmla="*/ 2147483647 w 164"/>
              <a:gd name="T25" fmla="*/ 2147483647 h 247"/>
              <a:gd name="T26" fmla="*/ 2147483647 w 164"/>
              <a:gd name="T27" fmla="*/ 2147483647 h 247"/>
              <a:gd name="T28" fmla="*/ 2147483647 w 164"/>
              <a:gd name="T29" fmla="*/ 2147483647 h 247"/>
              <a:gd name="T30" fmla="*/ 2147483647 w 164"/>
              <a:gd name="T31" fmla="*/ 2147483647 h 247"/>
              <a:gd name="T32" fmla="*/ 2147483647 w 164"/>
              <a:gd name="T33" fmla="*/ 2147483647 h 247"/>
              <a:gd name="T34" fmla="*/ 2147483647 w 164"/>
              <a:gd name="T35" fmla="*/ 2147483647 h 247"/>
              <a:gd name="T36" fmla="*/ 2147483647 w 164"/>
              <a:gd name="T37" fmla="*/ 2147483647 h 247"/>
              <a:gd name="T38" fmla="*/ 2147483647 w 164"/>
              <a:gd name="T39" fmla="*/ 2147483647 h 247"/>
              <a:gd name="T40" fmla="*/ 2147483647 w 164"/>
              <a:gd name="T41" fmla="*/ 2147483647 h 247"/>
              <a:gd name="T42" fmla="*/ 2147483647 w 164"/>
              <a:gd name="T43" fmla="*/ 2147483647 h 247"/>
              <a:gd name="T44" fmla="*/ 2147483647 w 164"/>
              <a:gd name="T45" fmla="*/ 2147483647 h 247"/>
              <a:gd name="T46" fmla="*/ 2147483647 w 164"/>
              <a:gd name="T47" fmla="*/ 2147483647 h 247"/>
              <a:gd name="T48" fmla="*/ 2147483647 w 164"/>
              <a:gd name="T49" fmla="*/ 2147483647 h 247"/>
              <a:gd name="T50" fmla="*/ 2147483647 w 164"/>
              <a:gd name="T51" fmla="*/ 2147483647 h 247"/>
              <a:gd name="T52" fmla="*/ 2147483647 w 164"/>
              <a:gd name="T53" fmla="*/ 2147483647 h 247"/>
              <a:gd name="T54" fmla="*/ 2147483647 w 164"/>
              <a:gd name="T55" fmla="*/ 2147483647 h 247"/>
              <a:gd name="T56" fmla="*/ 2147483647 w 164"/>
              <a:gd name="T57" fmla="*/ 2147483647 h 247"/>
              <a:gd name="T58" fmla="*/ 2147483647 w 164"/>
              <a:gd name="T59" fmla="*/ 2147483647 h 247"/>
              <a:gd name="T60" fmla="*/ 2147483647 w 164"/>
              <a:gd name="T61" fmla="*/ 2147483647 h 247"/>
              <a:gd name="T62" fmla="*/ 2147483647 w 164"/>
              <a:gd name="T63" fmla="*/ 2147483647 h 247"/>
              <a:gd name="T64" fmla="*/ 2147483647 w 164"/>
              <a:gd name="T65" fmla="*/ 2147483647 h 247"/>
              <a:gd name="T66" fmla="*/ 2147483647 w 164"/>
              <a:gd name="T67" fmla="*/ 2147483647 h 247"/>
              <a:gd name="T68" fmla="*/ 2147483647 w 164"/>
              <a:gd name="T69" fmla="*/ 2147483647 h 247"/>
              <a:gd name="T70" fmla="*/ 2147483647 w 164"/>
              <a:gd name="T71" fmla="*/ 2147483647 h 247"/>
              <a:gd name="T72" fmla="*/ 2147483647 w 164"/>
              <a:gd name="T73" fmla="*/ 2147483647 h 247"/>
              <a:gd name="T74" fmla="*/ 2147483647 w 164"/>
              <a:gd name="T75" fmla="*/ 2147483647 h 247"/>
              <a:gd name="T76" fmla="*/ 2147483647 w 164"/>
              <a:gd name="T77" fmla="*/ 2147483647 h 247"/>
              <a:gd name="T78" fmla="*/ 2147483647 w 164"/>
              <a:gd name="T79" fmla="*/ 2147483647 h 247"/>
              <a:gd name="T80" fmla="*/ 2147483647 w 164"/>
              <a:gd name="T81" fmla="*/ 2147483647 h 247"/>
              <a:gd name="T82" fmla="*/ 2147483647 w 164"/>
              <a:gd name="T83" fmla="*/ 2147483647 h 247"/>
              <a:gd name="T84" fmla="*/ 2147483647 w 164"/>
              <a:gd name="T85" fmla="*/ 2147483647 h 247"/>
              <a:gd name="T86" fmla="*/ 2147483647 w 164"/>
              <a:gd name="T87" fmla="*/ 2147483647 h 247"/>
              <a:gd name="T88" fmla="*/ 2147483647 w 164"/>
              <a:gd name="T89" fmla="*/ 2147483647 h 247"/>
              <a:gd name="T90" fmla="*/ 2147483647 w 164"/>
              <a:gd name="T91" fmla="*/ 2147483647 h 247"/>
              <a:gd name="T92" fmla="*/ 2147483647 w 164"/>
              <a:gd name="T93" fmla="*/ 2147483647 h 247"/>
              <a:gd name="T94" fmla="*/ 2147483647 w 164"/>
              <a:gd name="T95" fmla="*/ 2147483647 h 247"/>
              <a:gd name="T96" fmla="*/ 2147483647 w 164"/>
              <a:gd name="T97" fmla="*/ 2147483647 h 247"/>
              <a:gd name="T98" fmla="*/ 2147483647 w 164"/>
              <a:gd name="T99" fmla="*/ 2147483647 h 247"/>
              <a:gd name="T100" fmla="*/ 2147483647 w 164"/>
              <a:gd name="T101" fmla="*/ 2147483647 h 247"/>
              <a:gd name="T102" fmla="*/ 2147483647 w 164"/>
              <a:gd name="T103" fmla="*/ 2147483647 h 247"/>
              <a:gd name="T104" fmla="*/ 2147483647 w 164"/>
              <a:gd name="T105" fmla="*/ 2147483647 h 247"/>
              <a:gd name="T106" fmla="*/ 2147483647 w 164"/>
              <a:gd name="T107" fmla="*/ 2147483647 h 247"/>
              <a:gd name="T108" fmla="*/ 2147483647 w 164"/>
              <a:gd name="T109" fmla="*/ 2147483647 h 247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w 164"/>
              <a:gd name="T166" fmla="*/ 0 h 247"/>
              <a:gd name="T167" fmla="*/ 164 w 164"/>
              <a:gd name="T168" fmla="*/ 247 h 247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T165" t="T166" r="T167" b="T168"/>
            <a:pathLst>
              <a:path w="164" h="247">
                <a:moveTo>
                  <a:pt x="128" y="35"/>
                </a:moveTo>
                <a:lnTo>
                  <a:pt x="129" y="39"/>
                </a:lnTo>
                <a:lnTo>
                  <a:pt x="131" y="42"/>
                </a:lnTo>
                <a:lnTo>
                  <a:pt x="132" y="44"/>
                </a:lnTo>
                <a:lnTo>
                  <a:pt x="133" y="44"/>
                </a:lnTo>
                <a:lnTo>
                  <a:pt x="133" y="47"/>
                </a:lnTo>
                <a:lnTo>
                  <a:pt x="135" y="53"/>
                </a:lnTo>
                <a:lnTo>
                  <a:pt x="135" y="57"/>
                </a:lnTo>
                <a:lnTo>
                  <a:pt x="135" y="64"/>
                </a:lnTo>
                <a:lnTo>
                  <a:pt x="136" y="69"/>
                </a:lnTo>
                <a:lnTo>
                  <a:pt x="136" y="70"/>
                </a:lnTo>
                <a:lnTo>
                  <a:pt x="138" y="75"/>
                </a:lnTo>
                <a:lnTo>
                  <a:pt x="141" y="76"/>
                </a:lnTo>
                <a:lnTo>
                  <a:pt x="142" y="76"/>
                </a:lnTo>
                <a:lnTo>
                  <a:pt x="145" y="83"/>
                </a:lnTo>
                <a:lnTo>
                  <a:pt x="148" y="89"/>
                </a:lnTo>
                <a:lnTo>
                  <a:pt x="148" y="91"/>
                </a:lnTo>
                <a:lnTo>
                  <a:pt x="144" y="92"/>
                </a:lnTo>
                <a:lnTo>
                  <a:pt x="141" y="94"/>
                </a:lnTo>
                <a:lnTo>
                  <a:pt x="139" y="97"/>
                </a:lnTo>
                <a:lnTo>
                  <a:pt x="139" y="99"/>
                </a:lnTo>
                <a:lnTo>
                  <a:pt x="141" y="101"/>
                </a:lnTo>
                <a:lnTo>
                  <a:pt x="141" y="102"/>
                </a:lnTo>
                <a:lnTo>
                  <a:pt x="142" y="104"/>
                </a:lnTo>
                <a:lnTo>
                  <a:pt x="142" y="105"/>
                </a:lnTo>
                <a:lnTo>
                  <a:pt x="142" y="107"/>
                </a:lnTo>
                <a:lnTo>
                  <a:pt x="142" y="108"/>
                </a:lnTo>
                <a:lnTo>
                  <a:pt x="144" y="111"/>
                </a:lnTo>
                <a:lnTo>
                  <a:pt x="147" y="114"/>
                </a:lnTo>
                <a:lnTo>
                  <a:pt x="150" y="113"/>
                </a:lnTo>
                <a:lnTo>
                  <a:pt x="151" y="111"/>
                </a:lnTo>
                <a:lnTo>
                  <a:pt x="153" y="114"/>
                </a:lnTo>
                <a:lnTo>
                  <a:pt x="153" y="116"/>
                </a:lnTo>
                <a:lnTo>
                  <a:pt x="151" y="116"/>
                </a:lnTo>
                <a:lnTo>
                  <a:pt x="144" y="117"/>
                </a:lnTo>
                <a:lnTo>
                  <a:pt x="142" y="116"/>
                </a:lnTo>
                <a:lnTo>
                  <a:pt x="141" y="116"/>
                </a:lnTo>
                <a:lnTo>
                  <a:pt x="139" y="116"/>
                </a:lnTo>
                <a:lnTo>
                  <a:pt x="138" y="121"/>
                </a:lnTo>
                <a:lnTo>
                  <a:pt x="139" y="127"/>
                </a:lnTo>
                <a:lnTo>
                  <a:pt x="141" y="130"/>
                </a:lnTo>
                <a:lnTo>
                  <a:pt x="142" y="132"/>
                </a:lnTo>
                <a:lnTo>
                  <a:pt x="145" y="130"/>
                </a:lnTo>
                <a:lnTo>
                  <a:pt x="148" y="130"/>
                </a:lnTo>
                <a:lnTo>
                  <a:pt x="150" y="132"/>
                </a:lnTo>
                <a:lnTo>
                  <a:pt x="153" y="133"/>
                </a:lnTo>
                <a:lnTo>
                  <a:pt x="154" y="136"/>
                </a:lnTo>
                <a:lnTo>
                  <a:pt x="157" y="142"/>
                </a:lnTo>
                <a:lnTo>
                  <a:pt x="160" y="148"/>
                </a:lnTo>
                <a:lnTo>
                  <a:pt x="161" y="149"/>
                </a:lnTo>
                <a:lnTo>
                  <a:pt x="163" y="152"/>
                </a:lnTo>
                <a:lnTo>
                  <a:pt x="164" y="155"/>
                </a:lnTo>
                <a:lnTo>
                  <a:pt x="160" y="158"/>
                </a:lnTo>
                <a:lnTo>
                  <a:pt x="157" y="160"/>
                </a:lnTo>
                <a:lnTo>
                  <a:pt x="151" y="162"/>
                </a:lnTo>
                <a:lnTo>
                  <a:pt x="150" y="162"/>
                </a:lnTo>
                <a:lnTo>
                  <a:pt x="147" y="160"/>
                </a:lnTo>
                <a:lnTo>
                  <a:pt x="145" y="160"/>
                </a:lnTo>
                <a:lnTo>
                  <a:pt x="144" y="160"/>
                </a:lnTo>
                <a:lnTo>
                  <a:pt x="142" y="160"/>
                </a:lnTo>
                <a:lnTo>
                  <a:pt x="141" y="157"/>
                </a:lnTo>
                <a:lnTo>
                  <a:pt x="136" y="160"/>
                </a:lnTo>
                <a:lnTo>
                  <a:pt x="135" y="161"/>
                </a:lnTo>
                <a:lnTo>
                  <a:pt x="128" y="164"/>
                </a:lnTo>
                <a:lnTo>
                  <a:pt x="128" y="165"/>
                </a:lnTo>
                <a:lnTo>
                  <a:pt x="128" y="170"/>
                </a:lnTo>
                <a:lnTo>
                  <a:pt x="129" y="170"/>
                </a:lnTo>
                <a:lnTo>
                  <a:pt x="129" y="173"/>
                </a:lnTo>
                <a:lnTo>
                  <a:pt x="129" y="174"/>
                </a:lnTo>
                <a:lnTo>
                  <a:pt x="129" y="176"/>
                </a:lnTo>
                <a:lnTo>
                  <a:pt x="131" y="179"/>
                </a:lnTo>
                <a:lnTo>
                  <a:pt x="128" y="180"/>
                </a:lnTo>
                <a:lnTo>
                  <a:pt x="126" y="182"/>
                </a:lnTo>
                <a:lnTo>
                  <a:pt x="125" y="183"/>
                </a:lnTo>
                <a:lnTo>
                  <a:pt x="123" y="184"/>
                </a:lnTo>
                <a:lnTo>
                  <a:pt x="123" y="186"/>
                </a:lnTo>
                <a:lnTo>
                  <a:pt x="125" y="190"/>
                </a:lnTo>
                <a:lnTo>
                  <a:pt x="125" y="192"/>
                </a:lnTo>
                <a:lnTo>
                  <a:pt x="123" y="195"/>
                </a:lnTo>
                <a:lnTo>
                  <a:pt x="125" y="198"/>
                </a:lnTo>
                <a:lnTo>
                  <a:pt x="126" y="198"/>
                </a:lnTo>
                <a:lnTo>
                  <a:pt x="126" y="199"/>
                </a:lnTo>
                <a:lnTo>
                  <a:pt x="126" y="201"/>
                </a:lnTo>
                <a:lnTo>
                  <a:pt x="126" y="202"/>
                </a:lnTo>
                <a:lnTo>
                  <a:pt x="126" y="204"/>
                </a:lnTo>
                <a:lnTo>
                  <a:pt x="128" y="208"/>
                </a:lnTo>
                <a:lnTo>
                  <a:pt x="131" y="208"/>
                </a:lnTo>
                <a:lnTo>
                  <a:pt x="131" y="209"/>
                </a:lnTo>
                <a:lnTo>
                  <a:pt x="131" y="212"/>
                </a:lnTo>
                <a:lnTo>
                  <a:pt x="129" y="214"/>
                </a:lnTo>
                <a:lnTo>
                  <a:pt x="128" y="215"/>
                </a:lnTo>
                <a:lnTo>
                  <a:pt x="114" y="215"/>
                </a:lnTo>
                <a:lnTo>
                  <a:pt x="114" y="201"/>
                </a:lnTo>
                <a:lnTo>
                  <a:pt x="107" y="201"/>
                </a:lnTo>
                <a:lnTo>
                  <a:pt x="107" y="211"/>
                </a:lnTo>
                <a:lnTo>
                  <a:pt x="104" y="209"/>
                </a:lnTo>
                <a:lnTo>
                  <a:pt x="95" y="221"/>
                </a:lnTo>
                <a:lnTo>
                  <a:pt x="109" y="231"/>
                </a:lnTo>
                <a:lnTo>
                  <a:pt x="100" y="247"/>
                </a:lnTo>
                <a:lnTo>
                  <a:pt x="85" y="240"/>
                </a:lnTo>
                <a:lnTo>
                  <a:pt x="92" y="230"/>
                </a:lnTo>
                <a:lnTo>
                  <a:pt x="72" y="202"/>
                </a:lnTo>
                <a:lnTo>
                  <a:pt x="75" y="202"/>
                </a:lnTo>
                <a:lnTo>
                  <a:pt x="76" y="202"/>
                </a:lnTo>
                <a:lnTo>
                  <a:pt x="76" y="201"/>
                </a:lnTo>
                <a:lnTo>
                  <a:pt x="76" y="199"/>
                </a:lnTo>
                <a:lnTo>
                  <a:pt x="76" y="196"/>
                </a:lnTo>
                <a:lnTo>
                  <a:pt x="78" y="193"/>
                </a:lnTo>
                <a:lnTo>
                  <a:pt x="79" y="190"/>
                </a:lnTo>
                <a:lnTo>
                  <a:pt x="73" y="190"/>
                </a:lnTo>
                <a:lnTo>
                  <a:pt x="72" y="187"/>
                </a:lnTo>
                <a:lnTo>
                  <a:pt x="63" y="193"/>
                </a:lnTo>
                <a:lnTo>
                  <a:pt x="53" y="192"/>
                </a:lnTo>
                <a:lnTo>
                  <a:pt x="51" y="182"/>
                </a:lnTo>
                <a:lnTo>
                  <a:pt x="50" y="180"/>
                </a:lnTo>
                <a:lnTo>
                  <a:pt x="47" y="180"/>
                </a:lnTo>
                <a:lnTo>
                  <a:pt x="43" y="182"/>
                </a:lnTo>
                <a:lnTo>
                  <a:pt x="41" y="183"/>
                </a:lnTo>
                <a:lnTo>
                  <a:pt x="40" y="187"/>
                </a:lnTo>
                <a:lnTo>
                  <a:pt x="43" y="190"/>
                </a:lnTo>
                <a:lnTo>
                  <a:pt x="43" y="192"/>
                </a:lnTo>
                <a:lnTo>
                  <a:pt x="41" y="193"/>
                </a:lnTo>
                <a:lnTo>
                  <a:pt x="40" y="193"/>
                </a:lnTo>
                <a:lnTo>
                  <a:pt x="40" y="192"/>
                </a:lnTo>
                <a:lnTo>
                  <a:pt x="38" y="192"/>
                </a:lnTo>
                <a:lnTo>
                  <a:pt x="38" y="196"/>
                </a:lnTo>
                <a:lnTo>
                  <a:pt x="37" y="196"/>
                </a:lnTo>
                <a:lnTo>
                  <a:pt x="35" y="196"/>
                </a:lnTo>
                <a:lnTo>
                  <a:pt x="32" y="192"/>
                </a:lnTo>
                <a:lnTo>
                  <a:pt x="31" y="195"/>
                </a:lnTo>
                <a:lnTo>
                  <a:pt x="29" y="195"/>
                </a:lnTo>
                <a:lnTo>
                  <a:pt x="28" y="196"/>
                </a:lnTo>
                <a:lnTo>
                  <a:pt x="7" y="182"/>
                </a:lnTo>
                <a:lnTo>
                  <a:pt x="6" y="180"/>
                </a:lnTo>
                <a:lnTo>
                  <a:pt x="19" y="167"/>
                </a:lnTo>
                <a:lnTo>
                  <a:pt x="16" y="165"/>
                </a:lnTo>
                <a:lnTo>
                  <a:pt x="35" y="146"/>
                </a:lnTo>
                <a:lnTo>
                  <a:pt x="37" y="141"/>
                </a:lnTo>
                <a:lnTo>
                  <a:pt x="38" y="136"/>
                </a:lnTo>
                <a:lnTo>
                  <a:pt x="38" y="133"/>
                </a:lnTo>
                <a:lnTo>
                  <a:pt x="38" y="130"/>
                </a:lnTo>
                <a:lnTo>
                  <a:pt x="32" y="138"/>
                </a:lnTo>
                <a:lnTo>
                  <a:pt x="22" y="130"/>
                </a:lnTo>
                <a:lnTo>
                  <a:pt x="19" y="130"/>
                </a:lnTo>
                <a:lnTo>
                  <a:pt x="15" y="127"/>
                </a:lnTo>
                <a:lnTo>
                  <a:pt x="16" y="116"/>
                </a:lnTo>
                <a:lnTo>
                  <a:pt x="21" y="117"/>
                </a:lnTo>
                <a:lnTo>
                  <a:pt x="24" y="119"/>
                </a:lnTo>
                <a:lnTo>
                  <a:pt x="28" y="116"/>
                </a:lnTo>
                <a:lnTo>
                  <a:pt x="29" y="114"/>
                </a:lnTo>
                <a:lnTo>
                  <a:pt x="29" y="111"/>
                </a:lnTo>
                <a:lnTo>
                  <a:pt x="28" y="108"/>
                </a:lnTo>
                <a:lnTo>
                  <a:pt x="28" y="107"/>
                </a:lnTo>
                <a:lnTo>
                  <a:pt x="27" y="105"/>
                </a:lnTo>
                <a:lnTo>
                  <a:pt x="37" y="101"/>
                </a:lnTo>
                <a:lnTo>
                  <a:pt x="40" y="101"/>
                </a:lnTo>
                <a:lnTo>
                  <a:pt x="43" y="101"/>
                </a:lnTo>
                <a:lnTo>
                  <a:pt x="46" y="101"/>
                </a:lnTo>
                <a:lnTo>
                  <a:pt x="48" y="99"/>
                </a:lnTo>
                <a:lnTo>
                  <a:pt x="51" y="99"/>
                </a:lnTo>
                <a:lnTo>
                  <a:pt x="54" y="98"/>
                </a:lnTo>
                <a:lnTo>
                  <a:pt x="51" y="97"/>
                </a:lnTo>
                <a:lnTo>
                  <a:pt x="51" y="94"/>
                </a:lnTo>
                <a:lnTo>
                  <a:pt x="51" y="91"/>
                </a:lnTo>
                <a:lnTo>
                  <a:pt x="51" y="88"/>
                </a:lnTo>
                <a:lnTo>
                  <a:pt x="51" y="85"/>
                </a:lnTo>
                <a:lnTo>
                  <a:pt x="50" y="82"/>
                </a:lnTo>
                <a:lnTo>
                  <a:pt x="47" y="80"/>
                </a:lnTo>
                <a:lnTo>
                  <a:pt x="44" y="79"/>
                </a:lnTo>
                <a:lnTo>
                  <a:pt x="44" y="78"/>
                </a:lnTo>
                <a:lnTo>
                  <a:pt x="41" y="73"/>
                </a:lnTo>
                <a:lnTo>
                  <a:pt x="40" y="72"/>
                </a:lnTo>
                <a:lnTo>
                  <a:pt x="38" y="70"/>
                </a:lnTo>
                <a:lnTo>
                  <a:pt x="37" y="69"/>
                </a:lnTo>
                <a:lnTo>
                  <a:pt x="35" y="63"/>
                </a:lnTo>
                <a:lnTo>
                  <a:pt x="34" y="63"/>
                </a:lnTo>
                <a:lnTo>
                  <a:pt x="32" y="64"/>
                </a:lnTo>
                <a:lnTo>
                  <a:pt x="34" y="66"/>
                </a:lnTo>
                <a:lnTo>
                  <a:pt x="32" y="66"/>
                </a:lnTo>
                <a:lnTo>
                  <a:pt x="31" y="66"/>
                </a:lnTo>
                <a:lnTo>
                  <a:pt x="29" y="64"/>
                </a:lnTo>
                <a:lnTo>
                  <a:pt x="29" y="63"/>
                </a:lnTo>
                <a:lnTo>
                  <a:pt x="29" y="61"/>
                </a:lnTo>
                <a:lnTo>
                  <a:pt x="28" y="61"/>
                </a:lnTo>
                <a:lnTo>
                  <a:pt x="27" y="60"/>
                </a:lnTo>
                <a:lnTo>
                  <a:pt x="25" y="57"/>
                </a:lnTo>
                <a:lnTo>
                  <a:pt x="24" y="54"/>
                </a:lnTo>
                <a:lnTo>
                  <a:pt x="21" y="54"/>
                </a:lnTo>
                <a:lnTo>
                  <a:pt x="18" y="51"/>
                </a:lnTo>
                <a:lnTo>
                  <a:pt x="16" y="50"/>
                </a:lnTo>
                <a:lnTo>
                  <a:pt x="16" y="48"/>
                </a:lnTo>
                <a:lnTo>
                  <a:pt x="18" y="45"/>
                </a:lnTo>
                <a:lnTo>
                  <a:pt x="18" y="42"/>
                </a:lnTo>
                <a:lnTo>
                  <a:pt x="16" y="42"/>
                </a:lnTo>
                <a:lnTo>
                  <a:pt x="13" y="44"/>
                </a:lnTo>
                <a:lnTo>
                  <a:pt x="12" y="44"/>
                </a:lnTo>
                <a:lnTo>
                  <a:pt x="6" y="39"/>
                </a:lnTo>
                <a:lnTo>
                  <a:pt x="7" y="38"/>
                </a:lnTo>
                <a:lnTo>
                  <a:pt x="7" y="36"/>
                </a:lnTo>
                <a:lnTo>
                  <a:pt x="7" y="34"/>
                </a:lnTo>
                <a:lnTo>
                  <a:pt x="6" y="31"/>
                </a:lnTo>
                <a:lnTo>
                  <a:pt x="6" y="29"/>
                </a:lnTo>
                <a:lnTo>
                  <a:pt x="5" y="29"/>
                </a:lnTo>
                <a:lnTo>
                  <a:pt x="5" y="28"/>
                </a:lnTo>
                <a:lnTo>
                  <a:pt x="3" y="26"/>
                </a:lnTo>
                <a:lnTo>
                  <a:pt x="2" y="25"/>
                </a:lnTo>
                <a:lnTo>
                  <a:pt x="2" y="22"/>
                </a:lnTo>
                <a:lnTo>
                  <a:pt x="2" y="20"/>
                </a:lnTo>
                <a:lnTo>
                  <a:pt x="0" y="19"/>
                </a:lnTo>
                <a:lnTo>
                  <a:pt x="2" y="17"/>
                </a:lnTo>
                <a:lnTo>
                  <a:pt x="3" y="16"/>
                </a:lnTo>
                <a:lnTo>
                  <a:pt x="5" y="15"/>
                </a:lnTo>
                <a:lnTo>
                  <a:pt x="7" y="13"/>
                </a:lnTo>
                <a:lnTo>
                  <a:pt x="7" y="12"/>
                </a:lnTo>
                <a:lnTo>
                  <a:pt x="7" y="7"/>
                </a:lnTo>
                <a:lnTo>
                  <a:pt x="6" y="6"/>
                </a:lnTo>
                <a:lnTo>
                  <a:pt x="5" y="4"/>
                </a:lnTo>
                <a:lnTo>
                  <a:pt x="3" y="4"/>
                </a:lnTo>
                <a:lnTo>
                  <a:pt x="2" y="3"/>
                </a:lnTo>
                <a:lnTo>
                  <a:pt x="3" y="1"/>
                </a:lnTo>
                <a:lnTo>
                  <a:pt x="5" y="0"/>
                </a:lnTo>
                <a:lnTo>
                  <a:pt x="6" y="0"/>
                </a:lnTo>
                <a:lnTo>
                  <a:pt x="9" y="4"/>
                </a:lnTo>
                <a:lnTo>
                  <a:pt x="9" y="6"/>
                </a:lnTo>
                <a:lnTo>
                  <a:pt x="10" y="10"/>
                </a:lnTo>
                <a:lnTo>
                  <a:pt x="12" y="13"/>
                </a:lnTo>
                <a:lnTo>
                  <a:pt x="12" y="15"/>
                </a:lnTo>
                <a:lnTo>
                  <a:pt x="10" y="16"/>
                </a:lnTo>
                <a:lnTo>
                  <a:pt x="12" y="17"/>
                </a:lnTo>
                <a:lnTo>
                  <a:pt x="13" y="17"/>
                </a:lnTo>
                <a:lnTo>
                  <a:pt x="16" y="20"/>
                </a:lnTo>
                <a:lnTo>
                  <a:pt x="18" y="19"/>
                </a:lnTo>
                <a:lnTo>
                  <a:pt x="18" y="17"/>
                </a:lnTo>
                <a:lnTo>
                  <a:pt x="18" y="16"/>
                </a:lnTo>
                <a:lnTo>
                  <a:pt x="19" y="16"/>
                </a:lnTo>
                <a:lnTo>
                  <a:pt x="21" y="16"/>
                </a:lnTo>
                <a:lnTo>
                  <a:pt x="24" y="16"/>
                </a:lnTo>
                <a:lnTo>
                  <a:pt x="28" y="16"/>
                </a:lnTo>
                <a:lnTo>
                  <a:pt x="28" y="17"/>
                </a:lnTo>
                <a:lnTo>
                  <a:pt x="31" y="19"/>
                </a:lnTo>
                <a:lnTo>
                  <a:pt x="32" y="22"/>
                </a:lnTo>
                <a:lnTo>
                  <a:pt x="34" y="23"/>
                </a:lnTo>
                <a:lnTo>
                  <a:pt x="35" y="22"/>
                </a:lnTo>
                <a:lnTo>
                  <a:pt x="34" y="19"/>
                </a:lnTo>
                <a:lnTo>
                  <a:pt x="35" y="19"/>
                </a:lnTo>
                <a:lnTo>
                  <a:pt x="35" y="17"/>
                </a:lnTo>
                <a:lnTo>
                  <a:pt x="37" y="17"/>
                </a:lnTo>
                <a:lnTo>
                  <a:pt x="40" y="19"/>
                </a:lnTo>
                <a:lnTo>
                  <a:pt x="43" y="19"/>
                </a:lnTo>
                <a:lnTo>
                  <a:pt x="44" y="20"/>
                </a:lnTo>
                <a:lnTo>
                  <a:pt x="46" y="20"/>
                </a:lnTo>
                <a:lnTo>
                  <a:pt x="47" y="20"/>
                </a:lnTo>
                <a:lnTo>
                  <a:pt x="50" y="19"/>
                </a:lnTo>
                <a:lnTo>
                  <a:pt x="53" y="19"/>
                </a:lnTo>
                <a:lnTo>
                  <a:pt x="54" y="22"/>
                </a:lnTo>
                <a:lnTo>
                  <a:pt x="56" y="23"/>
                </a:lnTo>
                <a:lnTo>
                  <a:pt x="59" y="26"/>
                </a:lnTo>
                <a:lnTo>
                  <a:pt x="59" y="28"/>
                </a:lnTo>
                <a:lnTo>
                  <a:pt x="59" y="29"/>
                </a:lnTo>
                <a:lnTo>
                  <a:pt x="56" y="31"/>
                </a:lnTo>
                <a:lnTo>
                  <a:pt x="56" y="32"/>
                </a:lnTo>
                <a:lnTo>
                  <a:pt x="57" y="32"/>
                </a:lnTo>
                <a:lnTo>
                  <a:pt x="59" y="32"/>
                </a:lnTo>
                <a:lnTo>
                  <a:pt x="60" y="32"/>
                </a:lnTo>
                <a:lnTo>
                  <a:pt x="60" y="34"/>
                </a:lnTo>
                <a:lnTo>
                  <a:pt x="60" y="35"/>
                </a:lnTo>
                <a:lnTo>
                  <a:pt x="59" y="35"/>
                </a:lnTo>
                <a:lnTo>
                  <a:pt x="57" y="36"/>
                </a:lnTo>
                <a:lnTo>
                  <a:pt x="59" y="36"/>
                </a:lnTo>
                <a:lnTo>
                  <a:pt x="54" y="36"/>
                </a:lnTo>
                <a:lnTo>
                  <a:pt x="51" y="39"/>
                </a:lnTo>
                <a:lnTo>
                  <a:pt x="48" y="41"/>
                </a:lnTo>
                <a:lnTo>
                  <a:pt x="46" y="42"/>
                </a:lnTo>
                <a:lnTo>
                  <a:pt x="44" y="48"/>
                </a:lnTo>
                <a:lnTo>
                  <a:pt x="46" y="51"/>
                </a:lnTo>
                <a:lnTo>
                  <a:pt x="47" y="54"/>
                </a:lnTo>
                <a:lnTo>
                  <a:pt x="48" y="56"/>
                </a:lnTo>
                <a:lnTo>
                  <a:pt x="53" y="53"/>
                </a:lnTo>
                <a:lnTo>
                  <a:pt x="56" y="51"/>
                </a:lnTo>
                <a:lnTo>
                  <a:pt x="59" y="50"/>
                </a:lnTo>
                <a:lnTo>
                  <a:pt x="57" y="48"/>
                </a:lnTo>
                <a:lnTo>
                  <a:pt x="65" y="47"/>
                </a:lnTo>
                <a:lnTo>
                  <a:pt x="65" y="48"/>
                </a:lnTo>
                <a:lnTo>
                  <a:pt x="68" y="48"/>
                </a:lnTo>
                <a:lnTo>
                  <a:pt x="69" y="48"/>
                </a:lnTo>
                <a:lnTo>
                  <a:pt x="69" y="50"/>
                </a:lnTo>
                <a:lnTo>
                  <a:pt x="69" y="54"/>
                </a:lnTo>
                <a:lnTo>
                  <a:pt x="68" y="54"/>
                </a:lnTo>
                <a:lnTo>
                  <a:pt x="72" y="56"/>
                </a:lnTo>
                <a:lnTo>
                  <a:pt x="73" y="57"/>
                </a:lnTo>
                <a:lnTo>
                  <a:pt x="75" y="58"/>
                </a:lnTo>
                <a:lnTo>
                  <a:pt x="85" y="56"/>
                </a:lnTo>
                <a:lnTo>
                  <a:pt x="91" y="53"/>
                </a:lnTo>
                <a:lnTo>
                  <a:pt x="92" y="53"/>
                </a:lnTo>
                <a:lnTo>
                  <a:pt x="92" y="48"/>
                </a:lnTo>
                <a:lnTo>
                  <a:pt x="91" y="47"/>
                </a:lnTo>
                <a:lnTo>
                  <a:pt x="91" y="45"/>
                </a:lnTo>
                <a:lnTo>
                  <a:pt x="95" y="44"/>
                </a:lnTo>
                <a:lnTo>
                  <a:pt x="100" y="42"/>
                </a:lnTo>
                <a:lnTo>
                  <a:pt x="107" y="39"/>
                </a:lnTo>
                <a:lnTo>
                  <a:pt x="112" y="38"/>
                </a:lnTo>
                <a:lnTo>
                  <a:pt x="117" y="36"/>
                </a:lnTo>
                <a:lnTo>
                  <a:pt x="120" y="35"/>
                </a:lnTo>
                <a:lnTo>
                  <a:pt x="123" y="35"/>
                </a:lnTo>
                <a:lnTo>
                  <a:pt x="128" y="34"/>
                </a:lnTo>
                <a:lnTo>
                  <a:pt x="128" y="35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latin typeface="Arial" charset="0"/>
              <a:cs typeface="Arial" pitchFamily="34" charset="0"/>
            </a:endParaRPr>
          </a:p>
        </p:txBody>
      </p:sp>
      <p:sp>
        <p:nvSpPr>
          <p:cNvPr id="330" name="Freeform 250"/>
          <p:cNvSpPr>
            <a:spLocks/>
          </p:cNvSpPr>
          <p:nvPr/>
        </p:nvSpPr>
        <p:spPr bwMode="auto">
          <a:xfrm rot="21334256">
            <a:off x="3947756" y="2678222"/>
            <a:ext cx="1052002" cy="483887"/>
          </a:xfrm>
          <a:custGeom>
            <a:avLst/>
            <a:gdLst>
              <a:gd name="T0" fmla="*/ 2147483647 w 274"/>
              <a:gd name="T1" fmla="*/ 2147483647 h 133"/>
              <a:gd name="T2" fmla="*/ 2147483647 w 274"/>
              <a:gd name="T3" fmla="*/ 2147483647 h 133"/>
              <a:gd name="T4" fmla="*/ 2147483647 w 274"/>
              <a:gd name="T5" fmla="*/ 2147483647 h 133"/>
              <a:gd name="T6" fmla="*/ 2147483647 w 274"/>
              <a:gd name="T7" fmla="*/ 2147483647 h 133"/>
              <a:gd name="T8" fmla="*/ 2147483647 w 274"/>
              <a:gd name="T9" fmla="*/ 2147483647 h 133"/>
              <a:gd name="T10" fmla="*/ 2147483647 w 274"/>
              <a:gd name="T11" fmla="*/ 2147483647 h 133"/>
              <a:gd name="T12" fmla="*/ 2147483647 w 274"/>
              <a:gd name="T13" fmla="*/ 2147483647 h 133"/>
              <a:gd name="T14" fmla="*/ 2147483647 w 274"/>
              <a:gd name="T15" fmla="*/ 2147483647 h 133"/>
              <a:gd name="T16" fmla="*/ 2147483647 w 274"/>
              <a:gd name="T17" fmla="*/ 2147483647 h 133"/>
              <a:gd name="T18" fmla="*/ 2147483647 w 274"/>
              <a:gd name="T19" fmla="*/ 2147483647 h 133"/>
              <a:gd name="T20" fmla="*/ 2147483647 w 274"/>
              <a:gd name="T21" fmla="*/ 2147483647 h 133"/>
              <a:gd name="T22" fmla="*/ 2147483647 w 274"/>
              <a:gd name="T23" fmla="*/ 2147483647 h 133"/>
              <a:gd name="T24" fmla="*/ 2147483647 w 274"/>
              <a:gd name="T25" fmla="*/ 2147483647 h 133"/>
              <a:gd name="T26" fmla="*/ 2147483647 w 274"/>
              <a:gd name="T27" fmla="*/ 2147483647 h 133"/>
              <a:gd name="T28" fmla="*/ 2147483647 w 274"/>
              <a:gd name="T29" fmla="*/ 2147483647 h 133"/>
              <a:gd name="T30" fmla="*/ 2147483647 w 274"/>
              <a:gd name="T31" fmla="*/ 2147483647 h 133"/>
              <a:gd name="T32" fmla="*/ 2147483647 w 274"/>
              <a:gd name="T33" fmla="*/ 2147483647 h 133"/>
              <a:gd name="T34" fmla="*/ 2147483647 w 274"/>
              <a:gd name="T35" fmla="*/ 2147483647 h 133"/>
              <a:gd name="T36" fmla="*/ 2147483647 w 274"/>
              <a:gd name="T37" fmla="*/ 2147483647 h 133"/>
              <a:gd name="T38" fmla="*/ 2147483647 w 274"/>
              <a:gd name="T39" fmla="*/ 2147483647 h 133"/>
              <a:gd name="T40" fmla="*/ 2147483647 w 274"/>
              <a:gd name="T41" fmla="*/ 2147483647 h 133"/>
              <a:gd name="T42" fmla="*/ 2147483647 w 274"/>
              <a:gd name="T43" fmla="*/ 2147483647 h 133"/>
              <a:gd name="T44" fmla="*/ 2147483647 w 274"/>
              <a:gd name="T45" fmla="*/ 2147483647 h 133"/>
              <a:gd name="T46" fmla="*/ 2147483647 w 274"/>
              <a:gd name="T47" fmla="*/ 2147483647 h 133"/>
              <a:gd name="T48" fmla="*/ 2147483647 w 274"/>
              <a:gd name="T49" fmla="*/ 2147483647 h 133"/>
              <a:gd name="T50" fmla="*/ 2147483647 w 274"/>
              <a:gd name="T51" fmla="*/ 2147483647 h 133"/>
              <a:gd name="T52" fmla="*/ 2147483647 w 274"/>
              <a:gd name="T53" fmla="*/ 2147483647 h 133"/>
              <a:gd name="T54" fmla="*/ 2147483647 w 274"/>
              <a:gd name="T55" fmla="*/ 2147483647 h 133"/>
              <a:gd name="T56" fmla="*/ 2147483647 w 274"/>
              <a:gd name="T57" fmla="*/ 2147483647 h 133"/>
              <a:gd name="T58" fmla="*/ 2147483647 w 274"/>
              <a:gd name="T59" fmla="*/ 2147483647 h 133"/>
              <a:gd name="T60" fmla="*/ 2147483647 w 274"/>
              <a:gd name="T61" fmla="*/ 2147483647 h 133"/>
              <a:gd name="T62" fmla="*/ 2147483647 w 274"/>
              <a:gd name="T63" fmla="*/ 2147483647 h 133"/>
              <a:gd name="T64" fmla="*/ 2147483647 w 274"/>
              <a:gd name="T65" fmla="*/ 2147483647 h 133"/>
              <a:gd name="T66" fmla="*/ 2147483647 w 274"/>
              <a:gd name="T67" fmla="*/ 2147483647 h 133"/>
              <a:gd name="T68" fmla="*/ 2147483647 w 274"/>
              <a:gd name="T69" fmla="*/ 2147483647 h 133"/>
              <a:gd name="T70" fmla="*/ 2147483647 w 274"/>
              <a:gd name="T71" fmla="*/ 2147483647 h 133"/>
              <a:gd name="T72" fmla="*/ 2147483647 w 274"/>
              <a:gd name="T73" fmla="*/ 2147483647 h 133"/>
              <a:gd name="T74" fmla="*/ 2147483647 w 274"/>
              <a:gd name="T75" fmla="*/ 2147483647 h 133"/>
              <a:gd name="T76" fmla="*/ 2147483647 w 274"/>
              <a:gd name="T77" fmla="*/ 2147483647 h 133"/>
              <a:gd name="T78" fmla="*/ 2147483647 w 274"/>
              <a:gd name="T79" fmla="*/ 2147483647 h 133"/>
              <a:gd name="T80" fmla="*/ 2147483647 w 274"/>
              <a:gd name="T81" fmla="*/ 2147483647 h 133"/>
              <a:gd name="T82" fmla="*/ 2147483647 w 274"/>
              <a:gd name="T83" fmla="*/ 2147483647 h 133"/>
              <a:gd name="T84" fmla="*/ 2147483647 w 274"/>
              <a:gd name="T85" fmla="*/ 2147483647 h 133"/>
              <a:gd name="T86" fmla="*/ 2147483647 w 274"/>
              <a:gd name="T87" fmla="*/ 2147483647 h 133"/>
              <a:gd name="T88" fmla="*/ 2147483647 w 274"/>
              <a:gd name="T89" fmla="*/ 2147483647 h 133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274"/>
              <a:gd name="T136" fmla="*/ 0 h 133"/>
              <a:gd name="T137" fmla="*/ 274 w 274"/>
              <a:gd name="T138" fmla="*/ 133 h 133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274" h="133">
                <a:moveTo>
                  <a:pt x="274" y="67"/>
                </a:moveTo>
                <a:lnTo>
                  <a:pt x="271" y="97"/>
                </a:lnTo>
                <a:lnTo>
                  <a:pt x="271" y="108"/>
                </a:lnTo>
                <a:lnTo>
                  <a:pt x="267" y="108"/>
                </a:lnTo>
                <a:lnTo>
                  <a:pt x="264" y="107"/>
                </a:lnTo>
                <a:lnTo>
                  <a:pt x="262" y="105"/>
                </a:lnTo>
                <a:lnTo>
                  <a:pt x="257" y="107"/>
                </a:lnTo>
                <a:lnTo>
                  <a:pt x="257" y="105"/>
                </a:lnTo>
                <a:lnTo>
                  <a:pt x="255" y="104"/>
                </a:lnTo>
                <a:lnTo>
                  <a:pt x="254" y="105"/>
                </a:lnTo>
                <a:lnTo>
                  <a:pt x="252" y="107"/>
                </a:lnTo>
                <a:lnTo>
                  <a:pt x="251" y="107"/>
                </a:lnTo>
                <a:lnTo>
                  <a:pt x="249" y="108"/>
                </a:lnTo>
                <a:lnTo>
                  <a:pt x="249" y="116"/>
                </a:lnTo>
                <a:lnTo>
                  <a:pt x="211" y="114"/>
                </a:lnTo>
                <a:lnTo>
                  <a:pt x="211" y="124"/>
                </a:lnTo>
                <a:lnTo>
                  <a:pt x="191" y="124"/>
                </a:lnTo>
                <a:lnTo>
                  <a:pt x="191" y="120"/>
                </a:lnTo>
                <a:lnTo>
                  <a:pt x="164" y="119"/>
                </a:lnTo>
                <a:lnTo>
                  <a:pt x="163" y="113"/>
                </a:lnTo>
                <a:lnTo>
                  <a:pt x="155" y="113"/>
                </a:lnTo>
                <a:lnTo>
                  <a:pt x="154" y="114"/>
                </a:lnTo>
                <a:lnTo>
                  <a:pt x="158" y="126"/>
                </a:lnTo>
                <a:lnTo>
                  <a:pt x="142" y="133"/>
                </a:lnTo>
                <a:lnTo>
                  <a:pt x="139" y="130"/>
                </a:lnTo>
                <a:lnTo>
                  <a:pt x="136" y="132"/>
                </a:lnTo>
                <a:lnTo>
                  <a:pt x="133" y="124"/>
                </a:lnTo>
                <a:lnTo>
                  <a:pt x="126" y="126"/>
                </a:lnTo>
                <a:lnTo>
                  <a:pt x="92" y="123"/>
                </a:lnTo>
                <a:lnTo>
                  <a:pt x="94" y="101"/>
                </a:lnTo>
                <a:lnTo>
                  <a:pt x="45" y="98"/>
                </a:lnTo>
                <a:lnTo>
                  <a:pt x="43" y="110"/>
                </a:lnTo>
                <a:lnTo>
                  <a:pt x="41" y="111"/>
                </a:lnTo>
                <a:lnTo>
                  <a:pt x="40" y="110"/>
                </a:lnTo>
                <a:lnTo>
                  <a:pt x="40" y="107"/>
                </a:lnTo>
                <a:lnTo>
                  <a:pt x="40" y="105"/>
                </a:lnTo>
                <a:lnTo>
                  <a:pt x="40" y="104"/>
                </a:lnTo>
                <a:lnTo>
                  <a:pt x="38" y="104"/>
                </a:lnTo>
                <a:lnTo>
                  <a:pt x="32" y="102"/>
                </a:lnTo>
                <a:lnTo>
                  <a:pt x="31" y="105"/>
                </a:lnTo>
                <a:lnTo>
                  <a:pt x="31" y="110"/>
                </a:lnTo>
                <a:lnTo>
                  <a:pt x="29" y="111"/>
                </a:lnTo>
                <a:lnTo>
                  <a:pt x="28" y="110"/>
                </a:lnTo>
                <a:lnTo>
                  <a:pt x="26" y="107"/>
                </a:lnTo>
                <a:lnTo>
                  <a:pt x="26" y="108"/>
                </a:lnTo>
                <a:lnTo>
                  <a:pt x="26" y="110"/>
                </a:lnTo>
                <a:lnTo>
                  <a:pt x="19" y="110"/>
                </a:lnTo>
                <a:lnTo>
                  <a:pt x="18" y="108"/>
                </a:lnTo>
                <a:lnTo>
                  <a:pt x="18" y="104"/>
                </a:lnTo>
                <a:lnTo>
                  <a:pt x="16" y="102"/>
                </a:lnTo>
                <a:lnTo>
                  <a:pt x="15" y="104"/>
                </a:lnTo>
                <a:lnTo>
                  <a:pt x="13" y="104"/>
                </a:lnTo>
                <a:lnTo>
                  <a:pt x="10" y="107"/>
                </a:lnTo>
                <a:lnTo>
                  <a:pt x="9" y="108"/>
                </a:lnTo>
                <a:lnTo>
                  <a:pt x="7" y="108"/>
                </a:lnTo>
                <a:lnTo>
                  <a:pt x="6" y="105"/>
                </a:lnTo>
                <a:lnTo>
                  <a:pt x="7" y="69"/>
                </a:lnTo>
                <a:lnTo>
                  <a:pt x="10" y="66"/>
                </a:lnTo>
                <a:lnTo>
                  <a:pt x="0" y="51"/>
                </a:lnTo>
                <a:lnTo>
                  <a:pt x="1" y="51"/>
                </a:lnTo>
                <a:lnTo>
                  <a:pt x="6" y="56"/>
                </a:lnTo>
                <a:lnTo>
                  <a:pt x="9" y="57"/>
                </a:lnTo>
                <a:lnTo>
                  <a:pt x="10" y="56"/>
                </a:lnTo>
                <a:lnTo>
                  <a:pt x="12" y="53"/>
                </a:lnTo>
                <a:lnTo>
                  <a:pt x="13" y="47"/>
                </a:lnTo>
                <a:lnTo>
                  <a:pt x="15" y="47"/>
                </a:lnTo>
                <a:lnTo>
                  <a:pt x="15" y="44"/>
                </a:lnTo>
                <a:lnTo>
                  <a:pt x="18" y="44"/>
                </a:lnTo>
                <a:lnTo>
                  <a:pt x="19" y="45"/>
                </a:lnTo>
                <a:lnTo>
                  <a:pt x="22" y="39"/>
                </a:lnTo>
                <a:lnTo>
                  <a:pt x="40" y="41"/>
                </a:lnTo>
                <a:lnTo>
                  <a:pt x="43" y="39"/>
                </a:lnTo>
                <a:lnTo>
                  <a:pt x="43" y="41"/>
                </a:lnTo>
                <a:lnTo>
                  <a:pt x="45" y="41"/>
                </a:lnTo>
                <a:lnTo>
                  <a:pt x="48" y="44"/>
                </a:lnTo>
                <a:lnTo>
                  <a:pt x="50" y="42"/>
                </a:lnTo>
                <a:lnTo>
                  <a:pt x="51" y="44"/>
                </a:lnTo>
                <a:lnTo>
                  <a:pt x="53" y="44"/>
                </a:lnTo>
                <a:lnTo>
                  <a:pt x="54" y="45"/>
                </a:lnTo>
                <a:lnTo>
                  <a:pt x="60" y="39"/>
                </a:lnTo>
                <a:lnTo>
                  <a:pt x="63" y="39"/>
                </a:lnTo>
                <a:lnTo>
                  <a:pt x="66" y="36"/>
                </a:lnTo>
                <a:lnTo>
                  <a:pt x="63" y="35"/>
                </a:lnTo>
                <a:lnTo>
                  <a:pt x="56" y="23"/>
                </a:lnTo>
                <a:lnTo>
                  <a:pt x="51" y="13"/>
                </a:lnTo>
                <a:lnTo>
                  <a:pt x="50" y="7"/>
                </a:lnTo>
                <a:lnTo>
                  <a:pt x="48" y="0"/>
                </a:lnTo>
                <a:lnTo>
                  <a:pt x="50" y="0"/>
                </a:lnTo>
                <a:lnTo>
                  <a:pt x="65" y="6"/>
                </a:lnTo>
                <a:lnTo>
                  <a:pt x="73" y="3"/>
                </a:lnTo>
                <a:lnTo>
                  <a:pt x="81" y="6"/>
                </a:lnTo>
                <a:lnTo>
                  <a:pt x="91" y="4"/>
                </a:lnTo>
                <a:lnTo>
                  <a:pt x="89" y="22"/>
                </a:lnTo>
                <a:lnTo>
                  <a:pt x="122" y="23"/>
                </a:lnTo>
                <a:lnTo>
                  <a:pt x="125" y="39"/>
                </a:lnTo>
                <a:lnTo>
                  <a:pt x="133" y="39"/>
                </a:lnTo>
                <a:lnTo>
                  <a:pt x="139" y="39"/>
                </a:lnTo>
                <a:lnTo>
                  <a:pt x="150" y="44"/>
                </a:lnTo>
                <a:lnTo>
                  <a:pt x="150" y="47"/>
                </a:lnTo>
                <a:lnTo>
                  <a:pt x="204" y="50"/>
                </a:lnTo>
                <a:lnTo>
                  <a:pt x="205" y="60"/>
                </a:lnTo>
                <a:lnTo>
                  <a:pt x="208" y="60"/>
                </a:lnTo>
                <a:lnTo>
                  <a:pt x="207" y="61"/>
                </a:lnTo>
                <a:lnTo>
                  <a:pt x="208" y="61"/>
                </a:lnTo>
                <a:lnTo>
                  <a:pt x="210" y="64"/>
                </a:lnTo>
                <a:lnTo>
                  <a:pt x="211" y="64"/>
                </a:lnTo>
                <a:lnTo>
                  <a:pt x="211" y="63"/>
                </a:lnTo>
                <a:lnTo>
                  <a:pt x="214" y="63"/>
                </a:lnTo>
                <a:lnTo>
                  <a:pt x="214" y="66"/>
                </a:lnTo>
                <a:lnTo>
                  <a:pt x="215" y="64"/>
                </a:lnTo>
                <a:lnTo>
                  <a:pt x="217" y="63"/>
                </a:lnTo>
                <a:lnTo>
                  <a:pt x="217" y="61"/>
                </a:lnTo>
                <a:lnTo>
                  <a:pt x="218" y="61"/>
                </a:lnTo>
                <a:lnTo>
                  <a:pt x="220" y="64"/>
                </a:lnTo>
                <a:lnTo>
                  <a:pt x="224" y="63"/>
                </a:lnTo>
                <a:lnTo>
                  <a:pt x="224" y="64"/>
                </a:lnTo>
                <a:lnTo>
                  <a:pt x="226" y="64"/>
                </a:lnTo>
                <a:lnTo>
                  <a:pt x="227" y="61"/>
                </a:lnTo>
                <a:lnTo>
                  <a:pt x="229" y="63"/>
                </a:lnTo>
                <a:lnTo>
                  <a:pt x="236" y="63"/>
                </a:lnTo>
                <a:lnTo>
                  <a:pt x="239" y="64"/>
                </a:lnTo>
                <a:lnTo>
                  <a:pt x="240" y="63"/>
                </a:lnTo>
                <a:lnTo>
                  <a:pt x="240" y="60"/>
                </a:lnTo>
                <a:lnTo>
                  <a:pt x="252" y="60"/>
                </a:lnTo>
                <a:lnTo>
                  <a:pt x="252" y="56"/>
                </a:lnTo>
                <a:lnTo>
                  <a:pt x="254" y="48"/>
                </a:lnTo>
                <a:lnTo>
                  <a:pt x="265" y="48"/>
                </a:lnTo>
                <a:lnTo>
                  <a:pt x="265" y="47"/>
                </a:lnTo>
                <a:lnTo>
                  <a:pt x="265" y="45"/>
                </a:lnTo>
                <a:lnTo>
                  <a:pt x="273" y="47"/>
                </a:lnTo>
                <a:lnTo>
                  <a:pt x="271" y="63"/>
                </a:lnTo>
                <a:lnTo>
                  <a:pt x="268" y="63"/>
                </a:lnTo>
                <a:lnTo>
                  <a:pt x="268" y="66"/>
                </a:lnTo>
                <a:lnTo>
                  <a:pt x="273" y="67"/>
                </a:lnTo>
                <a:lnTo>
                  <a:pt x="274" y="67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343" name="Freeform 252"/>
          <p:cNvSpPr>
            <a:spLocks/>
          </p:cNvSpPr>
          <p:nvPr/>
        </p:nvSpPr>
        <p:spPr bwMode="auto">
          <a:xfrm rot="21334256">
            <a:off x="5798156" y="3561142"/>
            <a:ext cx="920287" cy="579694"/>
          </a:xfrm>
          <a:custGeom>
            <a:avLst/>
            <a:gdLst>
              <a:gd name="T0" fmla="*/ 2147483647 w 240"/>
              <a:gd name="T1" fmla="*/ 2147483647 h 159"/>
              <a:gd name="T2" fmla="*/ 2147483647 w 240"/>
              <a:gd name="T3" fmla="*/ 2147483647 h 159"/>
              <a:gd name="T4" fmla="*/ 2147483647 w 240"/>
              <a:gd name="T5" fmla="*/ 2147483647 h 159"/>
              <a:gd name="T6" fmla="*/ 2147483647 w 240"/>
              <a:gd name="T7" fmla="*/ 2147483647 h 159"/>
              <a:gd name="T8" fmla="*/ 2147483647 w 240"/>
              <a:gd name="T9" fmla="*/ 2147483647 h 159"/>
              <a:gd name="T10" fmla="*/ 2147483647 w 240"/>
              <a:gd name="T11" fmla="*/ 2147483647 h 159"/>
              <a:gd name="T12" fmla="*/ 2147483647 w 240"/>
              <a:gd name="T13" fmla="*/ 2147483647 h 159"/>
              <a:gd name="T14" fmla="*/ 2147483647 w 240"/>
              <a:gd name="T15" fmla="*/ 2147483647 h 159"/>
              <a:gd name="T16" fmla="*/ 2147483647 w 240"/>
              <a:gd name="T17" fmla="*/ 2147483647 h 159"/>
              <a:gd name="T18" fmla="*/ 2147483647 w 240"/>
              <a:gd name="T19" fmla="*/ 2147483647 h 159"/>
              <a:gd name="T20" fmla="*/ 2147483647 w 240"/>
              <a:gd name="T21" fmla="*/ 2147483647 h 159"/>
              <a:gd name="T22" fmla="*/ 2147483647 w 240"/>
              <a:gd name="T23" fmla="*/ 2147483647 h 159"/>
              <a:gd name="T24" fmla="*/ 2147483647 w 240"/>
              <a:gd name="T25" fmla="*/ 2147483647 h 159"/>
              <a:gd name="T26" fmla="*/ 2147483647 w 240"/>
              <a:gd name="T27" fmla="*/ 2147483647 h 159"/>
              <a:gd name="T28" fmla="*/ 2147483647 w 240"/>
              <a:gd name="T29" fmla="*/ 2147483647 h 159"/>
              <a:gd name="T30" fmla="*/ 2147483647 w 240"/>
              <a:gd name="T31" fmla="*/ 2147483647 h 159"/>
              <a:gd name="T32" fmla="*/ 2147483647 w 240"/>
              <a:gd name="T33" fmla="*/ 2147483647 h 159"/>
              <a:gd name="T34" fmla="*/ 2147483647 w 240"/>
              <a:gd name="T35" fmla="*/ 2147483647 h 159"/>
              <a:gd name="T36" fmla="*/ 2147483647 w 240"/>
              <a:gd name="T37" fmla="*/ 2147483647 h 159"/>
              <a:gd name="T38" fmla="*/ 2147483647 w 240"/>
              <a:gd name="T39" fmla="*/ 2147483647 h 159"/>
              <a:gd name="T40" fmla="*/ 2147483647 w 240"/>
              <a:gd name="T41" fmla="*/ 2147483647 h 159"/>
              <a:gd name="T42" fmla="*/ 2147483647 w 240"/>
              <a:gd name="T43" fmla="*/ 2147483647 h 159"/>
              <a:gd name="T44" fmla="*/ 2147483647 w 240"/>
              <a:gd name="T45" fmla="*/ 2147483647 h 159"/>
              <a:gd name="T46" fmla="*/ 2147483647 w 240"/>
              <a:gd name="T47" fmla="*/ 2147483647 h 159"/>
              <a:gd name="T48" fmla="*/ 2147483647 w 240"/>
              <a:gd name="T49" fmla="*/ 2147483647 h 159"/>
              <a:gd name="T50" fmla="*/ 2147483647 w 240"/>
              <a:gd name="T51" fmla="*/ 2147483647 h 159"/>
              <a:gd name="T52" fmla="*/ 2147483647 w 240"/>
              <a:gd name="T53" fmla="*/ 2147483647 h 159"/>
              <a:gd name="T54" fmla="*/ 2147483647 w 240"/>
              <a:gd name="T55" fmla="*/ 2147483647 h 159"/>
              <a:gd name="T56" fmla="*/ 2147483647 w 240"/>
              <a:gd name="T57" fmla="*/ 2147483647 h 159"/>
              <a:gd name="T58" fmla="*/ 2147483647 w 240"/>
              <a:gd name="T59" fmla="*/ 2147483647 h 159"/>
              <a:gd name="T60" fmla="*/ 2147483647 w 240"/>
              <a:gd name="T61" fmla="*/ 2147483647 h 159"/>
              <a:gd name="T62" fmla="*/ 2147483647 w 240"/>
              <a:gd name="T63" fmla="*/ 2147483647 h 159"/>
              <a:gd name="T64" fmla="*/ 2147483647 w 240"/>
              <a:gd name="T65" fmla="*/ 2147483647 h 159"/>
              <a:gd name="T66" fmla="*/ 2147483647 w 240"/>
              <a:gd name="T67" fmla="*/ 2147483647 h 159"/>
              <a:gd name="T68" fmla="*/ 2147483647 w 240"/>
              <a:gd name="T69" fmla="*/ 2147483647 h 159"/>
              <a:gd name="T70" fmla="*/ 2147483647 w 240"/>
              <a:gd name="T71" fmla="*/ 2147483647 h 159"/>
              <a:gd name="T72" fmla="*/ 2147483647 w 240"/>
              <a:gd name="T73" fmla="*/ 2147483647 h 159"/>
              <a:gd name="T74" fmla="*/ 2147483647 w 240"/>
              <a:gd name="T75" fmla="*/ 2147483647 h 159"/>
              <a:gd name="T76" fmla="*/ 2147483647 w 240"/>
              <a:gd name="T77" fmla="*/ 2147483647 h 159"/>
              <a:gd name="T78" fmla="*/ 2147483647 w 240"/>
              <a:gd name="T79" fmla="*/ 2147483647 h 159"/>
              <a:gd name="T80" fmla="*/ 2147483647 w 240"/>
              <a:gd name="T81" fmla="*/ 2147483647 h 159"/>
              <a:gd name="T82" fmla="*/ 2147483647 w 240"/>
              <a:gd name="T83" fmla="*/ 2147483647 h 159"/>
              <a:gd name="T84" fmla="*/ 2147483647 w 240"/>
              <a:gd name="T85" fmla="*/ 2147483647 h 159"/>
              <a:gd name="T86" fmla="*/ 2147483647 w 240"/>
              <a:gd name="T87" fmla="*/ 2147483647 h 159"/>
              <a:gd name="T88" fmla="*/ 2147483647 w 240"/>
              <a:gd name="T89" fmla="*/ 2147483647 h 159"/>
              <a:gd name="T90" fmla="*/ 2147483647 w 240"/>
              <a:gd name="T91" fmla="*/ 2147483647 h 159"/>
              <a:gd name="T92" fmla="*/ 2147483647 w 240"/>
              <a:gd name="T93" fmla="*/ 2147483647 h 159"/>
              <a:gd name="T94" fmla="*/ 2147483647 w 240"/>
              <a:gd name="T95" fmla="*/ 2147483647 h 159"/>
              <a:gd name="T96" fmla="*/ 2147483647 w 240"/>
              <a:gd name="T97" fmla="*/ 2147483647 h 159"/>
              <a:gd name="T98" fmla="*/ 2147483647 w 240"/>
              <a:gd name="T99" fmla="*/ 2147483647 h 159"/>
              <a:gd name="T100" fmla="*/ 2147483647 w 240"/>
              <a:gd name="T101" fmla="*/ 2147483647 h 159"/>
              <a:gd name="T102" fmla="*/ 2147483647 w 240"/>
              <a:gd name="T103" fmla="*/ 2147483647 h 159"/>
              <a:gd name="T104" fmla="*/ 2147483647 w 240"/>
              <a:gd name="T105" fmla="*/ 2147483647 h 159"/>
              <a:gd name="T106" fmla="*/ 2147483647 w 240"/>
              <a:gd name="T107" fmla="*/ 2147483647 h 159"/>
              <a:gd name="T108" fmla="*/ 2147483647 w 240"/>
              <a:gd name="T109" fmla="*/ 2147483647 h 159"/>
              <a:gd name="T110" fmla="*/ 2147483647 w 240"/>
              <a:gd name="T111" fmla="*/ 2147483647 h 159"/>
              <a:gd name="T112" fmla="*/ 2147483647 w 240"/>
              <a:gd name="T113" fmla="*/ 2147483647 h 159"/>
              <a:gd name="T114" fmla="*/ 2147483647 w 240"/>
              <a:gd name="T115" fmla="*/ 2147483647 h 159"/>
              <a:gd name="T116" fmla="*/ 2147483647 w 240"/>
              <a:gd name="T117" fmla="*/ 0 h 159"/>
              <a:gd name="T118" fmla="*/ 2147483647 w 240"/>
              <a:gd name="T119" fmla="*/ 2147483647 h 159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240"/>
              <a:gd name="T181" fmla="*/ 0 h 159"/>
              <a:gd name="T182" fmla="*/ 240 w 240"/>
              <a:gd name="T183" fmla="*/ 159 h 159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240" h="159">
                <a:moveTo>
                  <a:pt x="221" y="9"/>
                </a:moveTo>
                <a:lnTo>
                  <a:pt x="222" y="9"/>
                </a:lnTo>
                <a:lnTo>
                  <a:pt x="222" y="11"/>
                </a:lnTo>
                <a:lnTo>
                  <a:pt x="224" y="13"/>
                </a:lnTo>
                <a:lnTo>
                  <a:pt x="227" y="11"/>
                </a:lnTo>
                <a:lnTo>
                  <a:pt x="227" y="13"/>
                </a:lnTo>
                <a:lnTo>
                  <a:pt x="228" y="14"/>
                </a:lnTo>
                <a:lnTo>
                  <a:pt x="228" y="17"/>
                </a:lnTo>
                <a:lnTo>
                  <a:pt x="228" y="20"/>
                </a:lnTo>
                <a:lnTo>
                  <a:pt x="228" y="22"/>
                </a:lnTo>
                <a:lnTo>
                  <a:pt x="233" y="22"/>
                </a:lnTo>
                <a:lnTo>
                  <a:pt x="234" y="26"/>
                </a:lnTo>
                <a:lnTo>
                  <a:pt x="234" y="28"/>
                </a:lnTo>
                <a:lnTo>
                  <a:pt x="236" y="28"/>
                </a:lnTo>
                <a:lnTo>
                  <a:pt x="237" y="28"/>
                </a:lnTo>
                <a:lnTo>
                  <a:pt x="237" y="29"/>
                </a:lnTo>
                <a:lnTo>
                  <a:pt x="236" y="33"/>
                </a:lnTo>
                <a:lnTo>
                  <a:pt x="234" y="35"/>
                </a:lnTo>
                <a:lnTo>
                  <a:pt x="236" y="38"/>
                </a:lnTo>
                <a:lnTo>
                  <a:pt x="234" y="39"/>
                </a:lnTo>
                <a:lnTo>
                  <a:pt x="234" y="41"/>
                </a:lnTo>
                <a:lnTo>
                  <a:pt x="236" y="42"/>
                </a:lnTo>
                <a:lnTo>
                  <a:pt x="237" y="44"/>
                </a:lnTo>
                <a:lnTo>
                  <a:pt x="237" y="45"/>
                </a:lnTo>
                <a:lnTo>
                  <a:pt x="237" y="47"/>
                </a:lnTo>
                <a:lnTo>
                  <a:pt x="239" y="47"/>
                </a:lnTo>
                <a:lnTo>
                  <a:pt x="240" y="48"/>
                </a:lnTo>
                <a:lnTo>
                  <a:pt x="240" y="50"/>
                </a:lnTo>
                <a:lnTo>
                  <a:pt x="240" y="51"/>
                </a:lnTo>
                <a:lnTo>
                  <a:pt x="239" y="51"/>
                </a:lnTo>
                <a:lnTo>
                  <a:pt x="237" y="51"/>
                </a:lnTo>
                <a:lnTo>
                  <a:pt x="234" y="50"/>
                </a:lnTo>
                <a:lnTo>
                  <a:pt x="231" y="48"/>
                </a:lnTo>
                <a:lnTo>
                  <a:pt x="230" y="50"/>
                </a:lnTo>
                <a:lnTo>
                  <a:pt x="230" y="51"/>
                </a:lnTo>
                <a:lnTo>
                  <a:pt x="231" y="53"/>
                </a:lnTo>
                <a:lnTo>
                  <a:pt x="234" y="54"/>
                </a:lnTo>
                <a:lnTo>
                  <a:pt x="234" y="55"/>
                </a:lnTo>
                <a:lnTo>
                  <a:pt x="236" y="58"/>
                </a:lnTo>
                <a:lnTo>
                  <a:pt x="237" y="61"/>
                </a:lnTo>
                <a:lnTo>
                  <a:pt x="239" y="63"/>
                </a:lnTo>
                <a:lnTo>
                  <a:pt x="239" y="66"/>
                </a:lnTo>
                <a:lnTo>
                  <a:pt x="240" y="69"/>
                </a:lnTo>
                <a:lnTo>
                  <a:pt x="239" y="70"/>
                </a:lnTo>
                <a:lnTo>
                  <a:pt x="239" y="72"/>
                </a:lnTo>
                <a:lnTo>
                  <a:pt x="237" y="72"/>
                </a:lnTo>
                <a:lnTo>
                  <a:pt x="236" y="73"/>
                </a:lnTo>
                <a:lnTo>
                  <a:pt x="236" y="76"/>
                </a:lnTo>
                <a:lnTo>
                  <a:pt x="237" y="77"/>
                </a:lnTo>
                <a:lnTo>
                  <a:pt x="239" y="79"/>
                </a:lnTo>
                <a:lnTo>
                  <a:pt x="239" y="80"/>
                </a:lnTo>
                <a:lnTo>
                  <a:pt x="239" y="83"/>
                </a:lnTo>
                <a:lnTo>
                  <a:pt x="239" y="85"/>
                </a:lnTo>
                <a:lnTo>
                  <a:pt x="240" y="88"/>
                </a:lnTo>
                <a:lnTo>
                  <a:pt x="240" y="89"/>
                </a:lnTo>
                <a:lnTo>
                  <a:pt x="237" y="92"/>
                </a:lnTo>
                <a:lnTo>
                  <a:pt x="233" y="92"/>
                </a:lnTo>
                <a:lnTo>
                  <a:pt x="233" y="86"/>
                </a:lnTo>
                <a:lnTo>
                  <a:pt x="212" y="85"/>
                </a:lnTo>
                <a:lnTo>
                  <a:pt x="205" y="92"/>
                </a:lnTo>
                <a:lnTo>
                  <a:pt x="200" y="89"/>
                </a:lnTo>
                <a:lnTo>
                  <a:pt x="196" y="83"/>
                </a:lnTo>
                <a:lnTo>
                  <a:pt x="190" y="89"/>
                </a:lnTo>
                <a:lnTo>
                  <a:pt x="187" y="88"/>
                </a:lnTo>
                <a:lnTo>
                  <a:pt x="181" y="92"/>
                </a:lnTo>
                <a:lnTo>
                  <a:pt x="190" y="104"/>
                </a:lnTo>
                <a:lnTo>
                  <a:pt x="170" y="123"/>
                </a:lnTo>
                <a:lnTo>
                  <a:pt x="177" y="130"/>
                </a:lnTo>
                <a:lnTo>
                  <a:pt x="171" y="138"/>
                </a:lnTo>
                <a:lnTo>
                  <a:pt x="176" y="143"/>
                </a:lnTo>
                <a:lnTo>
                  <a:pt x="164" y="155"/>
                </a:lnTo>
                <a:lnTo>
                  <a:pt x="159" y="159"/>
                </a:lnTo>
                <a:lnTo>
                  <a:pt x="152" y="151"/>
                </a:lnTo>
                <a:lnTo>
                  <a:pt x="155" y="148"/>
                </a:lnTo>
                <a:lnTo>
                  <a:pt x="145" y="138"/>
                </a:lnTo>
                <a:lnTo>
                  <a:pt x="142" y="140"/>
                </a:lnTo>
                <a:lnTo>
                  <a:pt x="133" y="133"/>
                </a:lnTo>
                <a:lnTo>
                  <a:pt x="136" y="130"/>
                </a:lnTo>
                <a:lnTo>
                  <a:pt x="121" y="121"/>
                </a:lnTo>
                <a:lnTo>
                  <a:pt x="123" y="118"/>
                </a:lnTo>
                <a:lnTo>
                  <a:pt x="118" y="117"/>
                </a:lnTo>
                <a:lnTo>
                  <a:pt x="111" y="130"/>
                </a:lnTo>
                <a:lnTo>
                  <a:pt x="95" y="121"/>
                </a:lnTo>
                <a:lnTo>
                  <a:pt x="101" y="111"/>
                </a:lnTo>
                <a:lnTo>
                  <a:pt x="82" y="99"/>
                </a:lnTo>
                <a:lnTo>
                  <a:pt x="77" y="104"/>
                </a:lnTo>
                <a:lnTo>
                  <a:pt x="73" y="101"/>
                </a:lnTo>
                <a:lnTo>
                  <a:pt x="72" y="102"/>
                </a:lnTo>
                <a:lnTo>
                  <a:pt x="64" y="114"/>
                </a:lnTo>
                <a:lnTo>
                  <a:pt x="61" y="113"/>
                </a:lnTo>
                <a:lnTo>
                  <a:pt x="60" y="114"/>
                </a:lnTo>
                <a:lnTo>
                  <a:pt x="54" y="110"/>
                </a:lnTo>
                <a:lnTo>
                  <a:pt x="55" y="107"/>
                </a:lnTo>
                <a:lnTo>
                  <a:pt x="42" y="99"/>
                </a:lnTo>
                <a:lnTo>
                  <a:pt x="44" y="96"/>
                </a:lnTo>
                <a:lnTo>
                  <a:pt x="41" y="95"/>
                </a:lnTo>
                <a:lnTo>
                  <a:pt x="39" y="91"/>
                </a:lnTo>
                <a:lnTo>
                  <a:pt x="41" y="92"/>
                </a:lnTo>
                <a:lnTo>
                  <a:pt x="44" y="91"/>
                </a:lnTo>
                <a:lnTo>
                  <a:pt x="45" y="91"/>
                </a:lnTo>
                <a:lnTo>
                  <a:pt x="47" y="94"/>
                </a:lnTo>
                <a:lnTo>
                  <a:pt x="48" y="94"/>
                </a:lnTo>
                <a:lnTo>
                  <a:pt x="48" y="92"/>
                </a:lnTo>
                <a:lnTo>
                  <a:pt x="51" y="94"/>
                </a:lnTo>
                <a:lnTo>
                  <a:pt x="52" y="94"/>
                </a:lnTo>
                <a:lnTo>
                  <a:pt x="52" y="76"/>
                </a:lnTo>
                <a:lnTo>
                  <a:pt x="55" y="72"/>
                </a:lnTo>
                <a:lnTo>
                  <a:pt x="58" y="70"/>
                </a:lnTo>
                <a:lnTo>
                  <a:pt x="58" y="63"/>
                </a:lnTo>
                <a:lnTo>
                  <a:pt x="54" y="63"/>
                </a:lnTo>
                <a:lnTo>
                  <a:pt x="54" y="50"/>
                </a:lnTo>
                <a:lnTo>
                  <a:pt x="36" y="48"/>
                </a:lnTo>
                <a:lnTo>
                  <a:pt x="36" y="41"/>
                </a:lnTo>
                <a:lnTo>
                  <a:pt x="38" y="41"/>
                </a:lnTo>
                <a:lnTo>
                  <a:pt x="39" y="33"/>
                </a:lnTo>
                <a:lnTo>
                  <a:pt x="29" y="38"/>
                </a:lnTo>
                <a:lnTo>
                  <a:pt x="17" y="38"/>
                </a:lnTo>
                <a:lnTo>
                  <a:pt x="6" y="36"/>
                </a:lnTo>
                <a:lnTo>
                  <a:pt x="0" y="26"/>
                </a:lnTo>
                <a:lnTo>
                  <a:pt x="3" y="26"/>
                </a:lnTo>
                <a:lnTo>
                  <a:pt x="7" y="26"/>
                </a:lnTo>
                <a:lnTo>
                  <a:pt x="8" y="28"/>
                </a:lnTo>
                <a:lnTo>
                  <a:pt x="7" y="31"/>
                </a:lnTo>
                <a:lnTo>
                  <a:pt x="8" y="31"/>
                </a:lnTo>
                <a:lnTo>
                  <a:pt x="10" y="31"/>
                </a:lnTo>
                <a:lnTo>
                  <a:pt x="11" y="29"/>
                </a:lnTo>
                <a:lnTo>
                  <a:pt x="13" y="31"/>
                </a:lnTo>
                <a:lnTo>
                  <a:pt x="14" y="32"/>
                </a:lnTo>
                <a:lnTo>
                  <a:pt x="17" y="31"/>
                </a:lnTo>
                <a:lnTo>
                  <a:pt x="19" y="31"/>
                </a:lnTo>
                <a:lnTo>
                  <a:pt x="20" y="31"/>
                </a:lnTo>
                <a:lnTo>
                  <a:pt x="23" y="31"/>
                </a:lnTo>
                <a:lnTo>
                  <a:pt x="25" y="31"/>
                </a:lnTo>
                <a:lnTo>
                  <a:pt x="23" y="29"/>
                </a:lnTo>
                <a:lnTo>
                  <a:pt x="22" y="31"/>
                </a:lnTo>
                <a:lnTo>
                  <a:pt x="20" y="29"/>
                </a:lnTo>
                <a:lnTo>
                  <a:pt x="23" y="25"/>
                </a:lnTo>
                <a:lnTo>
                  <a:pt x="25" y="23"/>
                </a:lnTo>
                <a:lnTo>
                  <a:pt x="26" y="23"/>
                </a:lnTo>
                <a:lnTo>
                  <a:pt x="30" y="23"/>
                </a:lnTo>
                <a:lnTo>
                  <a:pt x="33" y="19"/>
                </a:lnTo>
                <a:lnTo>
                  <a:pt x="35" y="17"/>
                </a:lnTo>
                <a:lnTo>
                  <a:pt x="36" y="19"/>
                </a:lnTo>
                <a:lnTo>
                  <a:pt x="35" y="22"/>
                </a:lnTo>
                <a:lnTo>
                  <a:pt x="33" y="25"/>
                </a:lnTo>
                <a:lnTo>
                  <a:pt x="35" y="28"/>
                </a:lnTo>
                <a:lnTo>
                  <a:pt x="36" y="29"/>
                </a:lnTo>
                <a:lnTo>
                  <a:pt x="41" y="28"/>
                </a:lnTo>
                <a:lnTo>
                  <a:pt x="39" y="25"/>
                </a:lnTo>
                <a:lnTo>
                  <a:pt x="38" y="25"/>
                </a:lnTo>
                <a:lnTo>
                  <a:pt x="36" y="23"/>
                </a:lnTo>
                <a:lnTo>
                  <a:pt x="38" y="22"/>
                </a:lnTo>
                <a:lnTo>
                  <a:pt x="39" y="22"/>
                </a:lnTo>
                <a:lnTo>
                  <a:pt x="45" y="22"/>
                </a:lnTo>
                <a:lnTo>
                  <a:pt x="47" y="20"/>
                </a:lnTo>
                <a:lnTo>
                  <a:pt x="45" y="19"/>
                </a:lnTo>
                <a:lnTo>
                  <a:pt x="45" y="17"/>
                </a:lnTo>
                <a:lnTo>
                  <a:pt x="47" y="20"/>
                </a:lnTo>
                <a:lnTo>
                  <a:pt x="50" y="22"/>
                </a:lnTo>
                <a:lnTo>
                  <a:pt x="50" y="20"/>
                </a:lnTo>
                <a:lnTo>
                  <a:pt x="48" y="17"/>
                </a:lnTo>
                <a:lnTo>
                  <a:pt x="50" y="16"/>
                </a:lnTo>
                <a:lnTo>
                  <a:pt x="51" y="17"/>
                </a:lnTo>
                <a:lnTo>
                  <a:pt x="52" y="19"/>
                </a:lnTo>
                <a:lnTo>
                  <a:pt x="54" y="17"/>
                </a:lnTo>
                <a:lnTo>
                  <a:pt x="55" y="14"/>
                </a:lnTo>
                <a:lnTo>
                  <a:pt x="55" y="13"/>
                </a:lnTo>
                <a:lnTo>
                  <a:pt x="60" y="13"/>
                </a:lnTo>
                <a:lnTo>
                  <a:pt x="61" y="11"/>
                </a:lnTo>
                <a:lnTo>
                  <a:pt x="63" y="11"/>
                </a:lnTo>
                <a:lnTo>
                  <a:pt x="63" y="13"/>
                </a:lnTo>
                <a:lnTo>
                  <a:pt x="63" y="14"/>
                </a:lnTo>
                <a:lnTo>
                  <a:pt x="63" y="16"/>
                </a:lnTo>
                <a:lnTo>
                  <a:pt x="64" y="14"/>
                </a:lnTo>
                <a:lnTo>
                  <a:pt x="67" y="11"/>
                </a:lnTo>
                <a:lnTo>
                  <a:pt x="69" y="11"/>
                </a:lnTo>
                <a:lnTo>
                  <a:pt x="69" y="13"/>
                </a:lnTo>
                <a:lnTo>
                  <a:pt x="69" y="14"/>
                </a:lnTo>
                <a:lnTo>
                  <a:pt x="66" y="16"/>
                </a:lnTo>
                <a:lnTo>
                  <a:pt x="67" y="17"/>
                </a:lnTo>
                <a:lnTo>
                  <a:pt x="67" y="19"/>
                </a:lnTo>
                <a:lnTo>
                  <a:pt x="72" y="22"/>
                </a:lnTo>
                <a:lnTo>
                  <a:pt x="74" y="20"/>
                </a:lnTo>
                <a:lnTo>
                  <a:pt x="76" y="17"/>
                </a:lnTo>
                <a:lnTo>
                  <a:pt x="77" y="17"/>
                </a:lnTo>
                <a:lnTo>
                  <a:pt x="80" y="20"/>
                </a:lnTo>
                <a:lnTo>
                  <a:pt x="83" y="19"/>
                </a:lnTo>
                <a:lnTo>
                  <a:pt x="85" y="19"/>
                </a:lnTo>
                <a:lnTo>
                  <a:pt x="88" y="19"/>
                </a:lnTo>
                <a:lnTo>
                  <a:pt x="89" y="17"/>
                </a:lnTo>
                <a:lnTo>
                  <a:pt x="88" y="16"/>
                </a:lnTo>
                <a:lnTo>
                  <a:pt x="89" y="14"/>
                </a:lnTo>
                <a:lnTo>
                  <a:pt x="89" y="11"/>
                </a:lnTo>
                <a:lnTo>
                  <a:pt x="91" y="11"/>
                </a:lnTo>
                <a:lnTo>
                  <a:pt x="93" y="13"/>
                </a:lnTo>
                <a:lnTo>
                  <a:pt x="98" y="11"/>
                </a:lnTo>
                <a:lnTo>
                  <a:pt x="99" y="11"/>
                </a:lnTo>
                <a:lnTo>
                  <a:pt x="95" y="14"/>
                </a:lnTo>
                <a:lnTo>
                  <a:pt x="93" y="16"/>
                </a:lnTo>
                <a:lnTo>
                  <a:pt x="95" y="19"/>
                </a:lnTo>
                <a:lnTo>
                  <a:pt x="96" y="17"/>
                </a:lnTo>
                <a:lnTo>
                  <a:pt x="98" y="14"/>
                </a:lnTo>
                <a:lnTo>
                  <a:pt x="99" y="14"/>
                </a:lnTo>
                <a:lnTo>
                  <a:pt x="102" y="17"/>
                </a:lnTo>
                <a:lnTo>
                  <a:pt x="107" y="16"/>
                </a:lnTo>
                <a:lnTo>
                  <a:pt x="108" y="14"/>
                </a:lnTo>
                <a:lnTo>
                  <a:pt x="107" y="11"/>
                </a:lnTo>
                <a:lnTo>
                  <a:pt x="108" y="9"/>
                </a:lnTo>
                <a:lnTo>
                  <a:pt x="105" y="7"/>
                </a:lnTo>
                <a:lnTo>
                  <a:pt x="105" y="6"/>
                </a:lnTo>
                <a:lnTo>
                  <a:pt x="110" y="7"/>
                </a:lnTo>
                <a:lnTo>
                  <a:pt x="111" y="3"/>
                </a:lnTo>
                <a:lnTo>
                  <a:pt x="113" y="3"/>
                </a:lnTo>
                <a:lnTo>
                  <a:pt x="113" y="4"/>
                </a:lnTo>
                <a:lnTo>
                  <a:pt x="114" y="6"/>
                </a:lnTo>
                <a:lnTo>
                  <a:pt x="115" y="6"/>
                </a:lnTo>
                <a:lnTo>
                  <a:pt x="114" y="9"/>
                </a:lnTo>
                <a:lnTo>
                  <a:pt x="114" y="11"/>
                </a:lnTo>
                <a:lnTo>
                  <a:pt x="115" y="11"/>
                </a:lnTo>
                <a:lnTo>
                  <a:pt x="117" y="11"/>
                </a:lnTo>
                <a:lnTo>
                  <a:pt x="118" y="7"/>
                </a:lnTo>
                <a:lnTo>
                  <a:pt x="121" y="7"/>
                </a:lnTo>
                <a:lnTo>
                  <a:pt x="121" y="9"/>
                </a:lnTo>
                <a:lnTo>
                  <a:pt x="120" y="10"/>
                </a:lnTo>
                <a:lnTo>
                  <a:pt x="118" y="11"/>
                </a:lnTo>
                <a:lnTo>
                  <a:pt x="120" y="13"/>
                </a:lnTo>
                <a:lnTo>
                  <a:pt x="123" y="11"/>
                </a:lnTo>
                <a:lnTo>
                  <a:pt x="124" y="13"/>
                </a:lnTo>
                <a:lnTo>
                  <a:pt x="126" y="13"/>
                </a:lnTo>
                <a:lnTo>
                  <a:pt x="127" y="16"/>
                </a:lnTo>
                <a:lnTo>
                  <a:pt x="129" y="14"/>
                </a:lnTo>
                <a:lnTo>
                  <a:pt x="129" y="13"/>
                </a:lnTo>
                <a:lnTo>
                  <a:pt x="126" y="9"/>
                </a:lnTo>
                <a:lnTo>
                  <a:pt x="127" y="7"/>
                </a:lnTo>
                <a:lnTo>
                  <a:pt x="130" y="9"/>
                </a:lnTo>
                <a:lnTo>
                  <a:pt x="133" y="9"/>
                </a:lnTo>
                <a:lnTo>
                  <a:pt x="136" y="6"/>
                </a:lnTo>
                <a:lnTo>
                  <a:pt x="136" y="1"/>
                </a:lnTo>
                <a:lnTo>
                  <a:pt x="139" y="1"/>
                </a:lnTo>
                <a:lnTo>
                  <a:pt x="140" y="1"/>
                </a:lnTo>
                <a:lnTo>
                  <a:pt x="140" y="3"/>
                </a:lnTo>
                <a:lnTo>
                  <a:pt x="139" y="4"/>
                </a:lnTo>
                <a:lnTo>
                  <a:pt x="140" y="9"/>
                </a:lnTo>
                <a:lnTo>
                  <a:pt x="142" y="7"/>
                </a:lnTo>
                <a:lnTo>
                  <a:pt x="143" y="4"/>
                </a:lnTo>
                <a:lnTo>
                  <a:pt x="146" y="6"/>
                </a:lnTo>
                <a:lnTo>
                  <a:pt x="146" y="3"/>
                </a:lnTo>
                <a:lnTo>
                  <a:pt x="149" y="1"/>
                </a:lnTo>
                <a:lnTo>
                  <a:pt x="152" y="3"/>
                </a:lnTo>
                <a:lnTo>
                  <a:pt x="154" y="3"/>
                </a:lnTo>
                <a:lnTo>
                  <a:pt x="154" y="6"/>
                </a:lnTo>
                <a:lnTo>
                  <a:pt x="155" y="7"/>
                </a:lnTo>
                <a:lnTo>
                  <a:pt x="157" y="9"/>
                </a:lnTo>
                <a:lnTo>
                  <a:pt x="158" y="9"/>
                </a:lnTo>
                <a:lnTo>
                  <a:pt x="159" y="6"/>
                </a:lnTo>
                <a:lnTo>
                  <a:pt x="162" y="6"/>
                </a:lnTo>
                <a:lnTo>
                  <a:pt x="164" y="3"/>
                </a:lnTo>
                <a:lnTo>
                  <a:pt x="165" y="3"/>
                </a:lnTo>
                <a:lnTo>
                  <a:pt x="167" y="7"/>
                </a:lnTo>
                <a:lnTo>
                  <a:pt x="168" y="7"/>
                </a:lnTo>
                <a:lnTo>
                  <a:pt x="168" y="4"/>
                </a:lnTo>
                <a:lnTo>
                  <a:pt x="171" y="3"/>
                </a:lnTo>
                <a:lnTo>
                  <a:pt x="171" y="6"/>
                </a:lnTo>
                <a:lnTo>
                  <a:pt x="174" y="9"/>
                </a:lnTo>
                <a:lnTo>
                  <a:pt x="176" y="6"/>
                </a:lnTo>
                <a:lnTo>
                  <a:pt x="176" y="7"/>
                </a:lnTo>
                <a:lnTo>
                  <a:pt x="177" y="10"/>
                </a:lnTo>
                <a:lnTo>
                  <a:pt x="180" y="11"/>
                </a:lnTo>
                <a:lnTo>
                  <a:pt x="183" y="10"/>
                </a:lnTo>
                <a:lnTo>
                  <a:pt x="184" y="6"/>
                </a:lnTo>
                <a:lnTo>
                  <a:pt x="186" y="6"/>
                </a:lnTo>
                <a:lnTo>
                  <a:pt x="189" y="7"/>
                </a:lnTo>
                <a:lnTo>
                  <a:pt x="190" y="6"/>
                </a:lnTo>
                <a:lnTo>
                  <a:pt x="195" y="6"/>
                </a:lnTo>
                <a:lnTo>
                  <a:pt x="198" y="4"/>
                </a:lnTo>
                <a:lnTo>
                  <a:pt x="199" y="4"/>
                </a:lnTo>
                <a:lnTo>
                  <a:pt x="202" y="7"/>
                </a:lnTo>
                <a:lnTo>
                  <a:pt x="203" y="7"/>
                </a:lnTo>
                <a:lnTo>
                  <a:pt x="205" y="6"/>
                </a:lnTo>
                <a:lnTo>
                  <a:pt x="205" y="1"/>
                </a:lnTo>
                <a:lnTo>
                  <a:pt x="206" y="0"/>
                </a:lnTo>
                <a:lnTo>
                  <a:pt x="208" y="4"/>
                </a:lnTo>
                <a:lnTo>
                  <a:pt x="209" y="9"/>
                </a:lnTo>
                <a:lnTo>
                  <a:pt x="212" y="9"/>
                </a:lnTo>
                <a:lnTo>
                  <a:pt x="214" y="9"/>
                </a:lnTo>
                <a:lnTo>
                  <a:pt x="218" y="10"/>
                </a:lnTo>
                <a:lnTo>
                  <a:pt x="220" y="10"/>
                </a:lnTo>
                <a:lnTo>
                  <a:pt x="221" y="9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latin typeface="Arial" charset="0"/>
              <a:cs typeface="Arial" pitchFamily="34" charset="0"/>
            </a:endParaRPr>
          </a:p>
        </p:txBody>
      </p:sp>
      <p:sp>
        <p:nvSpPr>
          <p:cNvPr id="344" name="Freeform 253"/>
          <p:cNvSpPr>
            <a:spLocks/>
          </p:cNvSpPr>
          <p:nvPr/>
        </p:nvSpPr>
        <p:spPr bwMode="auto">
          <a:xfrm rot="21334256">
            <a:off x="4031262" y="3564491"/>
            <a:ext cx="973314" cy="566703"/>
          </a:xfrm>
          <a:custGeom>
            <a:avLst/>
            <a:gdLst>
              <a:gd name="T0" fmla="*/ 2147483647 w 254"/>
              <a:gd name="T1" fmla="*/ 2147483647 h 156"/>
              <a:gd name="T2" fmla="*/ 2147483647 w 254"/>
              <a:gd name="T3" fmla="*/ 2147483647 h 156"/>
              <a:gd name="T4" fmla="*/ 2147483647 w 254"/>
              <a:gd name="T5" fmla="*/ 2147483647 h 156"/>
              <a:gd name="T6" fmla="*/ 2147483647 w 254"/>
              <a:gd name="T7" fmla="*/ 2147483647 h 156"/>
              <a:gd name="T8" fmla="*/ 2147483647 w 254"/>
              <a:gd name="T9" fmla="*/ 2147483647 h 156"/>
              <a:gd name="T10" fmla="*/ 2147483647 w 254"/>
              <a:gd name="T11" fmla="*/ 2147483647 h 156"/>
              <a:gd name="T12" fmla="*/ 2147483647 w 254"/>
              <a:gd name="T13" fmla="*/ 2147483647 h 156"/>
              <a:gd name="T14" fmla="*/ 2147483647 w 254"/>
              <a:gd name="T15" fmla="*/ 2147483647 h 156"/>
              <a:gd name="T16" fmla="*/ 2147483647 w 254"/>
              <a:gd name="T17" fmla="*/ 2147483647 h 156"/>
              <a:gd name="T18" fmla="*/ 2147483647 w 254"/>
              <a:gd name="T19" fmla="*/ 2147483647 h 156"/>
              <a:gd name="T20" fmla="*/ 2147483647 w 254"/>
              <a:gd name="T21" fmla="*/ 2147483647 h 156"/>
              <a:gd name="T22" fmla="*/ 2147483647 w 254"/>
              <a:gd name="T23" fmla="*/ 2147483647 h 156"/>
              <a:gd name="T24" fmla="*/ 2147483647 w 254"/>
              <a:gd name="T25" fmla="*/ 2147483647 h 156"/>
              <a:gd name="T26" fmla="*/ 2147483647 w 254"/>
              <a:gd name="T27" fmla="*/ 2147483647 h 156"/>
              <a:gd name="T28" fmla="*/ 2147483647 w 254"/>
              <a:gd name="T29" fmla="*/ 2147483647 h 156"/>
              <a:gd name="T30" fmla="*/ 2147483647 w 254"/>
              <a:gd name="T31" fmla="*/ 2147483647 h 156"/>
              <a:gd name="T32" fmla="*/ 2147483647 w 254"/>
              <a:gd name="T33" fmla="*/ 2147483647 h 156"/>
              <a:gd name="T34" fmla="*/ 2147483647 w 254"/>
              <a:gd name="T35" fmla="*/ 2147483647 h 156"/>
              <a:gd name="T36" fmla="*/ 2147483647 w 254"/>
              <a:gd name="T37" fmla="*/ 2147483647 h 156"/>
              <a:gd name="T38" fmla="*/ 2147483647 w 254"/>
              <a:gd name="T39" fmla="*/ 2147483647 h 156"/>
              <a:gd name="T40" fmla="*/ 2147483647 w 254"/>
              <a:gd name="T41" fmla="*/ 2147483647 h 156"/>
              <a:gd name="T42" fmla="*/ 2147483647 w 254"/>
              <a:gd name="T43" fmla="*/ 2147483647 h 156"/>
              <a:gd name="T44" fmla="*/ 2147483647 w 254"/>
              <a:gd name="T45" fmla="*/ 2147483647 h 156"/>
              <a:gd name="T46" fmla="*/ 2147483647 w 254"/>
              <a:gd name="T47" fmla="*/ 2147483647 h 156"/>
              <a:gd name="T48" fmla="*/ 2147483647 w 254"/>
              <a:gd name="T49" fmla="*/ 2147483647 h 156"/>
              <a:gd name="T50" fmla="*/ 2147483647 w 254"/>
              <a:gd name="T51" fmla="*/ 2147483647 h 156"/>
              <a:gd name="T52" fmla="*/ 2147483647 w 254"/>
              <a:gd name="T53" fmla="*/ 2147483647 h 156"/>
              <a:gd name="T54" fmla="*/ 2147483647 w 254"/>
              <a:gd name="T55" fmla="*/ 2147483647 h 156"/>
              <a:gd name="T56" fmla="*/ 2147483647 w 254"/>
              <a:gd name="T57" fmla="*/ 2147483647 h 156"/>
              <a:gd name="T58" fmla="*/ 2147483647 w 254"/>
              <a:gd name="T59" fmla="*/ 2147483647 h 156"/>
              <a:gd name="T60" fmla="*/ 2147483647 w 254"/>
              <a:gd name="T61" fmla="*/ 2147483647 h 156"/>
              <a:gd name="T62" fmla="*/ 2147483647 w 254"/>
              <a:gd name="T63" fmla="*/ 2147483647 h 156"/>
              <a:gd name="T64" fmla="*/ 2147483647 w 254"/>
              <a:gd name="T65" fmla="*/ 2147483647 h 156"/>
              <a:gd name="T66" fmla="*/ 2147483647 w 254"/>
              <a:gd name="T67" fmla="*/ 2147483647 h 156"/>
              <a:gd name="T68" fmla="*/ 2147483647 w 254"/>
              <a:gd name="T69" fmla="*/ 2147483647 h 156"/>
              <a:gd name="T70" fmla="*/ 2147483647 w 254"/>
              <a:gd name="T71" fmla="*/ 2147483647 h 156"/>
              <a:gd name="T72" fmla="*/ 2147483647 w 254"/>
              <a:gd name="T73" fmla="*/ 2147483647 h 156"/>
              <a:gd name="T74" fmla="*/ 2147483647 w 254"/>
              <a:gd name="T75" fmla="*/ 2147483647 h 156"/>
              <a:gd name="T76" fmla="*/ 2147483647 w 254"/>
              <a:gd name="T77" fmla="*/ 2147483647 h 156"/>
              <a:gd name="T78" fmla="*/ 2147483647 w 254"/>
              <a:gd name="T79" fmla="*/ 2147483647 h 156"/>
              <a:gd name="T80" fmla="*/ 2147483647 w 254"/>
              <a:gd name="T81" fmla="*/ 2147483647 h 156"/>
              <a:gd name="T82" fmla="*/ 2147483647 w 254"/>
              <a:gd name="T83" fmla="*/ 2147483647 h 156"/>
              <a:gd name="T84" fmla="*/ 2147483647 w 254"/>
              <a:gd name="T85" fmla="*/ 2147483647 h 156"/>
              <a:gd name="T86" fmla="*/ 2147483647 w 254"/>
              <a:gd name="T87" fmla="*/ 2147483647 h 156"/>
              <a:gd name="T88" fmla="*/ 2147483647 w 254"/>
              <a:gd name="T89" fmla="*/ 2147483647 h 156"/>
              <a:gd name="T90" fmla="*/ 2147483647 w 254"/>
              <a:gd name="T91" fmla="*/ 2147483647 h 156"/>
              <a:gd name="T92" fmla="*/ 2147483647 w 254"/>
              <a:gd name="T93" fmla="*/ 2147483647 h 156"/>
              <a:gd name="T94" fmla="*/ 2147483647 w 254"/>
              <a:gd name="T95" fmla="*/ 2147483647 h 156"/>
              <a:gd name="T96" fmla="*/ 2147483647 w 254"/>
              <a:gd name="T97" fmla="*/ 2147483647 h 156"/>
              <a:gd name="T98" fmla="*/ 2147483647 w 254"/>
              <a:gd name="T99" fmla="*/ 2147483647 h 156"/>
              <a:gd name="T100" fmla="*/ 2147483647 w 254"/>
              <a:gd name="T101" fmla="*/ 2147483647 h 156"/>
              <a:gd name="T102" fmla="*/ 2147483647 w 254"/>
              <a:gd name="T103" fmla="*/ 2147483647 h 156"/>
              <a:gd name="T104" fmla="*/ 2147483647 w 254"/>
              <a:gd name="T105" fmla="*/ 2147483647 h 156"/>
              <a:gd name="T106" fmla="*/ 2147483647 w 254"/>
              <a:gd name="T107" fmla="*/ 2147483647 h 156"/>
              <a:gd name="T108" fmla="*/ 2147483647 w 254"/>
              <a:gd name="T109" fmla="*/ 2147483647 h 156"/>
              <a:gd name="T110" fmla="*/ 2147483647 w 254"/>
              <a:gd name="T111" fmla="*/ 2147483647 h 15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254"/>
              <a:gd name="T169" fmla="*/ 0 h 156"/>
              <a:gd name="T170" fmla="*/ 254 w 254"/>
              <a:gd name="T171" fmla="*/ 156 h 15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254" h="156">
                <a:moveTo>
                  <a:pt x="151" y="22"/>
                </a:moveTo>
                <a:lnTo>
                  <a:pt x="167" y="23"/>
                </a:lnTo>
                <a:lnTo>
                  <a:pt x="166" y="33"/>
                </a:lnTo>
                <a:lnTo>
                  <a:pt x="170" y="33"/>
                </a:lnTo>
                <a:lnTo>
                  <a:pt x="175" y="35"/>
                </a:lnTo>
                <a:lnTo>
                  <a:pt x="180" y="32"/>
                </a:lnTo>
                <a:lnTo>
                  <a:pt x="180" y="48"/>
                </a:lnTo>
                <a:lnTo>
                  <a:pt x="232" y="51"/>
                </a:lnTo>
                <a:lnTo>
                  <a:pt x="232" y="63"/>
                </a:lnTo>
                <a:lnTo>
                  <a:pt x="220" y="63"/>
                </a:lnTo>
                <a:lnTo>
                  <a:pt x="218" y="70"/>
                </a:lnTo>
                <a:lnTo>
                  <a:pt x="216" y="68"/>
                </a:lnTo>
                <a:lnTo>
                  <a:pt x="214" y="70"/>
                </a:lnTo>
                <a:lnTo>
                  <a:pt x="214" y="73"/>
                </a:lnTo>
                <a:lnTo>
                  <a:pt x="218" y="74"/>
                </a:lnTo>
                <a:lnTo>
                  <a:pt x="217" y="85"/>
                </a:lnTo>
                <a:lnTo>
                  <a:pt x="220" y="85"/>
                </a:lnTo>
                <a:lnTo>
                  <a:pt x="218" y="87"/>
                </a:lnTo>
                <a:lnTo>
                  <a:pt x="254" y="89"/>
                </a:lnTo>
                <a:lnTo>
                  <a:pt x="252" y="115"/>
                </a:lnTo>
                <a:lnTo>
                  <a:pt x="248" y="118"/>
                </a:lnTo>
                <a:lnTo>
                  <a:pt x="254" y="126"/>
                </a:lnTo>
                <a:lnTo>
                  <a:pt x="251" y="128"/>
                </a:lnTo>
                <a:lnTo>
                  <a:pt x="249" y="130"/>
                </a:lnTo>
                <a:lnTo>
                  <a:pt x="246" y="131"/>
                </a:lnTo>
                <a:lnTo>
                  <a:pt x="243" y="133"/>
                </a:lnTo>
                <a:lnTo>
                  <a:pt x="242" y="133"/>
                </a:lnTo>
                <a:lnTo>
                  <a:pt x="239" y="134"/>
                </a:lnTo>
                <a:lnTo>
                  <a:pt x="238" y="136"/>
                </a:lnTo>
                <a:lnTo>
                  <a:pt x="236" y="139"/>
                </a:lnTo>
                <a:lnTo>
                  <a:pt x="236" y="140"/>
                </a:lnTo>
                <a:lnTo>
                  <a:pt x="236" y="142"/>
                </a:lnTo>
                <a:lnTo>
                  <a:pt x="235" y="142"/>
                </a:lnTo>
                <a:lnTo>
                  <a:pt x="233" y="143"/>
                </a:lnTo>
                <a:lnTo>
                  <a:pt x="230" y="142"/>
                </a:lnTo>
                <a:lnTo>
                  <a:pt x="229" y="143"/>
                </a:lnTo>
                <a:lnTo>
                  <a:pt x="229" y="146"/>
                </a:lnTo>
                <a:lnTo>
                  <a:pt x="227" y="148"/>
                </a:lnTo>
                <a:lnTo>
                  <a:pt x="226" y="149"/>
                </a:lnTo>
                <a:lnTo>
                  <a:pt x="224" y="149"/>
                </a:lnTo>
                <a:lnTo>
                  <a:pt x="223" y="149"/>
                </a:lnTo>
                <a:lnTo>
                  <a:pt x="221" y="149"/>
                </a:lnTo>
                <a:lnTo>
                  <a:pt x="221" y="150"/>
                </a:lnTo>
                <a:lnTo>
                  <a:pt x="218" y="153"/>
                </a:lnTo>
                <a:lnTo>
                  <a:pt x="217" y="155"/>
                </a:lnTo>
                <a:lnTo>
                  <a:pt x="216" y="156"/>
                </a:lnTo>
                <a:lnTo>
                  <a:pt x="214" y="156"/>
                </a:lnTo>
                <a:lnTo>
                  <a:pt x="208" y="145"/>
                </a:lnTo>
                <a:lnTo>
                  <a:pt x="211" y="143"/>
                </a:lnTo>
                <a:lnTo>
                  <a:pt x="213" y="133"/>
                </a:lnTo>
                <a:lnTo>
                  <a:pt x="195" y="131"/>
                </a:lnTo>
                <a:lnTo>
                  <a:pt x="194" y="136"/>
                </a:lnTo>
                <a:lnTo>
                  <a:pt x="179" y="136"/>
                </a:lnTo>
                <a:lnTo>
                  <a:pt x="179" y="145"/>
                </a:lnTo>
                <a:lnTo>
                  <a:pt x="157" y="143"/>
                </a:lnTo>
                <a:lnTo>
                  <a:pt x="157" y="133"/>
                </a:lnTo>
                <a:lnTo>
                  <a:pt x="154" y="131"/>
                </a:lnTo>
                <a:lnTo>
                  <a:pt x="160" y="123"/>
                </a:lnTo>
                <a:lnTo>
                  <a:pt x="132" y="109"/>
                </a:lnTo>
                <a:lnTo>
                  <a:pt x="139" y="102"/>
                </a:lnTo>
                <a:lnTo>
                  <a:pt x="125" y="96"/>
                </a:lnTo>
                <a:lnTo>
                  <a:pt x="111" y="96"/>
                </a:lnTo>
                <a:lnTo>
                  <a:pt x="109" y="96"/>
                </a:lnTo>
                <a:lnTo>
                  <a:pt x="109" y="99"/>
                </a:lnTo>
                <a:lnTo>
                  <a:pt x="107" y="107"/>
                </a:lnTo>
                <a:lnTo>
                  <a:pt x="113" y="107"/>
                </a:lnTo>
                <a:lnTo>
                  <a:pt x="113" y="112"/>
                </a:lnTo>
                <a:lnTo>
                  <a:pt x="117" y="112"/>
                </a:lnTo>
                <a:lnTo>
                  <a:pt x="117" y="120"/>
                </a:lnTo>
                <a:lnTo>
                  <a:pt x="111" y="124"/>
                </a:lnTo>
                <a:lnTo>
                  <a:pt x="103" y="121"/>
                </a:lnTo>
                <a:lnTo>
                  <a:pt x="104" y="111"/>
                </a:lnTo>
                <a:lnTo>
                  <a:pt x="68" y="108"/>
                </a:lnTo>
                <a:lnTo>
                  <a:pt x="66" y="105"/>
                </a:lnTo>
                <a:lnTo>
                  <a:pt x="60" y="108"/>
                </a:lnTo>
                <a:lnTo>
                  <a:pt x="57" y="104"/>
                </a:lnTo>
                <a:lnTo>
                  <a:pt x="59" y="102"/>
                </a:lnTo>
                <a:lnTo>
                  <a:pt x="47" y="86"/>
                </a:lnTo>
                <a:lnTo>
                  <a:pt x="29" y="96"/>
                </a:lnTo>
                <a:lnTo>
                  <a:pt x="32" y="101"/>
                </a:lnTo>
                <a:lnTo>
                  <a:pt x="31" y="102"/>
                </a:lnTo>
                <a:lnTo>
                  <a:pt x="31" y="105"/>
                </a:lnTo>
                <a:lnTo>
                  <a:pt x="26" y="104"/>
                </a:lnTo>
                <a:lnTo>
                  <a:pt x="26" y="102"/>
                </a:lnTo>
                <a:lnTo>
                  <a:pt x="22" y="102"/>
                </a:lnTo>
                <a:lnTo>
                  <a:pt x="19" y="98"/>
                </a:lnTo>
                <a:lnTo>
                  <a:pt x="15" y="95"/>
                </a:lnTo>
                <a:lnTo>
                  <a:pt x="13" y="92"/>
                </a:lnTo>
                <a:lnTo>
                  <a:pt x="10" y="90"/>
                </a:lnTo>
                <a:lnTo>
                  <a:pt x="19" y="82"/>
                </a:lnTo>
                <a:lnTo>
                  <a:pt x="0" y="60"/>
                </a:lnTo>
                <a:lnTo>
                  <a:pt x="32" y="35"/>
                </a:lnTo>
                <a:lnTo>
                  <a:pt x="38" y="41"/>
                </a:lnTo>
                <a:lnTo>
                  <a:pt x="34" y="46"/>
                </a:lnTo>
                <a:lnTo>
                  <a:pt x="38" y="51"/>
                </a:lnTo>
                <a:lnTo>
                  <a:pt x="43" y="48"/>
                </a:lnTo>
                <a:lnTo>
                  <a:pt x="43" y="45"/>
                </a:lnTo>
                <a:lnTo>
                  <a:pt x="46" y="42"/>
                </a:lnTo>
                <a:lnTo>
                  <a:pt x="46" y="41"/>
                </a:lnTo>
                <a:lnTo>
                  <a:pt x="66" y="20"/>
                </a:lnTo>
                <a:lnTo>
                  <a:pt x="60" y="14"/>
                </a:lnTo>
                <a:lnTo>
                  <a:pt x="68" y="5"/>
                </a:lnTo>
                <a:lnTo>
                  <a:pt x="73" y="0"/>
                </a:lnTo>
                <a:lnTo>
                  <a:pt x="78" y="4"/>
                </a:lnTo>
                <a:lnTo>
                  <a:pt x="73" y="10"/>
                </a:lnTo>
                <a:lnTo>
                  <a:pt x="92" y="27"/>
                </a:lnTo>
                <a:lnTo>
                  <a:pt x="97" y="23"/>
                </a:lnTo>
                <a:lnTo>
                  <a:pt x="129" y="27"/>
                </a:lnTo>
                <a:lnTo>
                  <a:pt x="132" y="24"/>
                </a:lnTo>
                <a:lnTo>
                  <a:pt x="135" y="23"/>
                </a:lnTo>
                <a:lnTo>
                  <a:pt x="138" y="22"/>
                </a:lnTo>
                <a:lnTo>
                  <a:pt x="144" y="19"/>
                </a:lnTo>
                <a:lnTo>
                  <a:pt x="151" y="22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latin typeface="Arial" charset="0"/>
              <a:cs typeface="Arial" pitchFamily="34" charset="0"/>
            </a:endParaRPr>
          </a:p>
        </p:txBody>
      </p:sp>
      <p:sp>
        <p:nvSpPr>
          <p:cNvPr id="345" name="Freeform 254"/>
          <p:cNvSpPr>
            <a:spLocks noEditPoints="1"/>
          </p:cNvSpPr>
          <p:nvPr/>
        </p:nvSpPr>
        <p:spPr bwMode="auto">
          <a:xfrm rot="21334256">
            <a:off x="2851279" y="1277369"/>
            <a:ext cx="1066342" cy="1173375"/>
          </a:xfrm>
          <a:custGeom>
            <a:avLst/>
            <a:gdLst>
              <a:gd name="T0" fmla="*/ 2147483647 w 263"/>
              <a:gd name="T1" fmla="*/ 2147483647 h 313"/>
              <a:gd name="T2" fmla="*/ 2147483647 w 263"/>
              <a:gd name="T3" fmla="*/ 2147483647 h 313"/>
              <a:gd name="T4" fmla="*/ 2147483647 w 263"/>
              <a:gd name="T5" fmla="*/ 2147483647 h 313"/>
              <a:gd name="T6" fmla="*/ 2147483647 w 263"/>
              <a:gd name="T7" fmla="*/ 2147483647 h 313"/>
              <a:gd name="T8" fmla="*/ 2147483647 w 263"/>
              <a:gd name="T9" fmla="*/ 2147483647 h 313"/>
              <a:gd name="T10" fmla="*/ 2147483647 w 263"/>
              <a:gd name="T11" fmla="*/ 2147483647 h 313"/>
              <a:gd name="T12" fmla="*/ 2147483647 w 263"/>
              <a:gd name="T13" fmla="*/ 2147483647 h 313"/>
              <a:gd name="T14" fmla="*/ 2147483647 w 263"/>
              <a:gd name="T15" fmla="*/ 2147483647 h 313"/>
              <a:gd name="T16" fmla="*/ 2147483647 w 263"/>
              <a:gd name="T17" fmla="*/ 2147483647 h 313"/>
              <a:gd name="T18" fmla="*/ 2147483647 w 263"/>
              <a:gd name="T19" fmla="*/ 2147483647 h 313"/>
              <a:gd name="T20" fmla="*/ 2147483647 w 263"/>
              <a:gd name="T21" fmla="*/ 2147483647 h 313"/>
              <a:gd name="T22" fmla="*/ 2147483647 w 263"/>
              <a:gd name="T23" fmla="*/ 2147483647 h 313"/>
              <a:gd name="T24" fmla="*/ 2147483647 w 263"/>
              <a:gd name="T25" fmla="*/ 2147483647 h 313"/>
              <a:gd name="T26" fmla="*/ 2147483647 w 263"/>
              <a:gd name="T27" fmla="*/ 2147483647 h 313"/>
              <a:gd name="T28" fmla="*/ 2147483647 w 263"/>
              <a:gd name="T29" fmla="*/ 2147483647 h 313"/>
              <a:gd name="T30" fmla="*/ 2147483647 w 263"/>
              <a:gd name="T31" fmla="*/ 2147483647 h 313"/>
              <a:gd name="T32" fmla="*/ 2147483647 w 263"/>
              <a:gd name="T33" fmla="*/ 2147483647 h 313"/>
              <a:gd name="T34" fmla="*/ 2147483647 w 263"/>
              <a:gd name="T35" fmla="*/ 2147483647 h 313"/>
              <a:gd name="T36" fmla="*/ 2147483647 w 263"/>
              <a:gd name="T37" fmla="*/ 2147483647 h 313"/>
              <a:gd name="T38" fmla="*/ 2147483647 w 263"/>
              <a:gd name="T39" fmla="*/ 2147483647 h 313"/>
              <a:gd name="T40" fmla="*/ 2147483647 w 263"/>
              <a:gd name="T41" fmla="*/ 2147483647 h 313"/>
              <a:gd name="T42" fmla="*/ 2147483647 w 263"/>
              <a:gd name="T43" fmla="*/ 2147483647 h 313"/>
              <a:gd name="T44" fmla="*/ 2147483647 w 263"/>
              <a:gd name="T45" fmla="*/ 2147483647 h 313"/>
              <a:gd name="T46" fmla="*/ 2147483647 w 263"/>
              <a:gd name="T47" fmla="*/ 2147483647 h 313"/>
              <a:gd name="T48" fmla="*/ 2147483647 w 263"/>
              <a:gd name="T49" fmla="*/ 2147483647 h 313"/>
              <a:gd name="T50" fmla="*/ 2147483647 w 263"/>
              <a:gd name="T51" fmla="*/ 2147483647 h 313"/>
              <a:gd name="T52" fmla="*/ 2147483647 w 263"/>
              <a:gd name="T53" fmla="*/ 2147483647 h 313"/>
              <a:gd name="T54" fmla="*/ 2147483647 w 263"/>
              <a:gd name="T55" fmla="*/ 2147483647 h 313"/>
              <a:gd name="T56" fmla="*/ 2147483647 w 263"/>
              <a:gd name="T57" fmla="*/ 2147483647 h 313"/>
              <a:gd name="T58" fmla="*/ 2147483647 w 263"/>
              <a:gd name="T59" fmla="*/ 2147483647 h 313"/>
              <a:gd name="T60" fmla="*/ 2147483647 w 263"/>
              <a:gd name="T61" fmla="*/ 2147483647 h 313"/>
              <a:gd name="T62" fmla="*/ 2147483647 w 263"/>
              <a:gd name="T63" fmla="*/ 2147483647 h 313"/>
              <a:gd name="T64" fmla="*/ 2147483647 w 263"/>
              <a:gd name="T65" fmla="*/ 2147483647 h 313"/>
              <a:gd name="T66" fmla="*/ 2147483647 w 263"/>
              <a:gd name="T67" fmla="*/ 2147483647 h 313"/>
              <a:gd name="T68" fmla="*/ 2147483647 w 263"/>
              <a:gd name="T69" fmla="*/ 2147483647 h 313"/>
              <a:gd name="T70" fmla="*/ 2147483647 w 263"/>
              <a:gd name="T71" fmla="*/ 2147483647 h 313"/>
              <a:gd name="T72" fmla="*/ 2147483647 w 263"/>
              <a:gd name="T73" fmla="*/ 2147483647 h 313"/>
              <a:gd name="T74" fmla="*/ 2147483647 w 263"/>
              <a:gd name="T75" fmla="*/ 2147483647 h 313"/>
              <a:gd name="T76" fmla="*/ 2147483647 w 263"/>
              <a:gd name="T77" fmla="*/ 2147483647 h 313"/>
              <a:gd name="T78" fmla="*/ 2147483647 w 263"/>
              <a:gd name="T79" fmla="*/ 2147483647 h 313"/>
              <a:gd name="T80" fmla="*/ 2147483647 w 263"/>
              <a:gd name="T81" fmla="*/ 2147483647 h 313"/>
              <a:gd name="T82" fmla="*/ 2147483647 w 263"/>
              <a:gd name="T83" fmla="*/ 2147483647 h 313"/>
              <a:gd name="T84" fmla="*/ 2147483647 w 263"/>
              <a:gd name="T85" fmla="*/ 2147483647 h 313"/>
              <a:gd name="T86" fmla="*/ 2147483647 w 263"/>
              <a:gd name="T87" fmla="*/ 2147483647 h 313"/>
              <a:gd name="T88" fmla="*/ 2147483647 w 263"/>
              <a:gd name="T89" fmla="*/ 2147483647 h 313"/>
              <a:gd name="T90" fmla="*/ 2147483647 w 263"/>
              <a:gd name="T91" fmla="*/ 2147483647 h 313"/>
              <a:gd name="T92" fmla="*/ 2147483647 w 263"/>
              <a:gd name="T93" fmla="*/ 2147483647 h 313"/>
              <a:gd name="T94" fmla="*/ 2147483647 w 263"/>
              <a:gd name="T95" fmla="*/ 2147483647 h 313"/>
              <a:gd name="T96" fmla="*/ 2147483647 w 263"/>
              <a:gd name="T97" fmla="*/ 2147483647 h 313"/>
              <a:gd name="T98" fmla="*/ 2147483647 w 263"/>
              <a:gd name="T99" fmla="*/ 2147483647 h 313"/>
              <a:gd name="T100" fmla="*/ 2147483647 w 263"/>
              <a:gd name="T101" fmla="*/ 2147483647 h 313"/>
              <a:gd name="T102" fmla="*/ 2147483647 w 263"/>
              <a:gd name="T103" fmla="*/ 2147483647 h 313"/>
              <a:gd name="T104" fmla="*/ 2147483647 w 263"/>
              <a:gd name="T105" fmla="*/ 2147483647 h 313"/>
              <a:gd name="T106" fmla="*/ 2147483647 w 263"/>
              <a:gd name="T107" fmla="*/ 2147483647 h 313"/>
              <a:gd name="T108" fmla="*/ 2147483647 w 263"/>
              <a:gd name="T109" fmla="*/ 2147483647 h 313"/>
              <a:gd name="T110" fmla="*/ 2147483647 w 263"/>
              <a:gd name="T111" fmla="*/ 2147483647 h 313"/>
              <a:gd name="T112" fmla="*/ 2147483647 w 263"/>
              <a:gd name="T113" fmla="*/ 2147483647 h 313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263"/>
              <a:gd name="T172" fmla="*/ 0 h 313"/>
              <a:gd name="T173" fmla="*/ 263 w 263"/>
              <a:gd name="T174" fmla="*/ 313 h 313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263" h="313">
                <a:moveTo>
                  <a:pt x="132" y="85"/>
                </a:moveTo>
                <a:lnTo>
                  <a:pt x="135" y="82"/>
                </a:lnTo>
                <a:lnTo>
                  <a:pt x="140" y="77"/>
                </a:lnTo>
                <a:lnTo>
                  <a:pt x="144" y="74"/>
                </a:lnTo>
                <a:lnTo>
                  <a:pt x="145" y="73"/>
                </a:lnTo>
                <a:lnTo>
                  <a:pt x="151" y="73"/>
                </a:lnTo>
                <a:lnTo>
                  <a:pt x="170" y="73"/>
                </a:lnTo>
                <a:lnTo>
                  <a:pt x="173" y="72"/>
                </a:lnTo>
                <a:lnTo>
                  <a:pt x="176" y="70"/>
                </a:lnTo>
                <a:lnTo>
                  <a:pt x="181" y="67"/>
                </a:lnTo>
                <a:lnTo>
                  <a:pt x="182" y="66"/>
                </a:lnTo>
                <a:lnTo>
                  <a:pt x="183" y="64"/>
                </a:lnTo>
                <a:lnTo>
                  <a:pt x="183" y="61"/>
                </a:lnTo>
                <a:lnTo>
                  <a:pt x="183" y="60"/>
                </a:lnTo>
                <a:lnTo>
                  <a:pt x="185" y="60"/>
                </a:lnTo>
                <a:lnTo>
                  <a:pt x="186" y="61"/>
                </a:lnTo>
                <a:lnTo>
                  <a:pt x="188" y="60"/>
                </a:lnTo>
                <a:lnTo>
                  <a:pt x="189" y="60"/>
                </a:lnTo>
                <a:lnTo>
                  <a:pt x="191" y="58"/>
                </a:lnTo>
                <a:lnTo>
                  <a:pt x="192" y="58"/>
                </a:lnTo>
                <a:lnTo>
                  <a:pt x="191" y="66"/>
                </a:lnTo>
                <a:lnTo>
                  <a:pt x="191" y="69"/>
                </a:lnTo>
                <a:lnTo>
                  <a:pt x="191" y="73"/>
                </a:lnTo>
                <a:lnTo>
                  <a:pt x="194" y="80"/>
                </a:lnTo>
                <a:lnTo>
                  <a:pt x="194" y="83"/>
                </a:lnTo>
                <a:lnTo>
                  <a:pt x="195" y="85"/>
                </a:lnTo>
                <a:lnTo>
                  <a:pt x="198" y="89"/>
                </a:lnTo>
                <a:lnTo>
                  <a:pt x="200" y="91"/>
                </a:lnTo>
                <a:lnTo>
                  <a:pt x="203" y="92"/>
                </a:lnTo>
                <a:lnTo>
                  <a:pt x="205" y="92"/>
                </a:lnTo>
                <a:lnTo>
                  <a:pt x="216" y="94"/>
                </a:lnTo>
                <a:lnTo>
                  <a:pt x="226" y="96"/>
                </a:lnTo>
                <a:lnTo>
                  <a:pt x="230" y="98"/>
                </a:lnTo>
                <a:lnTo>
                  <a:pt x="235" y="99"/>
                </a:lnTo>
                <a:lnTo>
                  <a:pt x="238" y="101"/>
                </a:lnTo>
                <a:lnTo>
                  <a:pt x="236" y="108"/>
                </a:lnTo>
                <a:lnTo>
                  <a:pt x="241" y="110"/>
                </a:lnTo>
                <a:lnTo>
                  <a:pt x="241" y="117"/>
                </a:lnTo>
                <a:lnTo>
                  <a:pt x="245" y="118"/>
                </a:lnTo>
                <a:lnTo>
                  <a:pt x="244" y="132"/>
                </a:lnTo>
                <a:lnTo>
                  <a:pt x="241" y="154"/>
                </a:lnTo>
                <a:lnTo>
                  <a:pt x="251" y="155"/>
                </a:lnTo>
                <a:lnTo>
                  <a:pt x="249" y="162"/>
                </a:lnTo>
                <a:lnTo>
                  <a:pt x="236" y="161"/>
                </a:lnTo>
                <a:lnTo>
                  <a:pt x="232" y="205"/>
                </a:lnTo>
                <a:lnTo>
                  <a:pt x="233" y="205"/>
                </a:lnTo>
                <a:lnTo>
                  <a:pt x="235" y="203"/>
                </a:lnTo>
                <a:lnTo>
                  <a:pt x="236" y="202"/>
                </a:lnTo>
                <a:lnTo>
                  <a:pt x="238" y="202"/>
                </a:lnTo>
                <a:lnTo>
                  <a:pt x="239" y="208"/>
                </a:lnTo>
                <a:lnTo>
                  <a:pt x="244" y="208"/>
                </a:lnTo>
                <a:lnTo>
                  <a:pt x="246" y="209"/>
                </a:lnTo>
                <a:lnTo>
                  <a:pt x="248" y="212"/>
                </a:lnTo>
                <a:lnTo>
                  <a:pt x="249" y="212"/>
                </a:lnTo>
                <a:lnTo>
                  <a:pt x="252" y="212"/>
                </a:lnTo>
                <a:lnTo>
                  <a:pt x="254" y="215"/>
                </a:lnTo>
                <a:lnTo>
                  <a:pt x="258" y="215"/>
                </a:lnTo>
                <a:lnTo>
                  <a:pt x="263" y="217"/>
                </a:lnTo>
                <a:lnTo>
                  <a:pt x="260" y="256"/>
                </a:lnTo>
                <a:lnTo>
                  <a:pt x="260" y="263"/>
                </a:lnTo>
                <a:lnTo>
                  <a:pt x="257" y="269"/>
                </a:lnTo>
                <a:lnTo>
                  <a:pt x="255" y="272"/>
                </a:lnTo>
                <a:lnTo>
                  <a:pt x="257" y="275"/>
                </a:lnTo>
                <a:lnTo>
                  <a:pt x="252" y="285"/>
                </a:lnTo>
                <a:lnTo>
                  <a:pt x="248" y="285"/>
                </a:lnTo>
                <a:lnTo>
                  <a:pt x="241" y="296"/>
                </a:lnTo>
                <a:lnTo>
                  <a:pt x="241" y="297"/>
                </a:lnTo>
                <a:lnTo>
                  <a:pt x="239" y="299"/>
                </a:lnTo>
                <a:lnTo>
                  <a:pt x="239" y="303"/>
                </a:lnTo>
                <a:lnTo>
                  <a:pt x="233" y="306"/>
                </a:lnTo>
                <a:lnTo>
                  <a:pt x="233" y="313"/>
                </a:lnTo>
                <a:lnTo>
                  <a:pt x="227" y="313"/>
                </a:lnTo>
                <a:lnTo>
                  <a:pt x="225" y="312"/>
                </a:lnTo>
                <a:lnTo>
                  <a:pt x="222" y="309"/>
                </a:lnTo>
                <a:lnTo>
                  <a:pt x="216" y="303"/>
                </a:lnTo>
                <a:lnTo>
                  <a:pt x="213" y="302"/>
                </a:lnTo>
                <a:lnTo>
                  <a:pt x="211" y="302"/>
                </a:lnTo>
                <a:lnTo>
                  <a:pt x="207" y="299"/>
                </a:lnTo>
                <a:lnTo>
                  <a:pt x="200" y="293"/>
                </a:lnTo>
                <a:lnTo>
                  <a:pt x="198" y="291"/>
                </a:lnTo>
                <a:lnTo>
                  <a:pt x="192" y="290"/>
                </a:lnTo>
                <a:lnTo>
                  <a:pt x="188" y="288"/>
                </a:lnTo>
                <a:lnTo>
                  <a:pt x="183" y="285"/>
                </a:lnTo>
                <a:lnTo>
                  <a:pt x="182" y="283"/>
                </a:lnTo>
                <a:lnTo>
                  <a:pt x="181" y="280"/>
                </a:lnTo>
                <a:lnTo>
                  <a:pt x="181" y="275"/>
                </a:lnTo>
                <a:lnTo>
                  <a:pt x="179" y="274"/>
                </a:lnTo>
                <a:lnTo>
                  <a:pt x="176" y="271"/>
                </a:lnTo>
                <a:lnTo>
                  <a:pt x="175" y="269"/>
                </a:lnTo>
                <a:lnTo>
                  <a:pt x="173" y="266"/>
                </a:lnTo>
                <a:lnTo>
                  <a:pt x="173" y="258"/>
                </a:lnTo>
                <a:lnTo>
                  <a:pt x="172" y="256"/>
                </a:lnTo>
                <a:lnTo>
                  <a:pt x="172" y="253"/>
                </a:lnTo>
                <a:lnTo>
                  <a:pt x="170" y="253"/>
                </a:lnTo>
                <a:lnTo>
                  <a:pt x="170" y="250"/>
                </a:lnTo>
                <a:lnTo>
                  <a:pt x="166" y="243"/>
                </a:lnTo>
                <a:lnTo>
                  <a:pt x="164" y="241"/>
                </a:lnTo>
                <a:lnTo>
                  <a:pt x="163" y="239"/>
                </a:lnTo>
                <a:lnTo>
                  <a:pt x="154" y="225"/>
                </a:lnTo>
                <a:lnTo>
                  <a:pt x="145" y="215"/>
                </a:lnTo>
                <a:lnTo>
                  <a:pt x="140" y="209"/>
                </a:lnTo>
                <a:lnTo>
                  <a:pt x="131" y="200"/>
                </a:lnTo>
                <a:lnTo>
                  <a:pt x="128" y="198"/>
                </a:lnTo>
                <a:lnTo>
                  <a:pt x="123" y="195"/>
                </a:lnTo>
                <a:lnTo>
                  <a:pt x="118" y="193"/>
                </a:lnTo>
                <a:lnTo>
                  <a:pt x="115" y="192"/>
                </a:lnTo>
                <a:lnTo>
                  <a:pt x="112" y="192"/>
                </a:lnTo>
                <a:lnTo>
                  <a:pt x="109" y="192"/>
                </a:lnTo>
                <a:lnTo>
                  <a:pt x="101" y="189"/>
                </a:lnTo>
                <a:lnTo>
                  <a:pt x="96" y="189"/>
                </a:lnTo>
                <a:lnTo>
                  <a:pt x="93" y="190"/>
                </a:lnTo>
                <a:lnTo>
                  <a:pt x="88" y="192"/>
                </a:lnTo>
                <a:lnTo>
                  <a:pt x="87" y="193"/>
                </a:lnTo>
                <a:lnTo>
                  <a:pt x="85" y="195"/>
                </a:lnTo>
                <a:lnTo>
                  <a:pt x="87" y="195"/>
                </a:lnTo>
                <a:lnTo>
                  <a:pt x="88" y="195"/>
                </a:lnTo>
                <a:lnTo>
                  <a:pt x="90" y="193"/>
                </a:lnTo>
                <a:lnTo>
                  <a:pt x="90" y="195"/>
                </a:lnTo>
                <a:lnTo>
                  <a:pt x="88" y="196"/>
                </a:lnTo>
                <a:lnTo>
                  <a:pt x="87" y="198"/>
                </a:lnTo>
                <a:lnTo>
                  <a:pt x="87" y="199"/>
                </a:lnTo>
                <a:lnTo>
                  <a:pt x="87" y="200"/>
                </a:lnTo>
                <a:lnTo>
                  <a:pt x="88" y="202"/>
                </a:lnTo>
                <a:lnTo>
                  <a:pt x="88" y="200"/>
                </a:lnTo>
                <a:lnTo>
                  <a:pt x="90" y="199"/>
                </a:lnTo>
                <a:lnTo>
                  <a:pt x="88" y="198"/>
                </a:lnTo>
                <a:lnTo>
                  <a:pt x="90" y="196"/>
                </a:lnTo>
                <a:lnTo>
                  <a:pt x="90" y="195"/>
                </a:lnTo>
                <a:lnTo>
                  <a:pt x="91" y="193"/>
                </a:lnTo>
                <a:lnTo>
                  <a:pt x="93" y="193"/>
                </a:lnTo>
                <a:lnTo>
                  <a:pt x="93" y="195"/>
                </a:lnTo>
                <a:lnTo>
                  <a:pt x="91" y="198"/>
                </a:lnTo>
                <a:lnTo>
                  <a:pt x="91" y="202"/>
                </a:lnTo>
                <a:lnTo>
                  <a:pt x="90" y="203"/>
                </a:lnTo>
                <a:lnTo>
                  <a:pt x="91" y="205"/>
                </a:lnTo>
                <a:lnTo>
                  <a:pt x="93" y="203"/>
                </a:lnTo>
                <a:lnTo>
                  <a:pt x="93" y="202"/>
                </a:lnTo>
                <a:lnTo>
                  <a:pt x="94" y="202"/>
                </a:lnTo>
                <a:lnTo>
                  <a:pt x="94" y="203"/>
                </a:lnTo>
                <a:lnTo>
                  <a:pt x="96" y="205"/>
                </a:lnTo>
                <a:lnTo>
                  <a:pt x="96" y="203"/>
                </a:lnTo>
                <a:lnTo>
                  <a:pt x="96" y="202"/>
                </a:lnTo>
                <a:lnTo>
                  <a:pt x="96" y="200"/>
                </a:lnTo>
                <a:lnTo>
                  <a:pt x="96" y="199"/>
                </a:lnTo>
                <a:lnTo>
                  <a:pt x="94" y="198"/>
                </a:lnTo>
                <a:lnTo>
                  <a:pt x="94" y="196"/>
                </a:lnTo>
                <a:lnTo>
                  <a:pt x="96" y="198"/>
                </a:lnTo>
                <a:lnTo>
                  <a:pt x="97" y="200"/>
                </a:lnTo>
                <a:lnTo>
                  <a:pt x="98" y="203"/>
                </a:lnTo>
                <a:lnTo>
                  <a:pt x="97" y="205"/>
                </a:lnTo>
                <a:lnTo>
                  <a:pt x="97" y="206"/>
                </a:lnTo>
                <a:lnTo>
                  <a:pt x="96" y="208"/>
                </a:lnTo>
                <a:lnTo>
                  <a:pt x="94" y="208"/>
                </a:lnTo>
                <a:lnTo>
                  <a:pt x="91" y="208"/>
                </a:lnTo>
                <a:lnTo>
                  <a:pt x="88" y="205"/>
                </a:lnTo>
                <a:lnTo>
                  <a:pt x="78" y="195"/>
                </a:lnTo>
                <a:lnTo>
                  <a:pt x="75" y="192"/>
                </a:lnTo>
                <a:lnTo>
                  <a:pt x="74" y="190"/>
                </a:lnTo>
                <a:lnTo>
                  <a:pt x="71" y="187"/>
                </a:lnTo>
                <a:lnTo>
                  <a:pt x="63" y="173"/>
                </a:lnTo>
                <a:lnTo>
                  <a:pt x="62" y="168"/>
                </a:lnTo>
                <a:lnTo>
                  <a:pt x="59" y="162"/>
                </a:lnTo>
                <a:lnTo>
                  <a:pt x="57" y="155"/>
                </a:lnTo>
                <a:lnTo>
                  <a:pt x="52" y="142"/>
                </a:lnTo>
                <a:lnTo>
                  <a:pt x="49" y="132"/>
                </a:lnTo>
                <a:lnTo>
                  <a:pt x="46" y="120"/>
                </a:lnTo>
                <a:lnTo>
                  <a:pt x="43" y="110"/>
                </a:lnTo>
                <a:lnTo>
                  <a:pt x="41" y="108"/>
                </a:lnTo>
                <a:lnTo>
                  <a:pt x="38" y="91"/>
                </a:lnTo>
                <a:lnTo>
                  <a:pt x="38" y="88"/>
                </a:lnTo>
                <a:lnTo>
                  <a:pt x="35" y="79"/>
                </a:lnTo>
                <a:lnTo>
                  <a:pt x="33" y="72"/>
                </a:lnTo>
                <a:lnTo>
                  <a:pt x="31" y="70"/>
                </a:lnTo>
                <a:lnTo>
                  <a:pt x="30" y="67"/>
                </a:lnTo>
                <a:lnTo>
                  <a:pt x="27" y="66"/>
                </a:lnTo>
                <a:lnTo>
                  <a:pt x="25" y="64"/>
                </a:lnTo>
                <a:lnTo>
                  <a:pt x="22" y="63"/>
                </a:lnTo>
                <a:lnTo>
                  <a:pt x="21" y="61"/>
                </a:lnTo>
                <a:lnTo>
                  <a:pt x="19" y="60"/>
                </a:lnTo>
                <a:lnTo>
                  <a:pt x="21" y="60"/>
                </a:lnTo>
                <a:lnTo>
                  <a:pt x="22" y="60"/>
                </a:lnTo>
                <a:lnTo>
                  <a:pt x="24" y="60"/>
                </a:lnTo>
                <a:lnTo>
                  <a:pt x="30" y="64"/>
                </a:lnTo>
                <a:lnTo>
                  <a:pt x="35" y="70"/>
                </a:lnTo>
                <a:lnTo>
                  <a:pt x="37" y="72"/>
                </a:lnTo>
                <a:lnTo>
                  <a:pt x="43" y="77"/>
                </a:lnTo>
                <a:lnTo>
                  <a:pt x="49" y="82"/>
                </a:lnTo>
                <a:lnTo>
                  <a:pt x="50" y="83"/>
                </a:lnTo>
                <a:lnTo>
                  <a:pt x="53" y="85"/>
                </a:lnTo>
                <a:lnTo>
                  <a:pt x="60" y="88"/>
                </a:lnTo>
                <a:lnTo>
                  <a:pt x="63" y="89"/>
                </a:lnTo>
                <a:lnTo>
                  <a:pt x="65" y="89"/>
                </a:lnTo>
                <a:lnTo>
                  <a:pt x="71" y="91"/>
                </a:lnTo>
                <a:lnTo>
                  <a:pt x="76" y="92"/>
                </a:lnTo>
                <a:lnTo>
                  <a:pt x="85" y="94"/>
                </a:lnTo>
                <a:lnTo>
                  <a:pt x="96" y="94"/>
                </a:lnTo>
                <a:lnTo>
                  <a:pt x="100" y="94"/>
                </a:lnTo>
                <a:lnTo>
                  <a:pt x="101" y="94"/>
                </a:lnTo>
                <a:lnTo>
                  <a:pt x="106" y="94"/>
                </a:lnTo>
                <a:lnTo>
                  <a:pt x="109" y="94"/>
                </a:lnTo>
                <a:lnTo>
                  <a:pt x="112" y="94"/>
                </a:lnTo>
                <a:lnTo>
                  <a:pt x="116" y="92"/>
                </a:lnTo>
                <a:lnTo>
                  <a:pt x="118" y="92"/>
                </a:lnTo>
                <a:lnTo>
                  <a:pt x="119" y="92"/>
                </a:lnTo>
                <a:lnTo>
                  <a:pt x="120" y="92"/>
                </a:lnTo>
                <a:lnTo>
                  <a:pt x="122" y="91"/>
                </a:lnTo>
                <a:lnTo>
                  <a:pt x="125" y="89"/>
                </a:lnTo>
                <a:lnTo>
                  <a:pt x="129" y="88"/>
                </a:lnTo>
                <a:lnTo>
                  <a:pt x="131" y="86"/>
                </a:lnTo>
                <a:lnTo>
                  <a:pt x="132" y="85"/>
                </a:lnTo>
                <a:close/>
                <a:moveTo>
                  <a:pt x="208" y="45"/>
                </a:moveTo>
                <a:lnTo>
                  <a:pt x="208" y="47"/>
                </a:lnTo>
                <a:lnTo>
                  <a:pt x="210" y="47"/>
                </a:lnTo>
                <a:lnTo>
                  <a:pt x="208" y="48"/>
                </a:lnTo>
                <a:lnTo>
                  <a:pt x="205" y="48"/>
                </a:lnTo>
                <a:lnTo>
                  <a:pt x="204" y="50"/>
                </a:lnTo>
                <a:lnTo>
                  <a:pt x="207" y="51"/>
                </a:lnTo>
                <a:lnTo>
                  <a:pt x="205" y="51"/>
                </a:lnTo>
                <a:lnTo>
                  <a:pt x="203" y="51"/>
                </a:lnTo>
                <a:lnTo>
                  <a:pt x="200" y="52"/>
                </a:lnTo>
                <a:lnTo>
                  <a:pt x="198" y="52"/>
                </a:lnTo>
                <a:lnTo>
                  <a:pt x="200" y="51"/>
                </a:lnTo>
                <a:lnTo>
                  <a:pt x="200" y="50"/>
                </a:lnTo>
                <a:lnTo>
                  <a:pt x="203" y="48"/>
                </a:lnTo>
                <a:lnTo>
                  <a:pt x="205" y="45"/>
                </a:lnTo>
                <a:lnTo>
                  <a:pt x="208" y="45"/>
                </a:lnTo>
                <a:close/>
                <a:moveTo>
                  <a:pt x="9" y="48"/>
                </a:moveTo>
                <a:lnTo>
                  <a:pt x="9" y="50"/>
                </a:lnTo>
                <a:lnTo>
                  <a:pt x="8" y="48"/>
                </a:lnTo>
                <a:lnTo>
                  <a:pt x="6" y="48"/>
                </a:lnTo>
                <a:lnTo>
                  <a:pt x="6" y="47"/>
                </a:lnTo>
                <a:lnTo>
                  <a:pt x="8" y="47"/>
                </a:lnTo>
                <a:lnTo>
                  <a:pt x="9" y="47"/>
                </a:lnTo>
                <a:lnTo>
                  <a:pt x="9" y="48"/>
                </a:lnTo>
                <a:close/>
                <a:moveTo>
                  <a:pt x="0" y="44"/>
                </a:moveTo>
                <a:lnTo>
                  <a:pt x="2" y="44"/>
                </a:lnTo>
                <a:lnTo>
                  <a:pt x="2" y="42"/>
                </a:lnTo>
                <a:lnTo>
                  <a:pt x="3" y="44"/>
                </a:lnTo>
                <a:lnTo>
                  <a:pt x="5" y="45"/>
                </a:lnTo>
                <a:lnTo>
                  <a:pt x="3" y="45"/>
                </a:lnTo>
                <a:lnTo>
                  <a:pt x="2" y="45"/>
                </a:lnTo>
                <a:lnTo>
                  <a:pt x="2" y="44"/>
                </a:lnTo>
                <a:lnTo>
                  <a:pt x="0" y="44"/>
                </a:lnTo>
                <a:close/>
                <a:moveTo>
                  <a:pt x="189" y="1"/>
                </a:moveTo>
                <a:lnTo>
                  <a:pt x="189" y="1"/>
                </a:lnTo>
                <a:lnTo>
                  <a:pt x="189" y="3"/>
                </a:lnTo>
                <a:lnTo>
                  <a:pt x="188" y="1"/>
                </a:lnTo>
                <a:lnTo>
                  <a:pt x="188" y="0"/>
                </a:lnTo>
                <a:lnTo>
                  <a:pt x="188" y="1"/>
                </a:lnTo>
                <a:lnTo>
                  <a:pt x="189" y="1"/>
                </a:lnTo>
                <a:close/>
                <a:moveTo>
                  <a:pt x="192" y="3"/>
                </a:moveTo>
                <a:lnTo>
                  <a:pt x="192" y="3"/>
                </a:lnTo>
                <a:lnTo>
                  <a:pt x="192" y="4"/>
                </a:lnTo>
                <a:lnTo>
                  <a:pt x="191" y="3"/>
                </a:lnTo>
                <a:lnTo>
                  <a:pt x="192" y="3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latin typeface="Arial" charset="0"/>
              <a:cs typeface="Arial" pitchFamily="34" charset="0"/>
            </a:endParaRPr>
          </a:p>
        </p:txBody>
      </p:sp>
      <p:sp>
        <p:nvSpPr>
          <p:cNvPr id="346" name="Freeform 255"/>
          <p:cNvSpPr>
            <a:spLocks noEditPoints="1"/>
          </p:cNvSpPr>
          <p:nvPr/>
        </p:nvSpPr>
        <p:spPr bwMode="auto">
          <a:xfrm rot="21334256">
            <a:off x="5801877" y="3173550"/>
            <a:ext cx="843312" cy="496879"/>
          </a:xfrm>
          <a:custGeom>
            <a:avLst/>
            <a:gdLst>
              <a:gd name="T0" fmla="*/ 2147483647 w 220"/>
              <a:gd name="T1" fmla="*/ 2147483647 h 136"/>
              <a:gd name="T2" fmla="*/ 2147483647 w 220"/>
              <a:gd name="T3" fmla="*/ 2147483647 h 136"/>
              <a:gd name="T4" fmla="*/ 2147483647 w 220"/>
              <a:gd name="T5" fmla="*/ 2147483647 h 136"/>
              <a:gd name="T6" fmla="*/ 2147483647 w 220"/>
              <a:gd name="T7" fmla="*/ 2147483647 h 136"/>
              <a:gd name="T8" fmla="*/ 2147483647 w 220"/>
              <a:gd name="T9" fmla="*/ 2147483647 h 136"/>
              <a:gd name="T10" fmla="*/ 2147483647 w 220"/>
              <a:gd name="T11" fmla="*/ 2147483647 h 136"/>
              <a:gd name="T12" fmla="*/ 2147483647 w 220"/>
              <a:gd name="T13" fmla="*/ 2147483647 h 136"/>
              <a:gd name="T14" fmla="*/ 2147483647 w 220"/>
              <a:gd name="T15" fmla="*/ 2147483647 h 136"/>
              <a:gd name="T16" fmla="*/ 2147483647 w 220"/>
              <a:gd name="T17" fmla="*/ 2147483647 h 136"/>
              <a:gd name="T18" fmla="*/ 2147483647 w 220"/>
              <a:gd name="T19" fmla="*/ 2147483647 h 136"/>
              <a:gd name="T20" fmla="*/ 2147483647 w 220"/>
              <a:gd name="T21" fmla="*/ 2147483647 h 136"/>
              <a:gd name="T22" fmla="*/ 2147483647 w 220"/>
              <a:gd name="T23" fmla="*/ 2147483647 h 136"/>
              <a:gd name="T24" fmla="*/ 2147483647 w 220"/>
              <a:gd name="T25" fmla="*/ 2147483647 h 136"/>
              <a:gd name="T26" fmla="*/ 2147483647 w 220"/>
              <a:gd name="T27" fmla="*/ 2147483647 h 136"/>
              <a:gd name="T28" fmla="*/ 2147483647 w 220"/>
              <a:gd name="T29" fmla="*/ 2147483647 h 136"/>
              <a:gd name="T30" fmla="*/ 2147483647 w 220"/>
              <a:gd name="T31" fmla="*/ 2147483647 h 136"/>
              <a:gd name="T32" fmla="*/ 2147483647 w 220"/>
              <a:gd name="T33" fmla="*/ 2147483647 h 136"/>
              <a:gd name="T34" fmla="*/ 2147483647 w 220"/>
              <a:gd name="T35" fmla="*/ 2147483647 h 136"/>
              <a:gd name="T36" fmla="*/ 2147483647 w 220"/>
              <a:gd name="T37" fmla="*/ 2147483647 h 136"/>
              <a:gd name="T38" fmla="*/ 2147483647 w 220"/>
              <a:gd name="T39" fmla="*/ 2147483647 h 136"/>
              <a:gd name="T40" fmla="*/ 2147483647 w 220"/>
              <a:gd name="T41" fmla="*/ 2147483647 h 136"/>
              <a:gd name="T42" fmla="*/ 2147483647 w 220"/>
              <a:gd name="T43" fmla="*/ 2147483647 h 136"/>
              <a:gd name="T44" fmla="*/ 2147483647 w 220"/>
              <a:gd name="T45" fmla="*/ 2147483647 h 136"/>
              <a:gd name="T46" fmla="*/ 2147483647 w 220"/>
              <a:gd name="T47" fmla="*/ 2147483647 h 136"/>
              <a:gd name="T48" fmla="*/ 2147483647 w 220"/>
              <a:gd name="T49" fmla="*/ 2147483647 h 136"/>
              <a:gd name="T50" fmla="*/ 2147483647 w 220"/>
              <a:gd name="T51" fmla="*/ 2147483647 h 136"/>
              <a:gd name="T52" fmla="*/ 2147483647 w 220"/>
              <a:gd name="T53" fmla="*/ 2147483647 h 136"/>
              <a:gd name="T54" fmla="*/ 2147483647 w 220"/>
              <a:gd name="T55" fmla="*/ 2147483647 h 136"/>
              <a:gd name="T56" fmla="*/ 2147483647 w 220"/>
              <a:gd name="T57" fmla="*/ 2147483647 h 136"/>
              <a:gd name="T58" fmla="*/ 2147483647 w 220"/>
              <a:gd name="T59" fmla="*/ 2147483647 h 136"/>
              <a:gd name="T60" fmla="*/ 2147483647 w 220"/>
              <a:gd name="T61" fmla="*/ 2147483647 h 136"/>
              <a:gd name="T62" fmla="*/ 2147483647 w 220"/>
              <a:gd name="T63" fmla="*/ 2147483647 h 136"/>
              <a:gd name="T64" fmla="*/ 2147483647 w 220"/>
              <a:gd name="T65" fmla="*/ 2147483647 h 136"/>
              <a:gd name="T66" fmla="*/ 2147483647 w 220"/>
              <a:gd name="T67" fmla="*/ 2147483647 h 136"/>
              <a:gd name="T68" fmla="*/ 2147483647 w 220"/>
              <a:gd name="T69" fmla="*/ 2147483647 h 136"/>
              <a:gd name="T70" fmla="*/ 2147483647 w 220"/>
              <a:gd name="T71" fmla="*/ 2147483647 h 136"/>
              <a:gd name="T72" fmla="*/ 2147483647 w 220"/>
              <a:gd name="T73" fmla="*/ 2147483647 h 136"/>
              <a:gd name="T74" fmla="*/ 2147483647 w 220"/>
              <a:gd name="T75" fmla="*/ 2147483647 h 136"/>
              <a:gd name="T76" fmla="*/ 2147483647 w 220"/>
              <a:gd name="T77" fmla="*/ 2147483647 h 136"/>
              <a:gd name="T78" fmla="*/ 2147483647 w 220"/>
              <a:gd name="T79" fmla="*/ 2147483647 h 136"/>
              <a:gd name="T80" fmla="*/ 2147483647 w 220"/>
              <a:gd name="T81" fmla="*/ 2147483647 h 136"/>
              <a:gd name="T82" fmla="*/ 2147483647 w 220"/>
              <a:gd name="T83" fmla="*/ 2147483647 h 136"/>
              <a:gd name="T84" fmla="*/ 2147483647 w 220"/>
              <a:gd name="T85" fmla="*/ 2147483647 h 136"/>
              <a:gd name="T86" fmla="*/ 2147483647 w 220"/>
              <a:gd name="T87" fmla="*/ 2147483647 h 136"/>
              <a:gd name="T88" fmla="*/ 2147483647 w 220"/>
              <a:gd name="T89" fmla="*/ 2147483647 h 136"/>
              <a:gd name="T90" fmla="*/ 2147483647 w 220"/>
              <a:gd name="T91" fmla="*/ 2147483647 h 136"/>
              <a:gd name="T92" fmla="*/ 2147483647 w 220"/>
              <a:gd name="T93" fmla="*/ 2147483647 h 136"/>
              <a:gd name="T94" fmla="*/ 2147483647 w 220"/>
              <a:gd name="T95" fmla="*/ 2147483647 h 136"/>
              <a:gd name="T96" fmla="*/ 2147483647 w 220"/>
              <a:gd name="T97" fmla="*/ 2147483647 h 136"/>
              <a:gd name="T98" fmla="*/ 2147483647 w 220"/>
              <a:gd name="T99" fmla="*/ 2147483647 h 136"/>
              <a:gd name="T100" fmla="*/ 2147483647 w 220"/>
              <a:gd name="T101" fmla="*/ 2147483647 h 136"/>
              <a:gd name="T102" fmla="*/ 2147483647 w 220"/>
              <a:gd name="T103" fmla="*/ 2147483647 h 136"/>
              <a:gd name="T104" fmla="*/ 2147483647 w 220"/>
              <a:gd name="T105" fmla="*/ 2147483647 h 136"/>
              <a:gd name="T106" fmla="*/ 0 w 220"/>
              <a:gd name="T107" fmla="*/ 2147483647 h 136"/>
              <a:gd name="T108" fmla="*/ 2147483647 w 220"/>
              <a:gd name="T109" fmla="*/ 2147483647 h 136"/>
              <a:gd name="T110" fmla="*/ 2147483647 w 220"/>
              <a:gd name="T111" fmla="*/ 2147483647 h 136"/>
              <a:gd name="T112" fmla="*/ 2147483647 w 220"/>
              <a:gd name="T113" fmla="*/ 2147483647 h 136"/>
              <a:gd name="T114" fmla="*/ 2147483647 w 220"/>
              <a:gd name="T115" fmla="*/ 2147483647 h 1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220"/>
              <a:gd name="T175" fmla="*/ 0 h 136"/>
              <a:gd name="T176" fmla="*/ 220 w 220"/>
              <a:gd name="T177" fmla="*/ 136 h 1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220" h="136">
                <a:moveTo>
                  <a:pt x="37" y="32"/>
                </a:moveTo>
                <a:lnTo>
                  <a:pt x="48" y="47"/>
                </a:lnTo>
                <a:lnTo>
                  <a:pt x="59" y="39"/>
                </a:lnTo>
                <a:lnTo>
                  <a:pt x="66" y="39"/>
                </a:lnTo>
                <a:lnTo>
                  <a:pt x="69" y="38"/>
                </a:lnTo>
                <a:lnTo>
                  <a:pt x="78" y="38"/>
                </a:lnTo>
                <a:lnTo>
                  <a:pt x="79" y="25"/>
                </a:lnTo>
                <a:lnTo>
                  <a:pt x="103" y="26"/>
                </a:lnTo>
                <a:lnTo>
                  <a:pt x="104" y="14"/>
                </a:lnTo>
                <a:lnTo>
                  <a:pt x="125" y="16"/>
                </a:lnTo>
                <a:lnTo>
                  <a:pt x="126" y="6"/>
                </a:lnTo>
                <a:lnTo>
                  <a:pt x="157" y="7"/>
                </a:lnTo>
                <a:lnTo>
                  <a:pt x="158" y="0"/>
                </a:lnTo>
                <a:lnTo>
                  <a:pt x="167" y="0"/>
                </a:lnTo>
                <a:lnTo>
                  <a:pt x="189" y="1"/>
                </a:lnTo>
                <a:lnTo>
                  <a:pt x="188" y="13"/>
                </a:lnTo>
                <a:lnTo>
                  <a:pt x="189" y="19"/>
                </a:lnTo>
                <a:lnTo>
                  <a:pt x="189" y="23"/>
                </a:lnTo>
                <a:lnTo>
                  <a:pt x="188" y="29"/>
                </a:lnTo>
                <a:lnTo>
                  <a:pt x="186" y="35"/>
                </a:lnTo>
                <a:lnTo>
                  <a:pt x="186" y="42"/>
                </a:lnTo>
                <a:lnTo>
                  <a:pt x="185" y="50"/>
                </a:lnTo>
                <a:lnTo>
                  <a:pt x="185" y="55"/>
                </a:lnTo>
                <a:lnTo>
                  <a:pt x="183" y="67"/>
                </a:lnTo>
                <a:lnTo>
                  <a:pt x="183" y="72"/>
                </a:lnTo>
                <a:lnTo>
                  <a:pt x="183" y="75"/>
                </a:lnTo>
                <a:lnTo>
                  <a:pt x="185" y="75"/>
                </a:lnTo>
                <a:lnTo>
                  <a:pt x="186" y="76"/>
                </a:lnTo>
                <a:lnTo>
                  <a:pt x="189" y="76"/>
                </a:lnTo>
                <a:lnTo>
                  <a:pt x="199" y="76"/>
                </a:lnTo>
                <a:lnTo>
                  <a:pt x="205" y="77"/>
                </a:lnTo>
                <a:lnTo>
                  <a:pt x="207" y="77"/>
                </a:lnTo>
                <a:lnTo>
                  <a:pt x="207" y="83"/>
                </a:lnTo>
                <a:lnTo>
                  <a:pt x="207" y="94"/>
                </a:lnTo>
                <a:lnTo>
                  <a:pt x="205" y="99"/>
                </a:lnTo>
                <a:lnTo>
                  <a:pt x="205" y="105"/>
                </a:lnTo>
                <a:lnTo>
                  <a:pt x="208" y="108"/>
                </a:lnTo>
                <a:lnTo>
                  <a:pt x="211" y="111"/>
                </a:lnTo>
                <a:lnTo>
                  <a:pt x="213" y="113"/>
                </a:lnTo>
                <a:lnTo>
                  <a:pt x="213" y="114"/>
                </a:lnTo>
                <a:lnTo>
                  <a:pt x="213" y="117"/>
                </a:lnTo>
                <a:lnTo>
                  <a:pt x="211" y="117"/>
                </a:lnTo>
                <a:lnTo>
                  <a:pt x="207" y="116"/>
                </a:lnTo>
                <a:lnTo>
                  <a:pt x="205" y="116"/>
                </a:lnTo>
                <a:lnTo>
                  <a:pt x="202" y="116"/>
                </a:lnTo>
                <a:lnTo>
                  <a:pt x="201" y="111"/>
                </a:lnTo>
                <a:lnTo>
                  <a:pt x="199" y="107"/>
                </a:lnTo>
                <a:lnTo>
                  <a:pt x="198" y="108"/>
                </a:lnTo>
                <a:lnTo>
                  <a:pt x="198" y="113"/>
                </a:lnTo>
                <a:lnTo>
                  <a:pt x="196" y="114"/>
                </a:lnTo>
                <a:lnTo>
                  <a:pt x="195" y="114"/>
                </a:lnTo>
                <a:lnTo>
                  <a:pt x="192" y="111"/>
                </a:lnTo>
                <a:lnTo>
                  <a:pt x="191" y="111"/>
                </a:lnTo>
                <a:lnTo>
                  <a:pt x="188" y="113"/>
                </a:lnTo>
                <a:lnTo>
                  <a:pt x="183" y="113"/>
                </a:lnTo>
                <a:lnTo>
                  <a:pt x="182" y="114"/>
                </a:lnTo>
                <a:lnTo>
                  <a:pt x="179" y="113"/>
                </a:lnTo>
                <a:lnTo>
                  <a:pt x="177" y="113"/>
                </a:lnTo>
                <a:lnTo>
                  <a:pt x="176" y="117"/>
                </a:lnTo>
                <a:lnTo>
                  <a:pt x="173" y="118"/>
                </a:lnTo>
                <a:lnTo>
                  <a:pt x="170" y="117"/>
                </a:lnTo>
                <a:lnTo>
                  <a:pt x="169" y="114"/>
                </a:lnTo>
                <a:lnTo>
                  <a:pt x="169" y="113"/>
                </a:lnTo>
                <a:lnTo>
                  <a:pt x="167" y="116"/>
                </a:lnTo>
                <a:lnTo>
                  <a:pt x="164" y="113"/>
                </a:lnTo>
                <a:lnTo>
                  <a:pt x="164" y="110"/>
                </a:lnTo>
                <a:lnTo>
                  <a:pt x="161" y="111"/>
                </a:lnTo>
                <a:lnTo>
                  <a:pt x="161" y="114"/>
                </a:lnTo>
                <a:lnTo>
                  <a:pt x="160" y="114"/>
                </a:lnTo>
                <a:lnTo>
                  <a:pt x="158" y="110"/>
                </a:lnTo>
                <a:lnTo>
                  <a:pt x="157" y="110"/>
                </a:lnTo>
                <a:lnTo>
                  <a:pt x="155" y="113"/>
                </a:lnTo>
                <a:lnTo>
                  <a:pt x="152" y="113"/>
                </a:lnTo>
                <a:lnTo>
                  <a:pt x="151" y="116"/>
                </a:lnTo>
                <a:lnTo>
                  <a:pt x="150" y="116"/>
                </a:lnTo>
                <a:lnTo>
                  <a:pt x="148" y="114"/>
                </a:lnTo>
                <a:lnTo>
                  <a:pt x="147" y="113"/>
                </a:lnTo>
                <a:lnTo>
                  <a:pt x="147" y="110"/>
                </a:lnTo>
                <a:lnTo>
                  <a:pt x="145" y="110"/>
                </a:lnTo>
                <a:lnTo>
                  <a:pt x="142" y="108"/>
                </a:lnTo>
                <a:lnTo>
                  <a:pt x="139" y="110"/>
                </a:lnTo>
                <a:lnTo>
                  <a:pt x="139" y="113"/>
                </a:lnTo>
                <a:lnTo>
                  <a:pt x="136" y="111"/>
                </a:lnTo>
                <a:lnTo>
                  <a:pt x="135" y="114"/>
                </a:lnTo>
                <a:lnTo>
                  <a:pt x="133" y="116"/>
                </a:lnTo>
                <a:lnTo>
                  <a:pt x="132" y="111"/>
                </a:lnTo>
                <a:lnTo>
                  <a:pt x="133" y="110"/>
                </a:lnTo>
                <a:lnTo>
                  <a:pt x="133" y="108"/>
                </a:lnTo>
                <a:lnTo>
                  <a:pt x="132" y="108"/>
                </a:lnTo>
                <a:lnTo>
                  <a:pt x="129" y="108"/>
                </a:lnTo>
                <a:lnTo>
                  <a:pt x="129" y="113"/>
                </a:lnTo>
                <a:lnTo>
                  <a:pt x="126" y="116"/>
                </a:lnTo>
                <a:lnTo>
                  <a:pt x="123" y="116"/>
                </a:lnTo>
                <a:lnTo>
                  <a:pt x="120" y="114"/>
                </a:lnTo>
                <a:lnTo>
                  <a:pt x="119" y="116"/>
                </a:lnTo>
                <a:lnTo>
                  <a:pt x="122" y="120"/>
                </a:lnTo>
                <a:lnTo>
                  <a:pt x="122" y="121"/>
                </a:lnTo>
                <a:lnTo>
                  <a:pt x="120" y="123"/>
                </a:lnTo>
                <a:lnTo>
                  <a:pt x="119" y="120"/>
                </a:lnTo>
                <a:lnTo>
                  <a:pt x="117" y="120"/>
                </a:lnTo>
                <a:lnTo>
                  <a:pt x="116" y="118"/>
                </a:lnTo>
                <a:lnTo>
                  <a:pt x="113" y="120"/>
                </a:lnTo>
                <a:lnTo>
                  <a:pt x="111" y="118"/>
                </a:lnTo>
                <a:lnTo>
                  <a:pt x="113" y="117"/>
                </a:lnTo>
                <a:lnTo>
                  <a:pt x="114" y="116"/>
                </a:lnTo>
                <a:lnTo>
                  <a:pt x="114" y="114"/>
                </a:lnTo>
                <a:lnTo>
                  <a:pt x="111" y="114"/>
                </a:lnTo>
                <a:lnTo>
                  <a:pt x="110" y="118"/>
                </a:lnTo>
                <a:lnTo>
                  <a:pt x="108" y="118"/>
                </a:lnTo>
                <a:lnTo>
                  <a:pt x="107" y="118"/>
                </a:lnTo>
                <a:lnTo>
                  <a:pt x="107" y="116"/>
                </a:lnTo>
                <a:lnTo>
                  <a:pt x="108" y="113"/>
                </a:lnTo>
                <a:lnTo>
                  <a:pt x="107" y="113"/>
                </a:lnTo>
                <a:lnTo>
                  <a:pt x="106" y="111"/>
                </a:lnTo>
                <a:lnTo>
                  <a:pt x="106" y="110"/>
                </a:lnTo>
                <a:lnTo>
                  <a:pt x="104" y="110"/>
                </a:lnTo>
                <a:lnTo>
                  <a:pt x="103" y="114"/>
                </a:lnTo>
                <a:lnTo>
                  <a:pt x="98" y="113"/>
                </a:lnTo>
                <a:lnTo>
                  <a:pt x="98" y="114"/>
                </a:lnTo>
                <a:lnTo>
                  <a:pt x="101" y="116"/>
                </a:lnTo>
                <a:lnTo>
                  <a:pt x="100" y="118"/>
                </a:lnTo>
                <a:lnTo>
                  <a:pt x="101" y="121"/>
                </a:lnTo>
                <a:lnTo>
                  <a:pt x="100" y="123"/>
                </a:lnTo>
                <a:lnTo>
                  <a:pt x="95" y="124"/>
                </a:lnTo>
                <a:lnTo>
                  <a:pt x="92" y="121"/>
                </a:lnTo>
                <a:lnTo>
                  <a:pt x="91" y="121"/>
                </a:lnTo>
                <a:lnTo>
                  <a:pt x="89" y="124"/>
                </a:lnTo>
                <a:lnTo>
                  <a:pt x="88" y="126"/>
                </a:lnTo>
                <a:lnTo>
                  <a:pt x="86" y="123"/>
                </a:lnTo>
                <a:lnTo>
                  <a:pt x="88" y="121"/>
                </a:lnTo>
                <a:lnTo>
                  <a:pt x="92" y="118"/>
                </a:lnTo>
                <a:lnTo>
                  <a:pt x="91" y="118"/>
                </a:lnTo>
                <a:lnTo>
                  <a:pt x="86" y="120"/>
                </a:lnTo>
                <a:lnTo>
                  <a:pt x="84" y="118"/>
                </a:lnTo>
                <a:lnTo>
                  <a:pt x="82" y="118"/>
                </a:lnTo>
                <a:lnTo>
                  <a:pt x="82" y="121"/>
                </a:lnTo>
                <a:lnTo>
                  <a:pt x="81" y="123"/>
                </a:lnTo>
                <a:lnTo>
                  <a:pt x="82" y="124"/>
                </a:lnTo>
                <a:lnTo>
                  <a:pt x="81" y="126"/>
                </a:lnTo>
                <a:lnTo>
                  <a:pt x="78" y="126"/>
                </a:lnTo>
                <a:lnTo>
                  <a:pt x="76" y="126"/>
                </a:lnTo>
                <a:lnTo>
                  <a:pt x="73" y="127"/>
                </a:lnTo>
                <a:lnTo>
                  <a:pt x="70" y="124"/>
                </a:lnTo>
                <a:lnTo>
                  <a:pt x="69" y="124"/>
                </a:lnTo>
                <a:lnTo>
                  <a:pt x="67" y="127"/>
                </a:lnTo>
                <a:lnTo>
                  <a:pt x="65" y="129"/>
                </a:lnTo>
                <a:lnTo>
                  <a:pt x="60" y="126"/>
                </a:lnTo>
                <a:lnTo>
                  <a:pt x="60" y="124"/>
                </a:lnTo>
                <a:lnTo>
                  <a:pt x="59" y="123"/>
                </a:lnTo>
                <a:lnTo>
                  <a:pt x="62" y="121"/>
                </a:lnTo>
                <a:lnTo>
                  <a:pt x="62" y="120"/>
                </a:lnTo>
                <a:lnTo>
                  <a:pt x="62" y="118"/>
                </a:lnTo>
                <a:lnTo>
                  <a:pt x="60" y="118"/>
                </a:lnTo>
                <a:lnTo>
                  <a:pt x="57" y="121"/>
                </a:lnTo>
                <a:lnTo>
                  <a:pt x="56" y="123"/>
                </a:lnTo>
                <a:lnTo>
                  <a:pt x="56" y="121"/>
                </a:lnTo>
                <a:lnTo>
                  <a:pt x="56" y="120"/>
                </a:lnTo>
                <a:lnTo>
                  <a:pt x="56" y="118"/>
                </a:lnTo>
                <a:lnTo>
                  <a:pt x="54" y="118"/>
                </a:lnTo>
                <a:lnTo>
                  <a:pt x="53" y="120"/>
                </a:lnTo>
                <a:lnTo>
                  <a:pt x="48" y="120"/>
                </a:lnTo>
                <a:lnTo>
                  <a:pt x="48" y="121"/>
                </a:lnTo>
                <a:lnTo>
                  <a:pt x="47" y="124"/>
                </a:lnTo>
                <a:lnTo>
                  <a:pt x="45" y="126"/>
                </a:lnTo>
                <a:lnTo>
                  <a:pt x="44" y="124"/>
                </a:lnTo>
                <a:lnTo>
                  <a:pt x="43" y="123"/>
                </a:lnTo>
                <a:lnTo>
                  <a:pt x="41" y="124"/>
                </a:lnTo>
                <a:lnTo>
                  <a:pt x="43" y="127"/>
                </a:lnTo>
                <a:lnTo>
                  <a:pt x="43" y="129"/>
                </a:lnTo>
                <a:lnTo>
                  <a:pt x="40" y="127"/>
                </a:lnTo>
                <a:lnTo>
                  <a:pt x="38" y="124"/>
                </a:lnTo>
                <a:lnTo>
                  <a:pt x="38" y="126"/>
                </a:lnTo>
                <a:lnTo>
                  <a:pt x="40" y="127"/>
                </a:lnTo>
                <a:lnTo>
                  <a:pt x="38" y="129"/>
                </a:lnTo>
                <a:lnTo>
                  <a:pt x="32" y="129"/>
                </a:lnTo>
                <a:lnTo>
                  <a:pt x="31" y="129"/>
                </a:lnTo>
                <a:lnTo>
                  <a:pt x="29" y="130"/>
                </a:lnTo>
                <a:lnTo>
                  <a:pt x="31" y="132"/>
                </a:lnTo>
                <a:lnTo>
                  <a:pt x="32" y="132"/>
                </a:lnTo>
                <a:lnTo>
                  <a:pt x="34" y="135"/>
                </a:lnTo>
                <a:lnTo>
                  <a:pt x="29" y="136"/>
                </a:lnTo>
                <a:lnTo>
                  <a:pt x="28" y="135"/>
                </a:lnTo>
                <a:lnTo>
                  <a:pt x="26" y="132"/>
                </a:lnTo>
                <a:lnTo>
                  <a:pt x="28" y="129"/>
                </a:lnTo>
                <a:lnTo>
                  <a:pt x="29" y="126"/>
                </a:lnTo>
                <a:lnTo>
                  <a:pt x="28" y="124"/>
                </a:lnTo>
                <a:lnTo>
                  <a:pt x="26" y="126"/>
                </a:lnTo>
                <a:lnTo>
                  <a:pt x="23" y="130"/>
                </a:lnTo>
                <a:lnTo>
                  <a:pt x="23" y="126"/>
                </a:lnTo>
                <a:lnTo>
                  <a:pt x="23" y="116"/>
                </a:lnTo>
                <a:lnTo>
                  <a:pt x="19" y="116"/>
                </a:lnTo>
                <a:lnTo>
                  <a:pt x="22" y="89"/>
                </a:lnTo>
                <a:lnTo>
                  <a:pt x="21" y="89"/>
                </a:lnTo>
                <a:lnTo>
                  <a:pt x="21" y="82"/>
                </a:lnTo>
                <a:lnTo>
                  <a:pt x="26" y="85"/>
                </a:lnTo>
                <a:lnTo>
                  <a:pt x="26" y="76"/>
                </a:lnTo>
                <a:lnTo>
                  <a:pt x="31" y="77"/>
                </a:lnTo>
                <a:lnTo>
                  <a:pt x="35" y="77"/>
                </a:lnTo>
                <a:lnTo>
                  <a:pt x="35" y="75"/>
                </a:lnTo>
                <a:lnTo>
                  <a:pt x="37" y="67"/>
                </a:lnTo>
                <a:lnTo>
                  <a:pt x="43" y="67"/>
                </a:lnTo>
                <a:lnTo>
                  <a:pt x="43" y="60"/>
                </a:lnTo>
                <a:lnTo>
                  <a:pt x="16" y="58"/>
                </a:lnTo>
                <a:lnTo>
                  <a:pt x="9" y="58"/>
                </a:lnTo>
                <a:lnTo>
                  <a:pt x="9" y="61"/>
                </a:lnTo>
                <a:lnTo>
                  <a:pt x="0" y="60"/>
                </a:lnTo>
                <a:lnTo>
                  <a:pt x="1" y="32"/>
                </a:lnTo>
                <a:lnTo>
                  <a:pt x="1" y="25"/>
                </a:lnTo>
                <a:lnTo>
                  <a:pt x="35" y="26"/>
                </a:lnTo>
                <a:lnTo>
                  <a:pt x="35" y="28"/>
                </a:lnTo>
                <a:lnTo>
                  <a:pt x="37" y="32"/>
                </a:lnTo>
                <a:close/>
                <a:moveTo>
                  <a:pt x="217" y="117"/>
                </a:moveTo>
                <a:lnTo>
                  <a:pt x="220" y="118"/>
                </a:lnTo>
                <a:lnTo>
                  <a:pt x="217" y="120"/>
                </a:lnTo>
                <a:lnTo>
                  <a:pt x="215" y="118"/>
                </a:lnTo>
                <a:lnTo>
                  <a:pt x="215" y="116"/>
                </a:lnTo>
                <a:lnTo>
                  <a:pt x="214" y="116"/>
                </a:lnTo>
                <a:lnTo>
                  <a:pt x="215" y="116"/>
                </a:lnTo>
                <a:lnTo>
                  <a:pt x="217" y="116"/>
                </a:lnTo>
                <a:lnTo>
                  <a:pt x="217" y="117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latin typeface="Arial" charset="0"/>
              <a:cs typeface="Arial" pitchFamily="34" charset="0"/>
            </a:endParaRPr>
          </a:p>
        </p:txBody>
      </p:sp>
      <p:sp>
        <p:nvSpPr>
          <p:cNvPr id="347" name="Freeform 256"/>
          <p:cNvSpPr>
            <a:spLocks/>
          </p:cNvSpPr>
          <p:nvPr/>
        </p:nvSpPr>
        <p:spPr bwMode="auto">
          <a:xfrm rot="21334256">
            <a:off x="3234295" y="2986461"/>
            <a:ext cx="1026343" cy="836250"/>
          </a:xfrm>
          <a:custGeom>
            <a:avLst/>
            <a:gdLst>
              <a:gd name="T0" fmla="*/ 2147483647 w 268"/>
              <a:gd name="T1" fmla="*/ 2147483647 h 229"/>
              <a:gd name="T2" fmla="*/ 2147483647 w 268"/>
              <a:gd name="T3" fmla="*/ 2147483647 h 229"/>
              <a:gd name="T4" fmla="*/ 2147483647 w 268"/>
              <a:gd name="T5" fmla="*/ 2147483647 h 229"/>
              <a:gd name="T6" fmla="*/ 2147483647 w 268"/>
              <a:gd name="T7" fmla="*/ 2147483647 h 229"/>
              <a:gd name="T8" fmla="*/ 2147483647 w 268"/>
              <a:gd name="T9" fmla="*/ 2147483647 h 229"/>
              <a:gd name="T10" fmla="*/ 2147483647 w 268"/>
              <a:gd name="T11" fmla="*/ 2147483647 h 229"/>
              <a:gd name="T12" fmla="*/ 2147483647 w 268"/>
              <a:gd name="T13" fmla="*/ 2147483647 h 229"/>
              <a:gd name="T14" fmla="*/ 2147483647 w 268"/>
              <a:gd name="T15" fmla="*/ 2147483647 h 229"/>
              <a:gd name="T16" fmla="*/ 2147483647 w 268"/>
              <a:gd name="T17" fmla="*/ 2147483647 h 229"/>
              <a:gd name="T18" fmla="*/ 2147483647 w 268"/>
              <a:gd name="T19" fmla="*/ 2147483647 h 229"/>
              <a:gd name="T20" fmla="*/ 2147483647 w 268"/>
              <a:gd name="T21" fmla="*/ 2147483647 h 229"/>
              <a:gd name="T22" fmla="*/ 2147483647 w 268"/>
              <a:gd name="T23" fmla="*/ 2147483647 h 229"/>
              <a:gd name="T24" fmla="*/ 2147483647 w 268"/>
              <a:gd name="T25" fmla="*/ 2147483647 h 229"/>
              <a:gd name="T26" fmla="*/ 2147483647 w 268"/>
              <a:gd name="T27" fmla="*/ 2147483647 h 229"/>
              <a:gd name="T28" fmla="*/ 2147483647 w 268"/>
              <a:gd name="T29" fmla="*/ 2147483647 h 229"/>
              <a:gd name="T30" fmla="*/ 2147483647 w 268"/>
              <a:gd name="T31" fmla="*/ 2147483647 h 229"/>
              <a:gd name="T32" fmla="*/ 2147483647 w 268"/>
              <a:gd name="T33" fmla="*/ 2147483647 h 229"/>
              <a:gd name="T34" fmla="*/ 2147483647 w 268"/>
              <a:gd name="T35" fmla="*/ 2147483647 h 229"/>
              <a:gd name="T36" fmla="*/ 2147483647 w 268"/>
              <a:gd name="T37" fmla="*/ 2147483647 h 229"/>
              <a:gd name="T38" fmla="*/ 2147483647 w 268"/>
              <a:gd name="T39" fmla="*/ 2147483647 h 229"/>
              <a:gd name="T40" fmla="*/ 2147483647 w 268"/>
              <a:gd name="T41" fmla="*/ 2147483647 h 229"/>
              <a:gd name="T42" fmla="*/ 2147483647 w 268"/>
              <a:gd name="T43" fmla="*/ 2147483647 h 229"/>
              <a:gd name="T44" fmla="*/ 2147483647 w 268"/>
              <a:gd name="T45" fmla="*/ 2147483647 h 229"/>
              <a:gd name="T46" fmla="*/ 2147483647 w 268"/>
              <a:gd name="T47" fmla="*/ 2147483647 h 229"/>
              <a:gd name="T48" fmla="*/ 2147483647 w 268"/>
              <a:gd name="T49" fmla="*/ 2147483647 h 229"/>
              <a:gd name="T50" fmla="*/ 2147483647 w 268"/>
              <a:gd name="T51" fmla="*/ 2147483647 h 229"/>
              <a:gd name="T52" fmla="*/ 2147483647 w 268"/>
              <a:gd name="T53" fmla="*/ 2147483647 h 229"/>
              <a:gd name="T54" fmla="*/ 2147483647 w 268"/>
              <a:gd name="T55" fmla="*/ 2147483647 h 229"/>
              <a:gd name="T56" fmla="*/ 2147483647 w 268"/>
              <a:gd name="T57" fmla="*/ 2147483647 h 229"/>
              <a:gd name="T58" fmla="*/ 2147483647 w 268"/>
              <a:gd name="T59" fmla="*/ 2147483647 h 229"/>
              <a:gd name="T60" fmla="*/ 2147483647 w 268"/>
              <a:gd name="T61" fmla="*/ 2147483647 h 229"/>
              <a:gd name="T62" fmla="*/ 2147483647 w 268"/>
              <a:gd name="T63" fmla="*/ 2147483647 h 229"/>
              <a:gd name="T64" fmla="*/ 2147483647 w 268"/>
              <a:gd name="T65" fmla="*/ 2147483647 h 229"/>
              <a:gd name="T66" fmla="*/ 2147483647 w 268"/>
              <a:gd name="T67" fmla="*/ 2147483647 h 229"/>
              <a:gd name="T68" fmla="*/ 2147483647 w 268"/>
              <a:gd name="T69" fmla="*/ 2147483647 h 229"/>
              <a:gd name="T70" fmla="*/ 2147483647 w 268"/>
              <a:gd name="T71" fmla="*/ 2147483647 h 229"/>
              <a:gd name="T72" fmla="*/ 2147483647 w 268"/>
              <a:gd name="T73" fmla="*/ 2147483647 h 229"/>
              <a:gd name="T74" fmla="*/ 2147483647 w 268"/>
              <a:gd name="T75" fmla="*/ 2147483647 h 229"/>
              <a:gd name="T76" fmla="*/ 2147483647 w 268"/>
              <a:gd name="T77" fmla="*/ 2147483647 h 229"/>
              <a:gd name="T78" fmla="*/ 2147483647 w 268"/>
              <a:gd name="T79" fmla="*/ 2147483647 h 229"/>
              <a:gd name="T80" fmla="*/ 2147483647 w 268"/>
              <a:gd name="T81" fmla="*/ 0 h 229"/>
              <a:gd name="T82" fmla="*/ 2147483647 w 268"/>
              <a:gd name="T83" fmla="*/ 2147483647 h 229"/>
              <a:gd name="T84" fmla="*/ 2147483647 w 268"/>
              <a:gd name="T85" fmla="*/ 2147483647 h 229"/>
              <a:gd name="T86" fmla="*/ 2147483647 w 268"/>
              <a:gd name="T87" fmla="*/ 2147483647 h 229"/>
              <a:gd name="T88" fmla="*/ 2147483647 w 268"/>
              <a:gd name="T89" fmla="*/ 2147483647 h 229"/>
              <a:gd name="T90" fmla="*/ 2147483647 w 268"/>
              <a:gd name="T91" fmla="*/ 2147483647 h 229"/>
              <a:gd name="T92" fmla="*/ 2147483647 w 268"/>
              <a:gd name="T93" fmla="*/ 2147483647 h 229"/>
              <a:gd name="T94" fmla="*/ 2147483647 w 268"/>
              <a:gd name="T95" fmla="*/ 2147483647 h 229"/>
              <a:gd name="T96" fmla="*/ 2147483647 w 268"/>
              <a:gd name="T97" fmla="*/ 2147483647 h 229"/>
              <a:gd name="T98" fmla="*/ 2147483647 w 268"/>
              <a:gd name="T99" fmla="*/ 2147483647 h 229"/>
              <a:gd name="T100" fmla="*/ 2147483647 w 268"/>
              <a:gd name="T101" fmla="*/ 2147483647 h 229"/>
              <a:gd name="T102" fmla="*/ 2147483647 w 268"/>
              <a:gd name="T103" fmla="*/ 2147483647 h 229"/>
              <a:gd name="T104" fmla="*/ 2147483647 w 268"/>
              <a:gd name="T105" fmla="*/ 2147483647 h 229"/>
              <a:gd name="T106" fmla="*/ 2147483647 w 268"/>
              <a:gd name="T107" fmla="*/ 2147483647 h 229"/>
              <a:gd name="T108" fmla="*/ 2147483647 w 268"/>
              <a:gd name="T109" fmla="*/ 2147483647 h 229"/>
              <a:gd name="T110" fmla="*/ 2147483647 w 268"/>
              <a:gd name="T111" fmla="*/ 2147483647 h 229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268"/>
              <a:gd name="T169" fmla="*/ 0 h 229"/>
              <a:gd name="T170" fmla="*/ 268 w 268"/>
              <a:gd name="T171" fmla="*/ 229 h 229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268" h="229">
                <a:moveTo>
                  <a:pt x="189" y="29"/>
                </a:moveTo>
                <a:lnTo>
                  <a:pt x="193" y="32"/>
                </a:lnTo>
                <a:lnTo>
                  <a:pt x="193" y="35"/>
                </a:lnTo>
                <a:lnTo>
                  <a:pt x="198" y="43"/>
                </a:lnTo>
                <a:lnTo>
                  <a:pt x="196" y="44"/>
                </a:lnTo>
                <a:lnTo>
                  <a:pt x="196" y="45"/>
                </a:lnTo>
                <a:lnTo>
                  <a:pt x="202" y="48"/>
                </a:lnTo>
                <a:lnTo>
                  <a:pt x="203" y="48"/>
                </a:lnTo>
                <a:lnTo>
                  <a:pt x="203" y="50"/>
                </a:lnTo>
                <a:lnTo>
                  <a:pt x="211" y="54"/>
                </a:lnTo>
                <a:lnTo>
                  <a:pt x="212" y="57"/>
                </a:lnTo>
                <a:lnTo>
                  <a:pt x="214" y="60"/>
                </a:lnTo>
                <a:lnTo>
                  <a:pt x="214" y="62"/>
                </a:lnTo>
                <a:lnTo>
                  <a:pt x="220" y="66"/>
                </a:lnTo>
                <a:lnTo>
                  <a:pt x="211" y="75"/>
                </a:lnTo>
                <a:lnTo>
                  <a:pt x="212" y="76"/>
                </a:lnTo>
                <a:lnTo>
                  <a:pt x="195" y="97"/>
                </a:lnTo>
                <a:lnTo>
                  <a:pt x="236" y="136"/>
                </a:lnTo>
                <a:lnTo>
                  <a:pt x="244" y="129"/>
                </a:lnTo>
                <a:lnTo>
                  <a:pt x="268" y="151"/>
                </a:lnTo>
                <a:lnTo>
                  <a:pt x="255" y="166"/>
                </a:lnTo>
                <a:lnTo>
                  <a:pt x="264" y="174"/>
                </a:lnTo>
                <a:lnTo>
                  <a:pt x="256" y="183"/>
                </a:lnTo>
                <a:lnTo>
                  <a:pt x="262" y="189"/>
                </a:lnTo>
                <a:lnTo>
                  <a:pt x="242" y="210"/>
                </a:lnTo>
                <a:lnTo>
                  <a:pt x="242" y="211"/>
                </a:lnTo>
                <a:lnTo>
                  <a:pt x="239" y="214"/>
                </a:lnTo>
                <a:lnTo>
                  <a:pt x="239" y="217"/>
                </a:lnTo>
                <a:lnTo>
                  <a:pt x="234" y="220"/>
                </a:lnTo>
                <a:lnTo>
                  <a:pt x="230" y="215"/>
                </a:lnTo>
                <a:lnTo>
                  <a:pt x="234" y="210"/>
                </a:lnTo>
                <a:lnTo>
                  <a:pt x="228" y="204"/>
                </a:lnTo>
                <a:lnTo>
                  <a:pt x="196" y="229"/>
                </a:lnTo>
                <a:lnTo>
                  <a:pt x="183" y="214"/>
                </a:lnTo>
                <a:lnTo>
                  <a:pt x="196" y="204"/>
                </a:lnTo>
                <a:lnTo>
                  <a:pt x="193" y="201"/>
                </a:lnTo>
                <a:lnTo>
                  <a:pt x="189" y="199"/>
                </a:lnTo>
                <a:lnTo>
                  <a:pt x="186" y="196"/>
                </a:lnTo>
                <a:lnTo>
                  <a:pt x="186" y="192"/>
                </a:lnTo>
                <a:lnTo>
                  <a:pt x="183" y="188"/>
                </a:lnTo>
                <a:lnTo>
                  <a:pt x="176" y="192"/>
                </a:lnTo>
                <a:lnTo>
                  <a:pt x="164" y="177"/>
                </a:lnTo>
                <a:lnTo>
                  <a:pt x="184" y="169"/>
                </a:lnTo>
                <a:lnTo>
                  <a:pt x="171" y="151"/>
                </a:lnTo>
                <a:lnTo>
                  <a:pt x="165" y="155"/>
                </a:lnTo>
                <a:lnTo>
                  <a:pt x="162" y="147"/>
                </a:lnTo>
                <a:lnTo>
                  <a:pt x="155" y="139"/>
                </a:lnTo>
                <a:lnTo>
                  <a:pt x="152" y="135"/>
                </a:lnTo>
                <a:lnTo>
                  <a:pt x="145" y="128"/>
                </a:lnTo>
                <a:lnTo>
                  <a:pt x="148" y="125"/>
                </a:lnTo>
                <a:lnTo>
                  <a:pt x="152" y="129"/>
                </a:lnTo>
                <a:lnTo>
                  <a:pt x="159" y="122"/>
                </a:lnTo>
                <a:lnTo>
                  <a:pt x="158" y="116"/>
                </a:lnTo>
                <a:lnTo>
                  <a:pt x="155" y="114"/>
                </a:lnTo>
                <a:lnTo>
                  <a:pt x="151" y="108"/>
                </a:lnTo>
                <a:lnTo>
                  <a:pt x="143" y="119"/>
                </a:lnTo>
                <a:lnTo>
                  <a:pt x="140" y="119"/>
                </a:lnTo>
                <a:lnTo>
                  <a:pt x="139" y="122"/>
                </a:lnTo>
                <a:lnTo>
                  <a:pt x="137" y="122"/>
                </a:lnTo>
                <a:lnTo>
                  <a:pt x="136" y="123"/>
                </a:lnTo>
                <a:lnTo>
                  <a:pt x="123" y="119"/>
                </a:lnTo>
                <a:lnTo>
                  <a:pt x="123" y="122"/>
                </a:lnTo>
                <a:lnTo>
                  <a:pt x="111" y="119"/>
                </a:lnTo>
                <a:lnTo>
                  <a:pt x="96" y="110"/>
                </a:lnTo>
                <a:lnTo>
                  <a:pt x="95" y="100"/>
                </a:lnTo>
                <a:lnTo>
                  <a:pt x="96" y="92"/>
                </a:lnTo>
                <a:lnTo>
                  <a:pt x="96" y="84"/>
                </a:lnTo>
                <a:lnTo>
                  <a:pt x="67" y="81"/>
                </a:lnTo>
                <a:lnTo>
                  <a:pt x="67" y="84"/>
                </a:lnTo>
                <a:lnTo>
                  <a:pt x="61" y="79"/>
                </a:lnTo>
                <a:lnTo>
                  <a:pt x="66" y="79"/>
                </a:lnTo>
                <a:lnTo>
                  <a:pt x="66" y="76"/>
                </a:lnTo>
                <a:lnTo>
                  <a:pt x="64" y="75"/>
                </a:lnTo>
                <a:lnTo>
                  <a:pt x="63" y="72"/>
                </a:lnTo>
                <a:lnTo>
                  <a:pt x="63" y="69"/>
                </a:lnTo>
                <a:lnTo>
                  <a:pt x="64" y="67"/>
                </a:lnTo>
                <a:lnTo>
                  <a:pt x="67" y="65"/>
                </a:lnTo>
                <a:lnTo>
                  <a:pt x="66" y="62"/>
                </a:lnTo>
                <a:lnTo>
                  <a:pt x="64" y="60"/>
                </a:lnTo>
                <a:lnTo>
                  <a:pt x="60" y="60"/>
                </a:lnTo>
                <a:lnTo>
                  <a:pt x="60" y="57"/>
                </a:lnTo>
                <a:lnTo>
                  <a:pt x="58" y="57"/>
                </a:lnTo>
                <a:lnTo>
                  <a:pt x="57" y="57"/>
                </a:lnTo>
                <a:lnTo>
                  <a:pt x="54" y="59"/>
                </a:lnTo>
                <a:lnTo>
                  <a:pt x="52" y="59"/>
                </a:lnTo>
                <a:lnTo>
                  <a:pt x="52" y="56"/>
                </a:lnTo>
                <a:lnTo>
                  <a:pt x="48" y="57"/>
                </a:lnTo>
                <a:lnTo>
                  <a:pt x="47" y="54"/>
                </a:lnTo>
                <a:lnTo>
                  <a:pt x="42" y="53"/>
                </a:lnTo>
                <a:lnTo>
                  <a:pt x="42" y="51"/>
                </a:lnTo>
                <a:lnTo>
                  <a:pt x="45" y="50"/>
                </a:lnTo>
                <a:lnTo>
                  <a:pt x="45" y="48"/>
                </a:lnTo>
                <a:lnTo>
                  <a:pt x="42" y="47"/>
                </a:lnTo>
                <a:lnTo>
                  <a:pt x="44" y="44"/>
                </a:lnTo>
                <a:lnTo>
                  <a:pt x="44" y="41"/>
                </a:lnTo>
                <a:lnTo>
                  <a:pt x="41" y="40"/>
                </a:lnTo>
                <a:lnTo>
                  <a:pt x="39" y="41"/>
                </a:lnTo>
                <a:lnTo>
                  <a:pt x="38" y="43"/>
                </a:lnTo>
                <a:lnTo>
                  <a:pt x="36" y="41"/>
                </a:lnTo>
                <a:lnTo>
                  <a:pt x="35" y="41"/>
                </a:lnTo>
                <a:lnTo>
                  <a:pt x="35" y="37"/>
                </a:lnTo>
                <a:lnTo>
                  <a:pt x="32" y="34"/>
                </a:lnTo>
                <a:lnTo>
                  <a:pt x="30" y="34"/>
                </a:lnTo>
                <a:lnTo>
                  <a:pt x="29" y="35"/>
                </a:lnTo>
                <a:lnTo>
                  <a:pt x="28" y="38"/>
                </a:lnTo>
                <a:lnTo>
                  <a:pt x="28" y="43"/>
                </a:lnTo>
                <a:lnTo>
                  <a:pt x="26" y="44"/>
                </a:lnTo>
                <a:lnTo>
                  <a:pt x="23" y="45"/>
                </a:lnTo>
                <a:lnTo>
                  <a:pt x="19" y="47"/>
                </a:lnTo>
                <a:lnTo>
                  <a:pt x="13" y="47"/>
                </a:lnTo>
                <a:lnTo>
                  <a:pt x="10" y="44"/>
                </a:lnTo>
                <a:lnTo>
                  <a:pt x="8" y="44"/>
                </a:lnTo>
                <a:lnTo>
                  <a:pt x="6" y="43"/>
                </a:lnTo>
                <a:lnTo>
                  <a:pt x="3" y="38"/>
                </a:lnTo>
                <a:lnTo>
                  <a:pt x="0" y="37"/>
                </a:lnTo>
                <a:lnTo>
                  <a:pt x="1" y="31"/>
                </a:lnTo>
                <a:lnTo>
                  <a:pt x="11" y="31"/>
                </a:lnTo>
                <a:lnTo>
                  <a:pt x="14" y="31"/>
                </a:lnTo>
                <a:lnTo>
                  <a:pt x="26" y="0"/>
                </a:lnTo>
                <a:lnTo>
                  <a:pt x="29" y="0"/>
                </a:lnTo>
                <a:lnTo>
                  <a:pt x="30" y="0"/>
                </a:lnTo>
                <a:lnTo>
                  <a:pt x="32" y="6"/>
                </a:lnTo>
                <a:lnTo>
                  <a:pt x="33" y="7"/>
                </a:lnTo>
                <a:lnTo>
                  <a:pt x="33" y="12"/>
                </a:lnTo>
                <a:lnTo>
                  <a:pt x="35" y="13"/>
                </a:lnTo>
                <a:lnTo>
                  <a:pt x="38" y="10"/>
                </a:lnTo>
                <a:lnTo>
                  <a:pt x="38" y="12"/>
                </a:lnTo>
                <a:lnTo>
                  <a:pt x="39" y="12"/>
                </a:lnTo>
                <a:lnTo>
                  <a:pt x="39" y="13"/>
                </a:lnTo>
                <a:lnTo>
                  <a:pt x="39" y="16"/>
                </a:lnTo>
                <a:lnTo>
                  <a:pt x="41" y="18"/>
                </a:lnTo>
                <a:lnTo>
                  <a:pt x="44" y="19"/>
                </a:lnTo>
                <a:lnTo>
                  <a:pt x="47" y="9"/>
                </a:lnTo>
                <a:lnTo>
                  <a:pt x="48" y="9"/>
                </a:lnTo>
                <a:lnTo>
                  <a:pt x="51" y="10"/>
                </a:lnTo>
                <a:lnTo>
                  <a:pt x="52" y="12"/>
                </a:lnTo>
                <a:lnTo>
                  <a:pt x="54" y="12"/>
                </a:lnTo>
                <a:lnTo>
                  <a:pt x="54" y="15"/>
                </a:lnTo>
                <a:lnTo>
                  <a:pt x="54" y="16"/>
                </a:lnTo>
                <a:lnTo>
                  <a:pt x="51" y="21"/>
                </a:lnTo>
                <a:lnTo>
                  <a:pt x="51" y="28"/>
                </a:lnTo>
                <a:lnTo>
                  <a:pt x="60" y="29"/>
                </a:lnTo>
                <a:lnTo>
                  <a:pt x="63" y="28"/>
                </a:lnTo>
                <a:lnTo>
                  <a:pt x="63" y="26"/>
                </a:lnTo>
                <a:lnTo>
                  <a:pt x="66" y="25"/>
                </a:lnTo>
                <a:lnTo>
                  <a:pt x="70" y="29"/>
                </a:lnTo>
                <a:lnTo>
                  <a:pt x="70" y="32"/>
                </a:lnTo>
                <a:lnTo>
                  <a:pt x="72" y="34"/>
                </a:lnTo>
                <a:lnTo>
                  <a:pt x="73" y="38"/>
                </a:lnTo>
                <a:lnTo>
                  <a:pt x="77" y="34"/>
                </a:lnTo>
                <a:lnTo>
                  <a:pt x="85" y="35"/>
                </a:lnTo>
                <a:lnTo>
                  <a:pt x="94" y="41"/>
                </a:lnTo>
                <a:lnTo>
                  <a:pt x="95" y="35"/>
                </a:lnTo>
                <a:lnTo>
                  <a:pt x="98" y="31"/>
                </a:lnTo>
                <a:lnTo>
                  <a:pt x="108" y="19"/>
                </a:lnTo>
                <a:lnTo>
                  <a:pt x="133" y="35"/>
                </a:lnTo>
                <a:lnTo>
                  <a:pt x="137" y="34"/>
                </a:lnTo>
                <a:lnTo>
                  <a:pt x="148" y="34"/>
                </a:lnTo>
                <a:lnTo>
                  <a:pt x="149" y="35"/>
                </a:lnTo>
                <a:lnTo>
                  <a:pt x="151" y="37"/>
                </a:lnTo>
                <a:lnTo>
                  <a:pt x="155" y="34"/>
                </a:lnTo>
                <a:lnTo>
                  <a:pt x="164" y="32"/>
                </a:lnTo>
                <a:lnTo>
                  <a:pt x="180" y="35"/>
                </a:lnTo>
                <a:lnTo>
                  <a:pt x="183" y="35"/>
                </a:lnTo>
                <a:lnTo>
                  <a:pt x="186" y="29"/>
                </a:lnTo>
                <a:lnTo>
                  <a:pt x="189" y="29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latin typeface="Arial" charset="0"/>
              <a:cs typeface="Arial" pitchFamily="34" charset="0"/>
            </a:endParaRPr>
          </a:p>
        </p:txBody>
      </p:sp>
      <p:sp>
        <p:nvSpPr>
          <p:cNvPr id="348" name="Freeform 257"/>
          <p:cNvSpPr>
            <a:spLocks/>
          </p:cNvSpPr>
          <p:nvPr/>
        </p:nvSpPr>
        <p:spPr bwMode="auto">
          <a:xfrm rot="21334256">
            <a:off x="3823239" y="2001303"/>
            <a:ext cx="1260919" cy="926185"/>
          </a:xfrm>
          <a:custGeom>
            <a:avLst/>
            <a:gdLst>
              <a:gd name="T0" fmla="*/ 2147483647 w 290"/>
              <a:gd name="T1" fmla="*/ 2147483647 h 230"/>
              <a:gd name="T2" fmla="*/ 2147483647 w 290"/>
              <a:gd name="T3" fmla="*/ 2147483647 h 230"/>
              <a:gd name="T4" fmla="*/ 2147483647 w 290"/>
              <a:gd name="T5" fmla="*/ 2147483647 h 230"/>
              <a:gd name="T6" fmla="*/ 2147483647 w 290"/>
              <a:gd name="T7" fmla="*/ 2147483647 h 230"/>
              <a:gd name="T8" fmla="*/ 2147483647 w 290"/>
              <a:gd name="T9" fmla="*/ 2147483647 h 230"/>
              <a:gd name="T10" fmla="*/ 2147483647 w 290"/>
              <a:gd name="T11" fmla="*/ 2147483647 h 230"/>
              <a:gd name="T12" fmla="*/ 2147483647 w 290"/>
              <a:gd name="T13" fmla="*/ 2147483647 h 230"/>
              <a:gd name="T14" fmla="*/ 2147483647 w 290"/>
              <a:gd name="T15" fmla="*/ 2147483647 h 230"/>
              <a:gd name="T16" fmla="*/ 2147483647 w 290"/>
              <a:gd name="T17" fmla="*/ 2147483647 h 230"/>
              <a:gd name="T18" fmla="*/ 2147483647 w 290"/>
              <a:gd name="T19" fmla="*/ 2147483647 h 230"/>
              <a:gd name="T20" fmla="*/ 2147483647 w 290"/>
              <a:gd name="T21" fmla="*/ 2147483647 h 230"/>
              <a:gd name="T22" fmla="*/ 2147483647 w 290"/>
              <a:gd name="T23" fmla="*/ 2147483647 h 230"/>
              <a:gd name="T24" fmla="*/ 2147483647 w 290"/>
              <a:gd name="T25" fmla="*/ 2147483647 h 230"/>
              <a:gd name="T26" fmla="*/ 2147483647 w 290"/>
              <a:gd name="T27" fmla="*/ 2147483647 h 230"/>
              <a:gd name="T28" fmla="*/ 2147483647 w 290"/>
              <a:gd name="T29" fmla="*/ 2147483647 h 230"/>
              <a:gd name="T30" fmla="*/ 2147483647 w 290"/>
              <a:gd name="T31" fmla="*/ 2147483647 h 230"/>
              <a:gd name="T32" fmla="*/ 2147483647 w 290"/>
              <a:gd name="T33" fmla="*/ 2147483647 h 230"/>
              <a:gd name="T34" fmla="*/ 2147483647 w 290"/>
              <a:gd name="T35" fmla="*/ 2147483647 h 230"/>
              <a:gd name="T36" fmla="*/ 2147483647 w 290"/>
              <a:gd name="T37" fmla="*/ 2147483647 h 230"/>
              <a:gd name="T38" fmla="*/ 2147483647 w 290"/>
              <a:gd name="T39" fmla="*/ 2147483647 h 230"/>
              <a:gd name="T40" fmla="*/ 2147483647 w 290"/>
              <a:gd name="T41" fmla="*/ 2147483647 h 230"/>
              <a:gd name="T42" fmla="*/ 2147483647 w 290"/>
              <a:gd name="T43" fmla="*/ 2147483647 h 230"/>
              <a:gd name="T44" fmla="*/ 2147483647 w 290"/>
              <a:gd name="T45" fmla="*/ 2147483647 h 230"/>
              <a:gd name="T46" fmla="*/ 2147483647 w 290"/>
              <a:gd name="T47" fmla="*/ 2147483647 h 230"/>
              <a:gd name="T48" fmla="*/ 2147483647 w 290"/>
              <a:gd name="T49" fmla="*/ 2147483647 h 230"/>
              <a:gd name="T50" fmla="*/ 2147483647 w 290"/>
              <a:gd name="T51" fmla="*/ 2147483647 h 230"/>
              <a:gd name="T52" fmla="*/ 2147483647 w 290"/>
              <a:gd name="T53" fmla="*/ 2147483647 h 230"/>
              <a:gd name="T54" fmla="*/ 2147483647 w 290"/>
              <a:gd name="T55" fmla="*/ 2147483647 h 230"/>
              <a:gd name="T56" fmla="*/ 2147483647 w 290"/>
              <a:gd name="T57" fmla="*/ 2147483647 h 230"/>
              <a:gd name="T58" fmla="*/ 2147483647 w 290"/>
              <a:gd name="T59" fmla="*/ 2147483647 h 230"/>
              <a:gd name="T60" fmla="*/ 2147483647 w 290"/>
              <a:gd name="T61" fmla="*/ 2147483647 h 230"/>
              <a:gd name="T62" fmla="*/ 2147483647 w 290"/>
              <a:gd name="T63" fmla="*/ 2147483647 h 230"/>
              <a:gd name="T64" fmla="*/ 2147483647 w 290"/>
              <a:gd name="T65" fmla="*/ 2147483647 h 230"/>
              <a:gd name="T66" fmla="*/ 2147483647 w 290"/>
              <a:gd name="T67" fmla="*/ 2147483647 h 230"/>
              <a:gd name="T68" fmla="*/ 2147483647 w 290"/>
              <a:gd name="T69" fmla="*/ 2147483647 h 230"/>
              <a:gd name="T70" fmla="*/ 2147483647 w 290"/>
              <a:gd name="T71" fmla="*/ 2147483647 h 230"/>
              <a:gd name="T72" fmla="*/ 2147483647 w 290"/>
              <a:gd name="T73" fmla="*/ 2147483647 h 230"/>
              <a:gd name="T74" fmla="*/ 2147483647 w 290"/>
              <a:gd name="T75" fmla="*/ 2147483647 h 230"/>
              <a:gd name="T76" fmla="*/ 2147483647 w 290"/>
              <a:gd name="T77" fmla="*/ 2147483647 h 230"/>
              <a:gd name="T78" fmla="*/ 2147483647 w 290"/>
              <a:gd name="T79" fmla="*/ 2147483647 h 230"/>
              <a:gd name="T80" fmla="*/ 2147483647 w 290"/>
              <a:gd name="T81" fmla="*/ 2147483647 h 230"/>
              <a:gd name="T82" fmla="*/ 2147483647 w 290"/>
              <a:gd name="T83" fmla="*/ 2147483647 h 230"/>
              <a:gd name="T84" fmla="*/ 2147483647 w 290"/>
              <a:gd name="T85" fmla="*/ 2147483647 h 230"/>
              <a:gd name="T86" fmla="*/ 2147483647 w 290"/>
              <a:gd name="T87" fmla="*/ 2147483647 h 230"/>
              <a:gd name="T88" fmla="*/ 2147483647 w 290"/>
              <a:gd name="T89" fmla="*/ 2147483647 h 230"/>
              <a:gd name="T90" fmla="*/ 2147483647 w 290"/>
              <a:gd name="T91" fmla="*/ 2147483647 h 230"/>
              <a:gd name="T92" fmla="*/ 2147483647 w 290"/>
              <a:gd name="T93" fmla="*/ 2147483647 h 230"/>
              <a:gd name="T94" fmla="*/ 2147483647 w 290"/>
              <a:gd name="T95" fmla="*/ 2147483647 h 230"/>
              <a:gd name="T96" fmla="*/ 2147483647 w 290"/>
              <a:gd name="T97" fmla="*/ 2147483647 h 230"/>
              <a:gd name="T98" fmla="*/ 2147483647 w 290"/>
              <a:gd name="T99" fmla="*/ 2147483647 h 230"/>
              <a:gd name="T100" fmla="*/ 2147483647 w 290"/>
              <a:gd name="T101" fmla="*/ 2147483647 h 230"/>
              <a:gd name="T102" fmla="*/ 2147483647 w 290"/>
              <a:gd name="T103" fmla="*/ 2147483647 h 230"/>
              <a:gd name="T104" fmla="*/ 2147483647 w 290"/>
              <a:gd name="T105" fmla="*/ 2147483647 h 230"/>
              <a:gd name="T106" fmla="*/ 0 w 290"/>
              <a:gd name="T107" fmla="*/ 2147483647 h 230"/>
              <a:gd name="T108" fmla="*/ 2147483647 w 290"/>
              <a:gd name="T109" fmla="*/ 2147483647 h 230"/>
              <a:gd name="T110" fmla="*/ 2147483647 w 290"/>
              <a:gd name="T111" fmla="*/ 2147483647 h 230"/>
              <a:gd name="T112" fmla="*/ 2147483647 w 290"/>
              <a:gd name="T113" fmla="*/ 2147483647 h 230"/>
              <a:gd name="T114" fmla="*/ 2147483647 w 290"/>
              <a:gd name="T115" fmla="*/ 2147483647 h 230"/>
              <a:gd name="T116" fmla="*/ 2147483647 w 290"/>
              <a:gd name="T117" fmla="*/ 0 h 230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290"/>
              <a:gd name="T178" fmla="*/ 0 h 230"/>
              <a:gd name="T179" fmla="*/ 290 w 290"/>
              <a:gd name="T180" fmla="*/ 230 h 230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290" h="230">
                <a:moveTo>
                  <a:pt x="88" y="4"/>
                </a:moveTo>
                <a:lnTo>
                  <a:pt x="150" y="9"/>
                </a:lnTo>
                <a:lnTo>
                  <a:pt x="162" y="14"/>
                </a:lnTo>
                <a:lnTo>
                  <a:pt x="159" y="19"/>
                </a:lnTo>
                <a:lnTo>
                  <a:pt x="182" y="33"/>
                </a:lnTo>
                <a:lnTo>
                  <a:pt x="179" y="36"/>
                </a:lnTo>
                <a:lnTo>
                  <a:pt x="178" y="39"/>
                </a:lnTo>
                <a:lnTo>
                  <a:pt x="175" y="41"/>
                </a:lnTo>
                <a:lnTo>
                  <a:pt x="172" y="44"/>
                </a:lnTo>
                <a:lnTo>
                  <a:pt x="169" y="45"/>
                </a:lnTo>
                <a:lnTo>
                  <a:pt x="169" y="48"/>
                </a:lnTo>
                <a:lnTo>
                  <a:pt x="172" y="48"/>
                </a:lnTo>
                <a:lnTo>
                  <a:pt x="170" y="79"/>
                </a:lnTo>
                <a:lnTo>
                  <a:pt x="172" y="76"/>
                </a:lnTo>
                <a:lnTo>
                  <a:pt x="175" y="76"/>
                </a:lnTo>
                <a:lnTo>
                  <a:pt x="176" y="76"/>
                </a:lnTo>
                <a:lnTo>
                  <a:pt x="179" y="79"/>
                </a:lnTo>
                <a:lnTo>
                  <a:pt x="179" y="82"/>
                </a:lnTo>
                <a:lnTo>
                  <a:pt x="182" y="82"/>
                </a:lnTo>
                <a:lnTo>
                  <a:pt x="182" y="92"/>
                </a:lnTo>
                <a:lnTo>
                  <a:pt x="188" y="91"/>
                </a:lnTo>
                <a:lnTo>
                  <a:pt x="186" y="95"/>
                </a:lnTo>
                <a:lnTo>
                  <a:pt x="200" y="96"/>
                </a:lnTo>
                <a:lnTo>
                  <a:pt x="201" y="95"/>
                </a:lnTo>
                <a:lnTo>
                  <a:pt x="208" y="95"/>
                </a:lnTo>
                <a:lnTo>
                  <a:pt x="208" y="114"/>
                </a:lnTo>
                <a:lnTo>
                  <a:pt x="204" y="114"/>
                </a:lnTo>
                <a:lnTo>
                  <a:pt x="204" y="133"/>
                </a:lnTo>
                <a:lnTo>
                  <a:pt x="203" y="135"/>
                </a:lnTo>
                <a:lnTo>
                  <a:pt x="200" y="135"/>
                </a:lnTo>
                <a:lnTo>
                  <a:pt x="200" y="133"/>
                </a:lnTo>
                <a:lnTo>
                  <a:pt x="197" y="132"/>
                </a:lnTo>
                <a:lnTo>
                  <a:pt x="197" y="154"/>
                </a:lnTo>
                <a:lnTo>
                  <a:pt x="191" y="167"/>
                </a:lnTo>
                <a:lnTo>
                  <a:pt x="200" y="170"/>
                </a:lnTo>
                <a:lnTo>
                  <a:pt x="198" y="173"/>
                </a:lnTo>
                <a:lnTo>
                  <a:pt x="216" y="180"/>
                </a:lnTo>
                <a:lnTo>
                  <a:pt x="219" y="176"/>
                </a:lnTo>
                <a:lnTo>
                  <a:pt x="233" y="181"/>
                </a:lnTo>
                <a:lnTo>
                  <a:pt x="233" y="178"/>
                </a:lnTo>
                <a:lnTo>
                  <a:pt x="233" y="177"/>
                </a:lnTo>
                <a:lnTo>
                  <a:pt x="230" y="177"/>
                </a:lnTo>
                <a:lnTo>
                  <a:pt x="230" y="176"/>
                </a:lnTo>
                <a:lnTo>
                  <a:pt x="225" y="174"/>
                </a:lnTo>
                <a:lnTo>
                  <a:pt x="225" y="171"/>
                </a:lnTo>
                <a:lnTo>
                  <a:pt x="226" y="170"/>
                </a:lnTo>
                <a:lnTo>
                  <a:pt x="236" y="173"/>
                </a:lnTo>
                <a:lnTo>
                  <a:pt x="236" y="161"/>
                </a:lnTo>
                <a:lnTo>
                  <a:pt x="254" y="161"/>
                </a:lnTo>
                <a:lnTo>
                  <a:pt x="270" y="162"/>
                </a:lnTo>
                <a:lnTo>
                  <a:pt x="283" y="164"/>
                </a:lnTo>
                <a:lnTo>
                  <a:pt x="282" y="186"/>
                </a:lnTo>
                <a:lnTo>
                  <a:pt x="290" y="186"/>
                </a:lnTo>
                <a:lnTo>
                  <a:pt x="289" y="192"/>
                </a:lnTo>
                <a:lnTo>
                  <a:pt x="286" y="192"/>
                </a:lnTo>
                <a:lnTo>
                  <a:pt x="285" y="211"/>
                </a:lnTo>
                <a:lnTo>
                  <a:pt x="277" y="209"/>
                </a:lnTo>
                <a:lnTo>
                  <a:pt x="277" y="211"/>
                </a:lnTo>
                <a:lnTo>
                  <a:pt x="277" y="212"/>
                </a:lnTo>
                <a:lnTo>
                  <a:pt x="266" y="212"/>
                </a:lnTo>
                <a:lnTo>
                  <a:pt x="264" y="220"/>
                </a:lnTo>
                <a:lnTo>
                  <a:pt x="264" y="224"/>
                </a:lnTo>
                <a:lnTo>
                  <a:pt x="252" y="224"/>
                </a:lnTo>
                <a:lnTo>
                  <a:pt x="252" y="227"/>
                </a:lnTo>
                <a:lnTo>
                  <a:pt x="251" y="228"/>
                </a:lnTo>
                <a:lnTo>
                  <a:pt x="248" y="227"/>
                </a:lnTo>
                <a:lnTo>
                  <a:pt x="241" y="227"/>
                </a:lnTo>
                <a:lnTo>
                  <a:pt x="239" y="225"/>
                </a:lnTo>
                <a:lnTo>
                  <a:pt x="238" y="228"/>
                </a:lnTo>
                <a:lnTo>
                  <a:pt x="236" y="228"/>
                </a:lnTo>
                <a:lnTo>
                  <a:pt x="236" y="227"/>
                </a:lnTo>
                <a:lnTo>
                  <a:pt x="232" y="228"/>
                </a:lnTo>
                <a:lnTo>
                  <a:pt x="230" y="225"/>
                </a:lnTo>
                <a:lnTo>
                  <a:pt x="229" y="225"/>
                </a:lnTo>
                <a:lnTo>
                  <a:pt x="229" y="227"/>
                </a:lnTo>
                <a:lnTo>
                  <a:pt x="227" y="228"/>
                </a:lnTo>
                <a:lnTo>
                  <a:pt x="226" y="230"/>
                </a:lnTo>
                <a:lnTo>
                  <a:pt x="226" y="227"/>
                </a:lnTo>
                <a:lnTo>
                  <a:pt x="223" y="227"/>
                </a:lnTo>
                <a:lnTo>
                  <a:pt x="223" y="228"/>
                </a:lnTo>
                <a:lnTo>
                  <a:pt x="222" y="228"/>
                </a:lnTo>
                <a:lnTo>
                  <a:pt x="220" y="225"/>
                </a:lnTo>
                <a:lnTo>
                  <a:pt x="219" y="225"/>
                </a:lnTo>
                <a:lnTo>
                  <a:pt x="220" y="224"/>
                </a:lnTo>
                <a:lnTo>
                  <a:pt x="217" y="224"/>
                </a:lnTo>
                <a:lnTo>
                  <a:pt x="216" y="214"/>
                </a:lnTo>
                <a:lnTo>
                  <a:pt x="162" y="211"/>
                </a:lnTo>
                <a:lnTo>
                  <a:pt x="162" y="208"/>
                </a:lnTo>
                <a:lnTo>
                  <a:pt x="151" y="203"/>
                </a:lnTo>
                <a:lnTo>
                  <a:pt x="145" y="203"/>
                </a:lnTo>
                <a:lnTo>
                  <a:pt x="137" y="203"/>
                </a:lnTo>
                <a:lnTo>
                  <a:pt x="134" y="187"/>
                </a:lnTo>
                <a:lnTo>
                  <a:pt x="101" y="186"/>
                </a:lnTo>
                <a:lnTo>
                  <a:pt x="103" y="168"/>
                </a:lnTo>
                <a:lnTo>
                  <a:pt x="93" y="170"/>
                </a:lnTo>
                <a:lnTo>
                  <a:pt x="85" y="167"/>
                </a:lnTo>
                <a:lnTo>
                  <a:pt x="77" y="170"/>
                </a:lnTo>
                <a:lnTo>
                  <a:pt x="62" y="164"/>
                </a:lnTo>
                <a:lnTo>
                  <a:pt x="60" y="164"/>
                </a:lnTo>
                <a:lnTo>
                  <a:pt x="62" y="171"/>
                </a:lnTo>
                <a:lnTo>
                  <a:pt x="63" y="177"/>
                </a:lnTo>
                <a:lnTo>
                  <a:pt x="68" y="187"/>
                </a:lnTo>
                <a:lnTo>
                  <a:pt x="75" y="199"/>
                </a:lnTo>
                <a:lnTo>
                  <a:pt x="78" y="200"/>
                </a:lnTo>
                <a:lnTo>
                  <a:pt x="75" y="203"/>
                </a:lnTo>
                <a:lnTo>
                  <a:pt x="72" y="203"/>
                </a:lnTo>
                <a:lnTo>
                  <a:pt x="66" y="209"/>
                </a:lnTo>
                <a:lnTo>
                  <a:pt x="65" y="208"/>
                </a:lnTo>
                <a:lnTo>
                  <a:pt x="63" y="208"/>
                </a:lnTo>
                <a:lnTo>
                  <a:pt x="62" y="206"/>
                </a:lnTo>
                <a:lnTo>
                  <a:pt x="60" y="208"/>
                </a:lnTo>
                <a:lnTo>
                  <a:pt x="57" y="205"/>
                </a:lnTo>
                <a:lnTo>
                  <a:pt x="55" y="205"/>
                </a:lnTo>
                <a:lnTo>
                  <a:pt x="55" y="203"/>
                </a:lnTo>
                <a:lnTo>
                  <a:pt x="53" y="195"/>
                </a:lnTo>
                <a:lnTo>
                  <a:pt x="53" y="193"/>
                </a:lnTo>
                <a:lnTo>
                  <a:pt x="55" y="189"/>
                </a:lnTo>
                <a:lnTo>
                  <a:pt x="55" y="187"/>
                </a:lnTo>
                <a:lnTo>
                  <a:pt x="52" y="186"/>
                </a:lnTo>
                <a:lnTo>
                  <a:pt x="49" y="178"/>
                </a:lnTo>
                <a:lnTo>
                  <a:pt x="47" y="177"/>
                </a:lnTo>
                <a:lnTo>
                  <a:pt x="46" y="176"/>
                </a:lnTo>
                <a:lnTo>
                  <a:pt x="43" y="176"/>
                </a:lnTo>
                <a:lnTo>
                  <a:pt x="40" y="174"/>
                </a:lnTo>
                <a:lnTo>
                  <a:pt x="37" y="171"/>
                </a:lnTo>
                <a:lnTo>
                  <a:pt x="35" y="168"/>
                </a:lnTo>
                <a:lnTo>
                  <a:pt x="35" y="164"/>
                </a:lnTo>
                <a:lnTo>
                  <a:pt x="33" y="159"/>
                </a:lnTo>
                <a:lnTo>
                  <a:pt x="33" y="158"/>
                </a:lnTo>
                <a:lnTo>
                  <a:pt x="30" y="157"/>
                </a:lnTo>
                <a:lnTo>
                  <a:pt x="31" y="155"/>
                </a:lnTo>
                <a:lnTo>
                  <a:pt x="30" y="154"/>
                </a:lnTo>
                <a:lnTo>
                  <a:pt x="28" y="152"/>
                </a:lnTo>
                <a:lnTo>
                  <a:pt x="28" y="151"/>
                </a:lnTo>
                <a:lnTo>
                  <a:pt x="27" y="151"/>
                </a:lnTo>
                <a:lnTo>
                  <a:pt x="25" y="151"/>
                </a:lnTo>
                <a:lnTo>
                  <a:pt x="25" y="149"/>
                </a:lnTo>
                <a:lnTo>
                  <a:pt x="25" y="148"/>
                </a:lnTo>
                <a:lnTo>
                  <a:pt x="25" y="146"/>
                </a:lnTo>
                <a:lnTo>
                  <a:pt x="24" y="145"/>
                </a:lnTo>
                <a:lnTo>
                  <a:pt x="22" y="146"/>
                </a:lnTo>
                <a:lnTo>
                  <a:pt x="21" y="146"/>
                </a:lnTo>
                <a:lnTo>
                  <a:pt x="19" y="148"/>
                </a:lnTo>
                <a:lnTo>
                  <a:pt x="19" y="146"/>
                </a:lnTo>
                <a:lnTo>
                  <a:pt x="21" y="145"/>
                </a:lnTo>
                <a:lnTo>
                  <a:pt x="21" y="142"/>
                </a:lnTo>
                <a:lnTo>
                  <a:pt x="18" y="118"/>
                </a:lnTo>
                <a:lnTo>
                  <a:pt x="16" y="117"/>
                </a:lnTo>
                <a:lnTo>
                  <a:pt x="9" y="113"/>
                </a:lnTo>
                <a:lnTo>
                  <a:pt x="6" y="110"/>
                </a:lnTo>
                <a:lnTo>
                  <a:pt x="0" y="102"/>
                </a:lnTo>
                <a:lnTo>
                  <a:pt x="0" y="95"/>
                </a:lnTo>
                <a:lnTo>
                  <a:pt x="6" y="92"/>
                </a:lnTo>
                <a:lnTo>
                  <a:pt x="6" y="88"/>
                </a:lnTo>
                <a:lnTo>
                  <a:pt x="8" y="86"/>
                </a:lnTo>
                <a:lnTo>
                  <a:pt x="8" y="85"/>
                </a:lnTo>
                <a:lnTo>
                  <a:pt x="15" y="74"/>
                </a:lnTo>
                <a:lnTo>
                  <a:pt x="19" y="74"/>
                </a:lnTo>
                <a:lnTo>
                  <a:pt x="24" y="64"/>
                </a:lnTo>
                <a:lnTo>
                  <a:pt x="22" y="61"/>
                </a:lnTo>
                <a:lnTo>
                  <a:pt x="24" y="58"/>
                </a:lnTo>
                <a:lnTo>
                  <a:pt x="27" y="52"/>
                </a:lnTo>
                <a:lnTo>
                  <a:pt x="27" y="45"/>
                </a:lnTo>
                <a:lnTo>
                  <a:pt x="30" y="6"/>
                </a:lnTo>
                <a:lnTo>
                  <a:pt x="30" y="0"/>
                </a:lnTo>
                <a:lnTo>
                  <a:pt x="88" y="4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latin typeface="Arial" charset="0"/>
              <a:cs typeface="Arial" pitchFamily="34" charset="0"/>
            </a:endParaRPr>
          </a:p>
        </p:txBody>
      </p:sp>
      <p:sp>
        <p:nvSpPr>
          <p:cNvPr id="349" name="Freeform 258"/>
          <p:cNvSpPr>
            <a:spLocks/>
          </p:cNvSpPr>
          <p:nvPr/>
        </p:nvSpPr>
        <p:spPr bwMode="auto">
          <a:xfrm rot="21334256">
            <a:off x="4524535" y="3006532"/>
            <a:ext cx="627781" cy="769675"/>
          </a:xfrm>
          <a:custGeom>
            <a:avLst/>
            <a:gdLst>
              <a:gd name="T0" fmla="*/ 2147483647 w 163"/>
              <a:gd name="T1" fmla="*/ 0 h 212"/>
              <a:gd name="T2" fmla="*/ 2147483647 w 163"/>
              <a:gd name="T3" fmla="*/ 2147483647 h 212"/>
              <a:gd name="T4" fmla="*/ 2147483647 w 163"/>
              <a:gd name="T5" fmla="*/ 2147483647 h 212"/>
              <a:gd name="T6" fmla="*/ 2147483647 w 163"/>
              <a:gd name="T7" fmla="*/ 2147483647 h 212"/>
              <a:gd name="T8" fmla="*/ 2147483647 w 163"/>
              <a:gd name="T9" fmla="*/ 2147483647 h 212"/>
              <a:gd name="T10" fmla="*/ 2147483647 w 163"/>
              <a:gd name="T11" fmla="*/ 2147483647 h 212"/>
              <a:gd name="T12" fmla="*/ 2147483647 w 163"/>
              <a:gd name="T13" fmla="*/ 2147483647 h 212"/>
              <a:gd name="T14" fmla="*/ 2147483647 w 163"/>
              <a:gd name="T15" fmla="*/ 2147483647 h 212"/>
              <a:gd name="T16" fmla="*/ 2147483647 w 163"/>
              <a:gd name="T17" fmla="*/ 2147483647 h 212"/>
              <a:gd name="T18" fmla="*/ 2147483647 w 163"/>
              <a:gd name="T19" fmla="*/ 2147483647 h 212"/>
              <a:gd name="T20" fmla="*/ 2147483647 w 163"/>
              <a:gd name="T21" fmla="*/ 2147483647 h 212"/>
              <a:gd name="T22" fmla="*/ 2147483647 w 163"/>
              <a:gd name="T23" fmla="*/ 2147483647 h 212"/>
              <a:gd name="T24" fmla="*/ 2147483647 w 163"/>
              <a:gd name="T25" fmla="*/ 2147483647 h 212"/>
              <a:gd name="T26" fmla="*/ 2147483647 w 163"/>
              <a:gd name="T27" fmla="*/ 2147483647 h 212"/>
              <a:gd name="T28" fmla="*/ 2147483647 w 163"/>
              <a:gd name="T29" fmla="*/ 2147483647 h 212"/>
              <a:gd name="T30" fmla="*/ 2147483647 w 163"/>
              <a:gd name="T31" fmla="*/ 2147483647 h 212"/>
              <a:gd name="T32" fmla="*/ 2147483647 w 163"/>
              <a:gd name="T33" fmla="*/ 2147483647 h 212"/>
              <a:gd name="T34" fmla="*/ 2147483647 w 163"/>
              <a:gd name="T35" fmla="*/ 2147483647 h 212"/>
              <a:gd name="T36" fmla="*/ 2147483647 w 163"/>
              <a:gd name="T37" fmla="*/ 2147483647 h 212"/>
              <a:gd name="T38" fmla="*/ 2147483647 w 163"/>
              <a:gd name="T39" fmla="*/ 2147483647 h 212"/>
              <a:gd name="T40" fmla="*/ 2147483647 w 163"/>
              <a:gd name="T41" fmla="*/ 2147483647 h 212"/>
              <a:gd name="T42" fmla="*/ 2147483647 w 163"/>
              <a:gd name="T43" fmla="*/ 2147483647 h 212"/>
              <a:gd name="T44" fmla="*/ 2147483647 w 163"/>
              <a:gd name="T45" fmla="*/ 2147483647 h 212"/>
              <a:gd name="T46" fmla="*/ 2147483647 w 163"/>
              <a:gd name="T47" fmla="*/ 2147483647 h 212"/>
              <a:gd name="T48" fmla="*/ 0 w 163"/>
              <a:gd name="T49" fmla="*/ 2147483647 h 212"/>
              <a:gd name="T50" fmla="*/ 2147483647 w 163"/>
              <a:gd name="T51" fmla="*/ 2147483647 h 212"/>
              <a:gd name="T52" fmla="*/ 2147483647 w 163"/>
              <a:gd name="T53" fmla="*/ 2147483647 h 212"/>
              <a:gd name="T54" fmla="*/ 2147483647 w 163"/>
              <a:gd name="T55" fmla="*/ 2147483647 h 212"/>
              <a:gd name="T56" fmla="*/ 2147483647 w 163"/>
              <a:gd name="T57" fmla="*/ 2147483647 h 212"/>
              <a:gd name="T58" fmla="*/ 2147483647 w 163"/>
              <a:gd name="T59" fmla="*/ 2147483647 h 212"/>
              <a:gd name="T60" fmla="*/ 2147483647 w 163"/>
              <a:gd name="T61" fmla="*/ 2147483647 h 212"/>
              <a:gd name="T62" fmla="*/ 2147483647 w 163"/>
              <a:gd name="T63" fmla="*/ 2147483647 h 212"/>
              <a:gd name="T64" fmla="*/ 2147483647 w 163"/>
              <a:gd name="T65" fmla="*/ 2147483647 h 212"/>
              <a:gd name="T66" fmla="*/ 2147483647 w 163"/>
              <a:gd name="T67" fmla="*/ 2147483647 h 212"/>
              <a:gd name="T68" fmla="*/ 2147483647 w 163"/>
              <a:gd name="T69" fmla="*/ 2147483647 h 212"/>
              <a:gd name="T70" fmla="*/ 2147483647 w 163"/>
              <a:gd name="T71" fmla="*/ 2147483647 h 212"/>
              <a:gd name="T72" fmla="*/ 2147483647 w 163"/>
              <a:gd name="T73" fmla="*/ 2147483647 h 212"/>
              <a:gd name="T74" fmla="*/ 2147483647 w 163"/>
              <a:gd name="T75" fmla="*/ 2147483647 h 212"/>
              <a:gd name="T76" fmla="*/ 2147483647 w 163"/>
              <a:gd name="T77" fmla="*/ 2147483647 h 212"/>
              <a:gd name="T78" fmla="*/ 2147483647 w 163"/>
              <a:gd name="T79" fmla="*/ 2147483647 h 212"/>
              <a:gd name="T80" fmla="*/ 2147483647 w 163"/>
              <a:gd name="T81" fmla="*/ 2147483647 h 212"/>
              <a:gd name="T82" fmla="*/ 2147483647 w 163"/>
              <a:gd name="T83" fmla="*/ 2147483647 h 212"/>
              <a:gd name="T84" fmla="*/ 2147483647 w 163"/>
              <a:gd name="T85" fmla="*/ 2147483647 h 212"/>
              <a:gd name="T86" fmla="*/ 2147483647 w 163"/>
              <a:gd name="T87" fmla="*/ 2147483647 h 212"/>
              <a:gd name="T88" fmla="*/ 2147483647 w 163"/>
              <a:gd name="T89" fmla="*/ 2147483647 h 212"/>
              <a:gd name="T90" fmla="*/ 2147483647 w 163"/>
              <a:gd name="T91" fmla="*/ 2147483647 h 212"/>
              <a:gd name="T92" fmla="*/ 2147483647 w 163"/>
              <a:gd name="T93" fmla="*/ 2147483647 h 212"/>
              <a:gd name="T94" fmla="*/ 2147483647 w 163"/>
              <a:gd name="T95" fmla="*/ 2147483647 h 212"/>
              <a:gd name="T96" fmla="*/ 2147483647 w 163"/>
              <a:gd name="T97" fmla="*/ 2147483647 h 212"/>
              <a:gd name="T98" fmla="*/ 2147483647 w 163"/>
              <a:gd name="T99" fmla="*/ 2147483647 h 212"/>
              <a:gd name="T100" fmla="*/ 2147483647 w 163"/>
              <a:gd name="T101" fmla="*/ 2147483647 h 212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w 163"/>
              <a:gd name="T154" fmla="*/ 0 h 212"/>
              <a:gd name="T155" fmla="*/ 163 w 163"/>
              <a:gd name="T156" fmla="*/ 212 h 212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T153" t="T154" r="T155" b="T156"/>
            <a:pathLst>
              <a:path w="163" h="212">
                <a:moveTo>
                  <a:pt x="126" y="0"/>
                </a:moveTo>
                <a:lnTo>
                  <a:pt x="132" y="0"/>
                </a:lnTo>
                <a:lnTo>
                  <a:pt x="132" y="10"/>
                </a:lnTo>
                <a:lnTo>
                  <a:pt x="132" y="14"/>
                </a:lnTo>
                <a:lnTo>
                  <a:pt x="132" y="22"/>
                </a:lnTo>
                <a:lnTo>
                  <a:pt x="131" y="23"/>
                </a:lnTo>
                <a:lnTo>
                  <a:pt x="131" y="24"/>
                </a:lnTo>
                <a:lnTo>
                  <a:pt x="126" y="24"/>
                </a:lnTo>
                <a:lnTo>
                  <a:pt x="126" y="26"/>
                </a:lnTo>
                <a:lnTo>
                  <a:pt x="126" y="27"/>
                </a:lnTo>
                <a:lnTo>
                  <a:pt x="128" y="30"/>
                </a:lnTo>
                <a:lnTo>
                  <a:pt x="129" y="32"/>
                </a:lnTo>
                <a:lnTo>
                  <a:pt x="125" y="33"/>
                </a:lnTo>
                <a:lnTo>
                  <a:pt x="123" y="76"/>
                </a:lnTo>
                <a:lnTo>
                  <a:pt x="139" y="77"/>
                </a:lnTo>
                <a:lnTo>
                  <a:pt x="139" y="80"/>
                </a:lnTo>
                <a:lnTo>
                  <a:pt x="142" y="82"/>
                </a:lnTo>
                <a:lnTo>
                  <a:pt x="141" y="126"/>
                </a:lnTo>
                <a:lnTo>
                  <a:pt x="145" y="126"/>
                </a:lnTo>
                <a:lnTo>
                  <a:pt x="145" y="124"/>
                </a:lnTo>
                <a:lnTo>
                  <a:pt x="163" y="126"/>
                </a:lnTo>
                <a:lnTo>
                  <a:pt x="163" y="142"/>
                </a:lnTo>
                <a:lnTo>
                  <a:pt x="160" y="142"/>
                </a:lnTo>
                <a:lnTo>
                  <a:pt x="160" y="146"/>
                </a:lnTo>
                <a:lnTo>
                  <a:pt x="160" y="158"/>
                </a:lnTo>
                <a:lnTo>
                  <a:pt x="145" y="158"/>
                </a:lnTo>
                <a:lnTo>
                  <a:pt x="144" y="187"/>
                </a:lnTo>
                <a:lnTo>
                  <a:pt x="142" y="187"/>
                </a:lnTo>
                <a:lnTo>
                  <a:pt x="138" y="183"/>
                </a:lnTo>
                <a:lnTo>
                  <a:pt x="136" y="184"/>
                </a:lnTo>
                <a:lnTo>
                  <a:pt x="135" y="186"/>
                </a:lnTo>
                <a:lnTo>
                  <a:pt x="132" y="186"/>
                </a:lnTo>
                <a:lnTo>
                  <a:pt x="132" y="189"/>
                </a:lnTo>
                <a:lnTo>
                  <a:pt x="132" y="190"/>
                </a:lnTo>
                <a:lnTo>
                  <a:pt x="113" y="189"/>
                </a:lnTo>
                <a:lnTo>
                  <a:pt x="112" y="208"/>
                </a:lnTo>
                <a:lnTo>
                  <a:pt x="100" y="208"/>
                </a:lnTo>
                <a:lnTo>
                  <a:pt x="98" y="212"/>
                </a:lnTo>
                <a:lnTo>
                  <a:pt x="84" y="211"/>
                </a:lnTo>
                <a:lnTo>
                  <a:pt x="84" y="199"/>
                </a:lnTo>
                <a:lnTo>
                  <a:pt x="32" y="196"/>
                </a:lnTo>
                <a:lnTo>
                  <a:pt x="32" y="180"/>
                </a:lnTo>
                <a:lnTo>
                  <a:pt x="27" y="183"/>
                </a:lnTo>
                <a:lnTo>
                  <a:pt x="22" y="181"/>
                </a:lnTo>
                <a:lnTo>
                  <a:pt x="18" y="181"/>
                </a:lnTo>
                <a:lnTo>
                  <a:pt x="19" y="171"/>
                </a:lnTo>
                <a:lnTo>
                  <a:pt x="3" y="170"/>
                </a:lnTo>
                <a:lnTo>
                  <a:pt x="6" y="126"/>
                </a:lnTo>
                <a:lnTo>
                  <a:pt x="0" y="124"/>
                </a:lnTo>
                <a:lnTo>
                  <a:pt x="3" y="86"/>
                </a:lnTo>
                <a:lnTo>
                  <a:pt x="9" y="87"/>
                </a:lnTo>
                <a:lnTo>
                  <a:pt x="10" y="87"/>
                </a:lnTo>
                <a:lnTo>
                  <a:pt x="12" y="87"/>
                </a:lnTo>
                <a:lnTo>
                  <a:pt x="15" y="89"/>
                </a:lnTo>
                <a:lnTo>
                  <a:pt x="16" y="87"/>
                </a:lnTo>
                <a:lnTo>
                  <a:pt x="16" y="83"/>
                </a:lnTo>
                <a:lnTo>
                  <a:pt x="15" y="80"/>
                </a:lnTo>
                <a:lnTo>
                  <a:pt x="16" y="79"/>
                </a:lnTo>
                <a:lnTo>
                  <a:pt x="18" y="74"/>
                </a:lnTo>
                <a:lnTo>
                  <a:pt x="21" y="74"/>
                </a:lnTo>
                <a:lnTo>
                  <a:pt x="22" y="74"/>
                </a:lnTo>
                <a:lnTo>
                  <a:pt x="22" y="77"/>
                </a:lnTo>
                <a:lnTo>
                  <a:pt x="25" y="77"/>
                </a:lnTo>
                <a:lnTo>
                  <a:pt x="27" y="74"/>
                </a:lnTo>
                <a:lnTo>
                  <a:pt x="28" y="74"/>
                </a:lnTo>
                <a:lnTo>
                  <a:pt x="31" y="71"/>
                </a:lnTo>
                <a:lnTo>
                  <a:pt x="32" y="71"/>
                </a:lnTo>
                <a:lnTo>
                  <a:pt x="32" y="70"/>
                </a:lnTo>
                <a:lnTo>
                  <a:pt x="35" y="70"/>
                </a:lnTo>
                <a:lnTo>
                  <a:pt x="37" y="68"/>
                </a:lnTo>
                <a:lnTo>
                  <a:pt x="38" y="68"/>
                </a:lnTo>
                <a:lnTo>
                  <a:pt x="41" y="64"/>
                </a:lnTo>
                <a:lnTo>
                  <a:pt x="43" y="64"/>
                </a:lnTo>
                <a:lnTo>
                  <a:pt x="43" y="58"/>
                </a:lnTo>
                <a:lnTo>
                  <a:pt x="65" y="60"/>
                </a:lnTo>
                <a:lnTo>
                  <a:pt x="65" y="61"/>
                </a:lnTo>
                <a:lnTo>
                  <a:pt x="76" y="63"/>
                </a:lnTo>
                <a:lnTo>
                  <a:pt x="76" y="64"/>
                </a:lnTo>
                <a:lnTo>
                  <a:pt x="87" y="64"/>
                </a:lnTo>
                <a:lnTo>
                  <a:pt x="87" y="57"/>
                </a:lnTo>
                <a:lnTo>
                  <a:pt x="84" y="57"/>
                </a:lnTo>
                <a:lnTo>
                  <a:pt x="84" y="49"/>
                </a:lnTo>
                <a:lnTo>
                  <a:pt x="88" y="49"/>
                </a:lnTo>
                <a:lnTo>
                  <a:pt x="87" y="35"/>
                </a:lnTo>
                <a:lnTo>
                  <a:pt x="75" y="35"/>
                </a:lnTo>
                <a:lnTo>
                  <a:pt x="75" y="29"/>
                </a:lnTo>
                <a:lnTo>
                  <a:pt x="66" y="27"/>
                </a:lnTo>
                <a:lnTo>
                  <a:pt x="66" y="17"/>
                </a:lnTo>
                <a:lnTo>
                  <a:pt x="104" y="19"/>
                </a:lnTo>
                <a:lnTo>
                  <a:pt x="104" y="11"/>
                </a:lnTo>
                <a:lnTo>
                  <a:pt x="106" y="10"/>
                </a:lnTo>
                <a:lnTo>
                  <a:pt x="107" y="10"/>
                </a:lnTo>
                <a:lnTo>
                  <a:pt x="109" y="8"/>
                </a:lnTo>
                <a:lnTo>
                  <a:pt x="110" y="7"/>
                </a:lnTo>
                <a:lnTo>
                  <a:pt x="112" y="8"/>
                </a:lnTo>
                <a:lnTo>
                  <a:pt x="112" y="10"/>
                </a:lnTo>
                <a:lnTo>
                  <a:pt x="117" y="8"/>
                </a:lnTo>
                <a:lnTo>
                  <a:pt x="119" y="10"/>
                </a:lnTo>
                <a:lnTo>
                  <a:pt x="122" y="11"/>
                </a:lnTo>
                <a:lnTo>
                  <a:pt x="126" y="11"/>
                </a:lnTo>
                <a:lnTo>
                  <a:pt x="126" y="0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latin typeface="Arial" charset="0"/>
              <a:cs typeface="Arial" pitchFamily="34" charset="0"/>
            </a:endParaRPr>
          </a:p>
        </p:txBody>
      </p:sp>
      <p:sp>
        <p:nvSpPr>
          <p:cNvPr id="350" name="Freeform 259"/>
          <p:cNvSpPr>
            <a:spLocks/>
          </p:cNvSpPr>
          <p:nvPr/>
        </p:nvSpPr>
        <p:spPr bwMode="auto">
          <a:xfrm rot="21334256">
            <a:off x="3324573" y="3278467"/>
            <a:ext cx="843312" cy="870349"/>
          </a:xfrm>
          <a:custGeom>
            <a:avLst/>
            <a:gdLst>
              <a:gd name="T0" fmla="*/ 2147483647 w 220"/>
              <a:gd name="T1" fmla="*/ 2147483647 h 239"/>
              <a:gd name="T2" fmla="*/ 2147483647 w 220"/>
              <a:gd name="T3" fmla="*/ 2147483647 h 239"/>
              <a:gd name="T4" fmla="*/ 2147483647 w 220"/>
              <a:gd name="T5" fmla="*/ 2147483647 h 239"/>
              <a:gd name="T6" fmla="*/ 2147483647 w 220"/>
              <a:gd name="T7" fmla="*/ 2147483647 h 239"/>
              <a:gd name="T8" fmla="*/ 2147483647 w 220"/>
              <a:gd name="T9" fmla="*/ 2147483647 h 239"/>
              <a:gd name="T10" fmla="*/ 2147483647 w 220"/>
              <a:gd name="T11" fmla="*/ 2147483647 h 239"/>
              <a:gd name="T12" fmla="*/ 2147483647 w 220"/>
              <a:gd name="T13" fmla="*/ 2147483647 h 239"/>
              <a:gd name="T14" fmla="*/ 2147483647 w 220"/>
              <a:gd name="T15" fmla="*/ 2147483647 h 239"/>
              <a:gd name="T16" fmla="*/ 2147483647 w 220"/>
              <a:gd name="T17" fmla="*/ 2147483647 h 239"/>
              <a:gd name="T18" fmla="*/ 2147483647 w 220"/>
              <a:gd name="T19" fmla="*/ 2147483647 h 239"/>
              <a:gd name="T20" fmla="*/ 2147483647 w 220"/>
              <a:gd name="T21" fmla="*/ 2147483647 h 239"/>
              <a:gd name="T22" fmla="*/ 2147483647 w 220"/>
              <a:gd name="T23" fmla="*/ 2147483647 h 239"/>
              <a:gd name="T24" fmla="*/ 2147483647 w 220"/>
              <a:gd name="T25" fmla="*/ 2147483647 h 239"/>
              <a:gd name="T26" fmla="*/ 2147483647 w 220"/>
              <a:gd name="T27" fmla="*/ 2147483647 h 239"/>
              <a:gd name="T28" fmla="*/ 2147483647 w 220"/>
              <a:gd name="T29" fmla="*/ 2147483647 h 239"/>
              <a:gd name="T30" fmla="*/ 2147483647 w 220"/>
              <a:gd name="T31" fmla="*/ 2147483647 h 239"/>
              <a:gd name="T32" fmla="*/ 2147483647 w 220"/>
              <a:gd name="T33" fmla="*/ 2147483647 h 239"/>
              <a:gd name="T34" fmla="*/ 2147483647 w 220"/>
              <a:gd name="T35" fmla="*/ 2147483647 h 239"/>
              <a:gd name="T36" fmla="*/ 2147483647 w 220"/>
              <a:gd name="T37" fmla="*/ 2147483647 h 239"/>
              <a:gd name="T38" fmla="*/ 2147483647 w 220"/>
              <a:gd name="T39" fmla="*/ 2147483647 h 239"/>
              <a:gd name="T40" fmla="*/ 2147483647 w 220"/>
              <a:gd name="T41" fmla="*/ 2147483647 h 239"/>
              <a:gd name="T42" fmla="*/ 2147483647 w 220"/>
              <a:gd name="T43" fmla="*/ 2147483647 h 239"/>
              <a:gd name="T44" fmla="*/ 2147483647 w 220"/>
              <a:gd name="T45" fmla="*/ 2147483647 h 239"/>
              <a:gd name="T46" fmla="*/ 2147483647 w 220"/>
              <a:gd name="T47" fmla="*/ 2147483647 h 239"/>
              <a:gd name="T48" fmla="*/ 2147483647 w 220"/>
              <a:gd name="T49" fmla="*/ 2147483647 h 239"/>
              <a:gd name="T50" fmla="*/ 2147483647 w 220"/>
              <a:gd name="T51" fmla="*/ 2147483647 h 239"/>
              <a:gd name="T52" fmla="*/ 2147483647 w 220"/>
              <a:gd name="T53" fmla="*/ 2147483647 h 239"/>
              <a:gd name="T54" fmla="*/ 2147483647 w 220"/>
              <a:gd name="T55" fmla="*/ 2147483647 h 239"/>
              <a:gd name="T56" fmla="*/ 2147483647 w 220"/>
              <a:gd name="T57" fmla="*/ 2147483647 h 239"/>
              <a:gd name="T58" fmla="*/ 2147483647 w 220"/>
              <a:gd name="T59" fmla="*/ 2147483647 h 239"/>
              <a:gd name="T60" fmla="*/ 2147483647 w 220"/>
              <a:gd name="T61" fmla="*/ 2147483647 h 239"/>
              <a:gd name="T62" fmla="*/ 2147483647 w 220"/>
              <a:gd name="T63" fmla="*/ 2147483647 h 239"/>
              <a:gd name="T64" fmla="*/ 2147483647 w 220"/>
              <a:gd name="T65" fmla="*/ 2147483647 h 239"/>
              <a:gd name="T66" fmla="*/ 0 w 220"/>
              <a:gd name="T67" fmla="*/ 2147483647 h 239"/>
              <a:gd name="T68" fmla="*/ 2147483647 w 220"/>
              <a:gd name="T69" fmla="*/ 2147483647 h 239"/>
              <a:gd name="T70" fmla="*/ 2147483647 w 220"/>
              <a:gd name="T71" fmla="*/ 2147483647 h 239"/>
              <a:gd name="T72" fmla="*/ 2147483647 w 220"/>
              <a:gd name="T73" fmla="*/ 2147483647 h 239"/>
              <a:gd name="T74" fmla="*/ 2147483647 w 220"/>
              <a:gd name="T75" fmla="*/ 2147483647 h 239"/>
              <a:gd name="T76" fmla="*/ 2147483647 w 220"/>
              <a:gd name="T77" fmla="*/ 2147483647 h 239"/>
              <a:gd name="T78" fmla="*/ 2147483647 w 220"/>
              <a:gd name="T79" fmla="*/ 2147483647 h 239"/>
              <a:gd name="T80" fmla="*/ 2147483647 w 220"/>
              <a:gd name="T81" fmla="*/ 2147483647 h 239"/>
              <a:gd name="T82" fmla="*/ 2147483647 w 220"/>
              <a:gd name="T83" fmla="*/ 2147483647 h 239"/>
              <a:gd name="T84" fmla="*/ 2147483647 w 220"/>
              <a:gd name="T85" fmla="*/ 2147483647 h 239"/>
              <a:gd name="T86" fmla="*/ 2147483647 w 220"/>
              <a:gd name="T87" fmla="*/ 2147483647 h 239"/>
              <a:gd name="T88" fmla="*/ 2147483647 w 220"/>
              <a:gd name="T89" fmla="*/ 2147483647 h 239"/>
              <a:gd name="T90" fmla="*/ 2147483647 w 220"/>
              <a:gd name="T91" fmla="*/ 2147483647 h 239"/>
              <a:gd name="T92" fmla="*/ 2147483647 w 220"/>
              <a:gd name="T93" fmla="*/ 2147483647 h 239"/>
              <a:gd name="T94" fmla="*/ 2147483647 w 220"/>
              <a:gd name="T95" fmla="*/ 2147483647 h 239"/>
              <a:gd name="T96" fmla="*/ 2147483647 w 220"/>
              <a:gd name="T97" fmla="*/ 2147483647 h 239"/>
              <a:gd name="T98" fmla="*/ 2147483647 w 220"/>
              <a:gd name="T99" fmla="*/ 2147483647 h 239"/>
              <a:gd name="T100" fmla="*/ 2147483647 w 220"/>
              <a:gd name="T101" fmla="*/ 2147483647 h 239"/>
              <a:gd name="T102" fmla="*/ 2147483647 w 220"/>
              <a:gd name="T103" fmla="*/ 2147483647 h 239"/>
              <a:gd name="T104" fmla="*/ 2147483647 w 220"/>
              <a:gd name="T105" fmla="*/ 2147483647 h 239"/>
              <a:gd name="T106" fmla="*/ 2147483647 w 220"/>
              <a:gd name="T107" fmla="*/ 2147483647 h 239"/>
              <a:gd name="T108" fmla="*/ 2147483647 w 220"/>
              <a:gd name="T109" fmla="*/ 2147483647 h 239"/>
              <a:gd name="T110" fmla="*/ 2147483647 w 220"/>
              <a:gd name="T111" fmla="*/ 2147483647 h 239"/>
              <a:gd name="T112" fmla="*/ 2147483647 w 220"/>
              <a:gd name="T113" fmla="*/ 2147483647 h 239"/>
              <a:gd name="T114" fmla="*/ 2147483647 w 220"/>
              <a:gd name="T115" fmla="*/ 2147483647 h 239"/>
              <a:gd name="T116" fmla="*/ 2147483647 w 220"/>
              <a:gd name="T117" fmla="*/ 2147483647 h 239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220"/>
              <a:gd name="T178" fmla="*/ 0 h 239"/>
              <a:gd name="T179" fmla="*/ 220 w 220"/>
              <a:gd name="T180" fmla="*/ 239 h 239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220" h="239">
                <a:moveTo>
                  <a:pt x="177" y="150"/>
                </a:moveTo>
                <a:lnTo>
                  <a:pt x="196" y="172"/>
                </a:lnTo>
                <a:lnTo>
                  <a:pt x="187" y="180"/>
                </a:lnTo>
                <a:lnTo>
                  <a:pt x="190" y="182"/>
                </a:lnTo>
                <a:lnTo>
                  <a:pt x="192" y="185"/>
                </a:lnTo>
                <a:lnTo>
                  <a:pt x="196" y="188"/>
                </a:lnTo>
                <a:lnTo>
                  <a:pt x="199" y="192"/>
                </a:lnTo>
                <a:lnTo>
                  <a:pt x="203" y="192"/>
                </a:lnTo>
                <a:lnTo>
                  <a:pt x="203" y="194"/>
                </a:lnTo>
                <a:lnTo>
                  <a:pt x="208" y="195"/>
                </a:lnTo>
                <a:lnTo>
                  <a:pt x="220" y="208"/>
                </a:lnTo>
                <a:lnTo>
                  <a:pt x="202" y="227"/>
                </a:lnTo>
                <a:lnTo>
                  <a:pt x="196" y="221"/>
                </a:lnTo>
                <a:lnTo>
                  <a:pt x="195" y="223"/>
                </a:lnTo>
                <a:lnTo>
                  <a:pt x="192" y="220"/>
                </a:lnTo>
                <a:lnTo>
                  <a:pt x="187" y="223"/>
                </a:lnTo>
                <a:lnTo>
                  <a:pt x="193" y="227"/>
                </a:lnTo>
                <a:lnTo>
                  <a:pt x="190" y="230"/>
                </a:lnTo>
                <a:lnTo>
                  <a:pt x="192" y="232"/>
                </a:lnTo>
                <a:lnTo>
                  <a:pt x="189" y="238"/>
                </a:lnTo>
                <a:lnTo>
                  <a:pt x="187" y="236"/>
                </a:lnTo>
                <a:lnTo>
                  <a:pt x="184" y="233"/>
                </a:lnTo>
                <a:lnTo>
                  <a:pt x="183" y="233"/>
                </a:lnTo>
                <a:lnTo>
                  <a:pt x="179" y="236"/>
                </a:lnTo>
                <a:lnTo>
                  <a:pt x="174" y="236"/>
                </a:lnTo>
                <a:lnTo>
                  <a:pt x="171" y="239"/>
                </a:lnTo>
                <a:lnTo>
                  <a:pt x="170" y="239"/>
                </a:lnTo>
                <a:lnTo>
                  <a:pt x="167" y="236"/>
                </a:lnTo>
                <a:lnTo>
                  <a:pt x="165" y="232"/>
                </a:lnTo>
                <a:lnTo>
                  <a:pt x="164" y="229"/>
                </a:lnTo>
                <a:lnTo>
                  <a:pt x="162" y="226"/>
                </a:lnTo>
                <a:lnTo>
                  <a:pt x="162" y="227"/>
                </a:lnTo>
                <a:lnTo>
                  <a:pt x="161" y="227"/>
                </a:lnTo>
                <a:lnTo>
                  <a:pt x="161" y="232"/>
                </a:lnTo>
                <a:lnTo>
                  <a:pt x="158" y="233"/>
                </a:lnTo>
                <a:lnTo>
                  <a:pt x="157" y="233"/>
                </a:lnTo>
                <a:lnTo>
                  <a:pt x="155" y="232"/>
                </a:lnTo>
                <a:lnTo>
                  <a:pt x="157" y="220"/>
                </a:lnTo>
                <a:lnTo>
                  <a:pt x="154" y="218"/>
                </a:lnTo>
                <a:lnTo>
                  <a:pt x="151" y="220"/>
                </a:lnTo>
                <a:lnTo>
                  <a:pt x="148" y="220"/>
                </a:lnTo>
                <a:lnTo>
                  <a:pt x="145" y="214"/>
                </a:lnTo>
                <a:lnTo>
                  <a:pt x="142" y="214"/>
                </a:lnTo>
                <a:lnTo>
                  <a:pt x="135" y="216"/>
                </a:lnTo>
                <a:lnTo>
                  <a:pt x="126" y="217"/>
                </a:lnTo>
                <a:lnTo>
                  <a:pt x="124" y="218"/>
                </a:lnTo>
                <a:lnTo>
                  <a:pt x="124" y="223"/>
                </a:lnTo>
                <a:lnTo>
                  <a:pt x="123" y="223"/>
                </a:lnTo>
                <a:lnTo>
                  <a:pt x="116" y="218"/>
                </a:lnTo>
                <a:lnTo>
                  <a:pt x="114" y="217"/>
                </a:lnTo>
                <a:lnTo>
                  <a:pt x="114" y="211"/>
                </a:lnTo>
                <a:lnTo>
                  <a:pt x="111" y="208"/>
                </a:lnTo>
                <a:lnTo>
                  <a:pt x="108" y="208"/>
                </a:lnTo>
                <a:lnTo>
                  <a:pt x="104" y="208"/>
                </a:lnTo>
                <a:lnTo>
                  <a:pt x="101" y="205"/>
                </a:lnTo>
                <a:lnTo>
                  <a:pt x="98" y="205"/>
                </a:lnTo>
                <a:lnTo>
                  <a:pt x="95" y="205"/>
                </a:lnTo>
                <a:lnTo>
                  <a:pt x="89" y="201"/>
                </a:lnTo>
                <a:lnTo>
                  <a:pt x="86" y="198"/>
                </a:lnTo>
                <a:lnTo>
                  <a:pt x="85" y="194"/>
                </a:lnTo>
                <a:lnTo>
                  <a:pt x="80" y="191"/>
                </a:lnTo>
                <a:lnTo>
                  <a:pt x="79" y="186"/>
                </a:lnTo>
                <a:lnTo>
                  <a:pt x="76" y="185"/>
                </a:lnTo>
                <a:lnTo>
                  <a:pt x="75" y="185"/>
                </a:lnTo>
                <a:lnTo>
                  <a:pt x="70" y="188"/>
                </a:lnTo>
                <a:lnTo>
                  <a:pt x="67" y="186"/>
                </a:lnTo>
                <a:lnTo>
                  <a:pt x="64" y="186"/>
                </a:lnTo>
                <a:lnTo>
                  <a:pt x="63" y="186"/>
                </a:lnTo>
                <a:lnTo>
                  <a:pt x="60" y="183"/>
                </a:lnTo>
                <a:lnTo>
                  <a:pt x="61" y="179"/>
                </a:lnTo>
                <a:lnTo>
                  <a:pt x="58" y="177"/>
                </a:lnTo>
                <a:lnTo>
                  <a:pt x="55" y="177"/>
                </a:lnTo>
                <a:lnTo>
                  <a:pt x="53" y="176"/>
                </a:lnTo>
                <a:lnTo>
                  <a:pt x="48" y="175"/>
                </a:lnTo>
                <a:lnTo>
                  <a:pt x="47" y="175"/>
                </a:lnTo>
                <a:lnTo>
                  <a:pt x="45" y="173"/>
                </a:lnTo>
                <a:lnTo>
                  <a:pt x="45" y="166"/>
                </a:lnTo>
                <a:lnTo>
                  <a:pt x="45" y="164"/>
                </a:lnTo>
                <a:lnTo>
                  <a:pt x="42" y="164"/>
                </a:lnTo>
                <a:lnTo>
                  <a:pt x="41" y="163"/>
                </a:lnTo>
                <a:lnTo>
                  <a:pt x="42" y="160"/>
                </a:lnTo>
                <a:lnTo>
                  <a:pt x="41" y="158"/>
                </a:lnTo>
                <a:lnTo>
                  <a:pt x="38" y="157"/>
                </a:lnTo>
                <a:lnTo>
                  <a:pt x="36" y="155"/>
                </a:lnTo>
                <a:lnTo>
                  <a:pt x="35" y="150"/>
                </a:lnTo>
                <a:lnTo>
                  <a:pt x="32" y="147"/>
                </a:lnTo>
                <a:lnTo>
                  <a:pt x="31" y="145"/>
                </a:lnTo>
                <a:lnTo>
                  <a:pt x="25" y="138"/>
                </a:lnTo>
                <a:lnTo>
                  <a:pt x="25" y="135"/>
                </a:lnTo>
                <a:lnTo>
                  <a:pt x="26" y="128"/>
                </a:lnTo>
                <a:lnTo>
                  <a:pt x="25" y="125"/>
                </a:lnTo>
                <a:lnTo>
                  <a:pt x="22" y="123"/>
                </a:lnTo>
                <a:lnTo>
                  <a:pt x="17" y="123"/>
                </a:lnTo>
                <a:lnTo>
                  <a:pt x="16" y="123"/>
                </a:lnTo>
                <a:lnTo>
                  <a:pt x="14" y="123"/>
                </a:lnTo>
                <a:lnTo>
                  <a:pt x="11" y="120"/>
                </a:lnTo>
                <a:lnTo>
                  <a:pt x="7" y="119"/>
                </a:lnTo>
                <a:lnTo>
                  <a:pt x="6" y="117"/>
                </a:lnTo>
                <a:lnTo>
                  <a:pt x="6" y="114"/>
                </a:lnTo>
                <a:lnTo>
                  <a:pt x="3" y="113"/>
                </a:lnTo>
                <a:lnTo>
                  <a:pt x="1" y="113"/>
                </a:lnTo>
                <a:lnTo>
                  <a:pt x="0" y="113"/>
                </a:lnTo>
                <a:lnTo>
                  <a:pt x="0" y="112"/>
                </a:lnTo>
                <a:lnTo>
                  <a:pt x="1" y="106"/>
                </a:lnTo>
                <a:lnTo>
                  <a:pt x="1" y="103"/>
                </a:lnTo>
                <a:lnTo>
                  <a:pt x="1" y="101"/>
                </a:lnTo>
                <a:lnTo>
                  <a:pt x="4" y="100"/>
                </a:lnTo>
                <a:lnTo>
                  <a:pt x="4" y="95"/>
                </a:lnTo>
                <a:lnTo>
                  <a:pt x="9" y="94"/>
                </a:lnTo>
                <a:lnTo>
                  <a:pt x="9" y="91"/>
                </a:lnTo>
                <a:lnTo>
                  <a:pt x="9" y="85"/>
                </a:lnTo>
                <a:lnTo>
                  <a:pt x="10" y="81"/>
                </a:lnTo>
                <a:lnTo>
                  <a:pt x="10" y="78"/>
                </a:lnTo>
                <a:lnTo>
                  <a:pt x="10" y="76"/>
                </a:lnTo>
                <a:lnTo>
                  <a:pt x="13" y="73"/>
                </a:lnTo>
                <a:lnTo>
                  <a:pt x="13" y="70"/>
                </a:lnTo>
                <a:lnTo>
                  <a:pt x="13" y="69"/>
                </a:lnTo>
                <a:lnTo>
                  <a:pt x="11" y="69"/>
                </a:lnTo>
                <a:lnTo>
                  <a:pt x="11" y="68"/>
                </a:lnTo>
                <a:lnTo>
                  <a:pt x="13" y="63"/>
                </a:lnTo>
                <a:lnTo>
                  <a:pt x="11" y="60"/>
                </a:lnTo>
                <a:lnTo>
                  <a:pt x="9" y="53"/>
                </a:lnTo>
                <a:lnTo>
                  <a:pt x="9" y="51"/>
                </a:lnTo>
                <a:lnTo>
                  <a:pt x="11" y="50"/>
                </a:lnTo>
                <a:lnTo>
                  <a:pt x="14" y="50"/>
                </a:lnTo>
                <a:lnTo>
                  <a:pt x="14" y="47"/>
                </a:lnTo>
                <a:lnTo>
                  <a:pt x="17" y="46"/>
                </a:lnTo>
                <a:lnTo>
                  <a:pt x="17" y="43"/>
                </a:lnTo>
                <a:lnTo>
                  <a:pt x="19" y="40"/>
                </a:lnTo>
                <a:lnTo>
                  <a:pt x="19" y="37"/>
                </a:lnTo>
                <a:lnTo>
                  <a:pt x="19" y="29"/>
                </a:lnTo>
                <a:lnTo>
                  <a:pt x="19" y="27"/>
                </a:lnTo>
                <a:lnTo>
                  <a:pt x="20" y="21"/>
                </a:lnTo>
                <a:lnTo>
                  <a:pt x="28" y="13"/>
                </a:lnTo>
                <a:lnTo>
                  <a:pt x="29" y="12"/>
                </a:lnTo>
                <a:lnTo>
                  <a:pt x="32" y="7"/>
                </a:lnTo>
                <a:lnTo>
                  <a:pt x="36" y="7"/>
                </a:lnTo>
                <a:lnTo>
                  <a:pt x="38" y="5"/>
                </a:lnTo>
                <a:lnTo>
                  <a:pt x="41" y="3"/>
                </a:lnTo>
                <a:lnTo>
                  <a:pt x="42" y="3"/>
                </a:lnTo>
                <a:lnTo>
                  <a:pt x="42" y="0"/>
                </a:lnTo>
                <a:lnTo>
                  <a:pt x="48" y="5"/>
                </a:lnTo>
                <a:lnTo>
                  <a:pt x="48" y="2"/>
                </a:lnTo>
                <a:lnTo>
                  <a:pt x="77" y="5"/>
                </a:lnTo>
                <a:lnTo>
                  <a:pt x="77" y="13"/>
                </a:lnTo>
                <a:lnTo>
                  <a:pt x="76" y="21"/>
                </a:lnTo>
                <a:lnTo>
                  <a:pt x="77" y="31"/>
                </a:lnTo>
                <a:lnTo>
                  <a:pt x="92" y="40"/>
                </a:lnTo>
                <a:lnTo>
                  <a:pt x="104" y="43"/>
                </a:lnTo>
                <a:lnTo>
                  <a:pt x="104" y="40"/>
                </a:lnTo>
                <a:lnTo>
                  <a:pt x="117" y="44"/>
                </a:lnTo>
                <a:lnTo>
                  <a:pt x="118" y="43"/>
                </a:lnTo>
                <a:lnTo>
                  <a:pt x="120" y="43"/>
                </a:lnTo>
                <a:lnTo>
                  <a:pt x="121" y="40"/>
                </a:lnTo>
                <a:lnTo>
                  <a:pt x="124" y="40"/>
                </a:lnTo>
                <a:lnTo>
                  <a:pt x="132" y="29"/>
                </a:lnTo>
                <a:lnTo>
                  <a:pt x="136" y="35"/>
                </a:lnTo>
                <a:lnTo>
                  <a:pt x="139" y="37"/>
                </a:lnTo>
                <a:lnTo>
                  <a:pt x="140" y="43"/>
                </a:lnTo>
                <a:lnTo>
                  <a:pt x="133" y="50"/>
                </a:lnTo>
                <a:lnTo>
                  <a:pt x="129" y="46"/>
                </a:lnTo>
                <a:lnTo>
                  <a:pt x="126" y="49"/>
                </a:lnTo>
                <a:lnTo>
                  <a:pt x="133" y="56"/>
                </a:lnTo>
                <a:lnTo>
                  <a:pt x="136" y="60"/>
                </a:lnTo>
                <a:lnTo>
                  <a:pt x="143" y="68"/>
                </a:lnTo>
                <a:lnTo>
                  <a:pt x="146" y="76"/>
                </a:lnTo>
                <a:lnTo>
                  <a:pt x="152" y="72"/>
                </a:lnTo>
                <a:lnTo>
                  <a:pt x="165" y="90"/>
                </a:lnTo>
                <a:lnTo>
                  <a:pt x="145" y="98"/>
                </a:lnTo>
                <a:lnTo>
                  <a:pt x="157" y="113"/>
                </a:lnTo>
                <a:lnTo>
                  <a:pt x="164" y="109"/>
                </a:lnTo>
                <a:lnTo>
                  <a:pt x="167" y="113"/>
                </a:lnTo>
                <a:lnTo>
                  <a:pt x="167" y="117"/>
                </a:lnTo>
                <a:lnTo>
                  <a:pt x="170" y="120"/>
                </a:lnTo>
                <a:lnTo>
                  <a:pt x="174" y="122"/>
                </a:lnTo>
                <a:lnTo>
                  <a:pt x="177" y="125"/>
                </a:lnTo>
                <a:lnTo>
                  <a:pt x="164" y="135"/>
                </a:lnTo>
                <a:lnTo>
                  <a:pt x="177" y="150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latin typeface="Arial" charset="0"/>
              <a:cs typeface="Arial" pitchFamily="34" charset="0"/>
            </a:endParaRPr>
          </a:p>
        </p:txBody>
      </p:sp>
      <p:sp>
        <p:nvSpPr>
          <p:cNvPr id="351" name="Freeform 260"/>
          <p:cNvSpPr>
            <a:spLocks/>
          </p:cNvSpPr>
          <p:nvPr/>
        </p:nvSpPr>
        <p:spPr bwMode="auto">
          <a:xfrm rot="21334256">
            <a:off x="5151664" y="1814905"/>
            <a:ext cx="856996" cy="599180"/>
          </a:xfrm>
          <a:custGeom>
            <a:avLst/>
            <a:gdLst>
              <a:gd name="T0" fmla="*/ 2147483647 w 223"/>
              <a:gd name="T1" fmla="*/ 2147483647 h 164"/>
              <a:gd name="T2" fmla="*/ 2147483647 w 223"/>
              <a:gd name="T3" fmla="*/ 2147483647 h 164"/>
              <a:gd name="T4" fmla="*/ 2147483647 w 223"/>
              <a:gd name="T5" fmla="*/ 2147483647 h 164"/>
              <a:gd name="T6" fmla="*/ 2147483647 w 223"/>
              <a:gd name="T7" fmla="*/ 2147483647 h 164"/>
              <a:gd name="T8" fmla="*/ 2147483647 w 223"/>
              <a:gd name="T9" fmla="*/ 2147483647 h 164"/>
              <a:gd name="T10" fmla="*/ 2147483647 w 223"/>
              <a:gd name="T11" fmla="*/ 2147483647 h 164"/>
              <a:gd name="T12" fmla="*/ 2147483647 w 223"/>
              <a:gd name="T13" fmla="*/ 2147483647 h 164"/>
              <a:gd name="T14" fmla="*/ 2147483647 w 223"/>
              <a:gd name="T15" fmla="*/ 2147483647 h 164"/>
              <a:gd name="T16" fmla="*/ 2147483647 w 223"/>
              <a:gd name="T17" fmla="*/ 2147483647 h 164"/>
              <a:gd name="T18" fmla="*/ 2147483647 w 223"/>
              <a:gd name="T19" fmla="*/ 2147483647 h 164"/>
              <a:gd name="T20" fmla="*/ 2147483647 w 223"/>
              <a:gd name="T21" fmla="*/ 2147483647 h 164"/>
              <a:gd name="T22" fmla="*/ 2147483647 w 223"/>
              <a:gd name="T23" fmla="*/ 2147483647 h 164"/>
              <a:gd name="T24" fmla="*/ 2147483647 w 223"/>
              <a:gd name="T25" fmla="*/ 2147483647 h 164"/>
              <a:gd name="T26" fmla="*/ 2147483647 w 223"/>
              <a:gd name="T27" fmla="*/ 2147483647 h 164"/>
              <a:gd name="T28" fmla="*/ 2147483647 w 223"/>
              <a:gd name="T29" fmla="*/ 2147483647 h 164"/>
              <a:gd name="T30" fmla="*/ 2147483647 w 223"/>
              <a:gd name="T31" fmla="*/ 2147483647 h 164"/>
              <a:gd name="T32" fmla="*/ 2147483647 w 223"/>
              <a:gd name="T33" fmla="*/ 2147483647 h 164"/>
              <a:gd name="T34" fmla="*/ 2147483647 w 223"/>
              <a:gd name="T35" fmla="*/ 2147483647 h 164"/>
              <a:gd name="T36" fmla="*/ 2147483647 w 223"/>
              <a:gd name="T37" fmla="*/ 2147483647 h 164"/>
              <a:gd name="T38" fmla="*/ 2147483647 w 223"/>
              <a:gd name="T39" fmla="*/ 2147483647 h 164"/>
              <a:gd name="T40" fmla="*/ 2147483647 w 223"/>
              <a:gd name="T41" fmla="*/ 2147483647 h 164"/>
              <a:gd name="T42" fmla="*/ 2147483647 w 223"/>
              <a:gd name="T43" fmla="*/ 2147483647 h 164"/>
              <a:gd name="T44" fmla="*/ 2147483647 w 223"/>
              <a:gd name="T45" fmla="*/ 2147483647 h 164"/>
              <a:gd name="T46" fmla="*/ 2147483647 w 223"/>
              <a:gd name="T47" fmla="*/ 2147483647 h 164"/>
              <a:gd name="T48" fmla="*/ 2147483647 w 223"/>
              <a:gd name="T49" fmla="*/ 2147483647 h 164"/>
              <a:gd name="T50" fmla="*/ 2147483647 w 223"/>
              <a:gd name="T51" fmla="*/ 2147483647 h 164"/>
              <a:gd name="T52" fmla="*/ 2147483647 w 223"/>
              <a:gd name="T53" fmla="*/ 2147483647 h 164"/>
              <a:gd name="T54" fmla="*/ 0 w 223"/>
              <a:gd name="T55" fmla="*/ 2147483647 h 164"/>
              <a:gd name="T56" fmla="*/ 2147483647 w 223"/>
              <a:gd name="T57" fmla="*/ 2147483647 h 164"/>
              <a:gd name="T58" fmla="*/ 2147483647 w 223"/>
              <a:gd name="T59" fmla="*/ 2147483647 h 164"/>
              <a:gd name="T60" fmla="*/ 2147483647 w 223"/>
              <a:gd name="T61" fmla="*/ 2147483647 h 164"/>
              <a:gd name="T62" fmla="*/ 2147483647 w 223"/>
              <a:gd name="T63" fmla="*/ 2147483647 h 164"/>
              <a:gd name="T64" fmla="*/ 2147483647 w 223"/>
              <a:gd name="T65" fmla="*/ 2147483647 h 164"/>
              <a:gd name="T66" fmla="*/ 2147483647 w 223"/>
              <a:gd name="T67" fmla="*/ 2147483647 h 164"/>
              <a:gd name="T68" fmla="*/ 2147483647 w 223"/>
              <a:gd name="T69" fmla="*/ 2147483647 h 164"/>
              <a:gd name="T70" fmla="*/ 2147483647 w 223"/>
              <a:gd name="T71" fmla="*/ 2147483647 h 164"/>
              <a:gd name="T72" fmla="*/ 2147483647 w 223"/>
              <a:gd name="T73" fmla="*/ 2147483647 h 164"/>
              <a:gd name="T74" fmla="*/ 2147483647 w 223"/>
              <a:gd name="T75" fmla="*/ 2147483647 h 164"/>
              <a:gd name="T76" fmla="*/ 2147483647 w 223"/>
              <a:gd name="T77" fmla="*/ 2147483647 h 164"/>
              <a:gd name="T78" fmla="*/ 2147483647 w 223"/>
              <a:gd name="T79" fmla="*/ 2147483647 h 164"/>
              <a:gd name="T80" fmla="*/ 2147483647 w 223"/>
              <a:gd name="T81" fmla="*/ 2147483647 h 164"/>
              <a:gd name="T82" fmla="*/ 2147483647 w 223"/>
              <a:gd name="T83" fmla="*/ 2147483647 h 164"/>
              <a:gd name="T84" fmla="*/ 2147483647 w 223"/>
              <a:gd name="T85" fmla="*/ 0 h 164"/>
              <a:gd name="T86" fmla="*/ 2147483647 w 223"/>
              <a:gd name="T87" fmla="*/ 2147483647 h 164"/>
              <a:gd name="T88" fmla="*/ 2147483647 w 223"/>
              <a:gd name="T89" fmla="*/ 2147483647 h 164"/>
              <a:gd name="T90" fmla="*/ 2147483647 w 223"/>
              <a:gd name="T91" fmla="*/ 2147483647 h 164"/>
              <a:gd name="T92" fmla="*/ 2147483647 w 223"/>
              <a:gd name="T93" fmla="*/ 2147483647 h 164"/>
              <a:gd name="T94" fmla="*/ 2147483647 w 223"/>
              <a:gd name="T95" fmla="*/ 2147483647 h 164"/>
              <a:gd name="T96" fmla="*/ 2147483647 w 223"/>
              <a:gd name="T97" fmla="*/ 2147483647 h 164"/>
              <a:gd name="T98" fmla="*/ 2147483647 w 223"/>
              <a:gd name="T99" fmla="*/ 2147483647 h 164"/>
              <a:gd name="T100" fmla="*/ 2147483647 w 223"/>
              <a:gd name="T101" fmla="*/ 2147483647 h 164"/>
              <a:gd name="T102" fmla="*/ 2147483647 w 223"/>
              <a:gd name="T103" fmla="*/ 2147483647 h 164"/>
              <a:gd name="T104" fmla="*/ 2147483647 w 223"/>
              <a:gd name="T105" fmla="*/ 2147483647 h 164"/>
              <a:gd name="T106" fmla="*/ 2147483647 w 223"/>
              <a:gd name="T107" fmla="*/ 2147483647 h 164"/>
              <a:gd name="T108" fmla="*/ 2147483647 w 223"/>
              <a:gd name="T109" fmla="*/ 2147483647 h 164"/>
              <a:gd name="T110" fmla="*/ 2147483647 w 223"/>
              <a:gd name="T111" fmla="*/ 2147483647 h 164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223"/>
              <a:gd name="T169" fmla="*/ 0 h 164"/>
              <a:gd name="T170" fmla="*/ 223 w 223"/>
              <a:gd name="T171" fmla="*/ 164 h 164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223" h="164">
                <a:moveTo>
                  <a:pt x="179" y="66"/>
                </a:moveTo>
                <a:lnTo>
                  <a:pt x="184" y="66"/>
                </a:lnTo>
                <a:lnTo>
                  <a:pt x="187" y="66"/>
                </a:lnTo>
                <a:lnTo>
                  <a:pt x="187" y="67"/>
                </a:lnTo>
                <a:lnTo>
                  <a:pt x="187" y="70"/>
                </a:lnTo>
                <a:lnTo>
                  <a:pt x="185" y="79"/>
                </a:lnTo>
                <a:lnTo>
                  <a:pt x="185" y="86"/>
                </a:lnTo>
                <a:lnTo>
                  <a:pt x="185" y="91"/>
                </a:lnTo>
                <a:lnTo>
                  <a:pt x="184" y="95"/>
                </a:lnTo>
                <a:lnTo>
                  <a:pt x="182" y="95"/>
                </a:lnTo>
                <a:lnTo>
                  <a:pt x="178" y="94"/>
                </a:lnTo>
                <a:lnTo>
                  <a:pt x="178" y="97"/>
                </a:lnTo>
                <a:lnTo>
                  <a:pt x="178" y="100"/>
                </a:lnTo>
                <a:lnTo>
                  <a:pt x="173" y="100"/>
                </a:lnTo>
                <a:lnTo>
                  <a:pt x="173" y="103"/>
                </a:lnTo>
                <a:lnTo>
                  <a:pt x="173" y="107"/>
                </a:lnTo>
                <a:lnTo>
                  <a:pt x="176" y="107"/>
                </a:lnTo>
                <a:lnTo>
                  <a:pt x="179" y="107"/>
                </a:lnTo>
                <a:lnTo>
                  <a:pt x="181" y="108"/>
                </a:lnTo>
                <a:lnTo>
                  <a:pt x="181" y="110"/>
                </a:lnTo>
                <a:lnTo>
                  <a:pt x="181" y="113"/>
                </a:lnTo>
                <a:lnTo>
                  <a:pt x="181" y="117"/>
                </a:lnTo>
                <a:lnTo>
                  <a:pt x="181" y="120"/>
                </a:lnTo>
                <a:lnTo>
                  <a:pt x="182" y="120"/>
                </a:lnTo>
                <a:lnTo>
                  <a:pt x="184" y="120"/>
                </a:lnTo>
                <a:lnTo>
                  <a:pt x="191" y="120"/>
                </a:lnTo>
                <a:lnTo>
                  <a:pt x="194" y="122"/>
                </a:lnTo>
                <a:lnTo>
                  <a:pt x="194" y="123"/>
                </a:lnTo>
                <a:lnTo>
                  <a:pt x="194" y="126"/>
                </a:lnTo>
                <a:lnTo>
                  <a:pt x="194" y="130"/>
                </a:lnTo>
                <a:lnTo>
                  <a:pt x="194" y="133"/>
                </a:lnTo>
                <a:lnTo>
                  <a:pt x="195" y="136"/>
                </a:lnTo>
                <a:lnTo>
                  <a:pt x="198" y="136"/>
                </a:lnTo>
                <a:lnTo>
                  <a:pt x="200" y="138"/>
                </a:lnTo>
                <a:lnTo>
                  <a:pt x="201" y="138"/>
                </a:lnTo>
                <a:lnTo>
                  <a:pt x="206" y="138"/>
                </a:lnTo>
                <a:lnTo>
                  <a:pt x="210" y="139"/>
                </a:lnTo>
                <a:lnTo>
                  <a:pt x="213" y="141"/>
                </a:lnTo>
                <a:lnTo>
                  <a:pt x="217" y="142"/>
                </a:lnTo>
                <a:lnTo>
                  <a:pt x="219" y="142"/>
                </a:lnTo>
                <a:lnTo>
                  <a:pt x="223" y="142"/>
                </a:lnTo>
                <a:lnTo>
                  <a:pt x="222" y="145"/>
                </a:lnTo>
                <a:lnTo>
                  <a:pt x="223" y="145"/>
                </a:lnTo>
                <a:lnTo>
                  <a:pt x="223" y="147"/>
                </a:lnTo>
                <a:lnTo>
                  <a:pt x="197" y="145"/>
                </a:lnTo>
                <a:lnTo>
                  <a:pt x="197" y="150"/>
                </a:lnTo>
                <a:lnTo>
                  <a:pt x="173" y="148"/>
                </a:lnTo>
                <a:lnTo>
                  <a:pt x="173" y="142"/>
                </a:lnTo>
                <a:lnTo>
                  <a:pt x="160" y="141"/>
                </a:lnTo>
                <a:lnTo>
                  <a:pt x="159" y="139"/>
                </a:lnTo>
                <a:lnTo>
                  <a:pt x="159" y="138"/>
                </a:lnTo>
                <a:lnTo>
                  <a:pt x="162" y="136"/>
                </a:lnTo>
                <a:lnTo>
                  <a:pt x="160" y="133"/>
                </a:lnTo>
                <a:lnTo>
                  <a:pt x="159" y="133"/>
                </a:lnTo>
                <a:lnTo>
                  <a:pt x="154" y="132"/>
                </a:lnTo>
                <a:lnTo>
                  <a:pt x="156" y="133"/>
                </a:lnTo>
                <a:lnTo>
                  <a:pt x="156" y="136"/>
                </a:lnTo>
                <a:lnTo>
                  <a:pt x="151" y="141"/>
                </a:lnTo>
                <a:lnTo>
                  <a:pt x="156" y="141"/>
                </a:lnTo>
                <a:lnTo>
                  <a:pt x="154" y="164"/>
                </a:lnTo>
                <a:lnTo>
                  <a:pt x="129" y="164"/>
                </a:lnTo>
                <a:lnTo>
                  <a:pt x="129" y="161"/>
                </a:lnTo>
                <a:lnTo>
                  <a:pt x="126" y="161"/>
                </a:lnTo>
                <a:lnTo>
                  <a:pt x="124" y="163"/>
                </a:lnTo>
                <a:lnTo>
                  <a:pt x="112" y="158"/>
                </a:lnTo>
                <a:lnTo>
                  <a:pt x="110" y="157"/>
                </a:lnTo>
                <a:lnTo>
                  <a:pt x="109" y="154"/>
                </a:lnTo>
                <a:lnTo>
                  <a:pt x="107" y="152"/>
                </a:lnTo>
                <a:lnTo>
                  <a:pt x="96" y="148"/>
                </a:lnTo>
                <a:lnTo>
                  <a:pt x="94" y="148"/>
                </a:lnTo>
                <a:lnTo>
                  <a:pt x="90" y="151"/>
                </a:lnTo>
                <a:lnTo>
                  <a:pt x="77" y="151"/>
                </a:lnTo>
                <a:lnTo>
                  <a:pt x="75" y="150"/>
                </a:lnTo>
                <a:lnTo>
                  <a:pt x="41" y="148"/>
                </a:lnTo>
                <a:lnTo>
                  <a:pt x="34" y="144"/>
                </a:lnTo>
                <a:lnTo>
                  <a:pt x="33" y="144"/>
                </a:lnTo>
                <a:lnTo>
                  <a:pt x="25" y="145"/>
                </a:lnTo>
                <a:lnTo>
                  <a:pt x="18" y="144"/>
                </a:lnTo>
                <a:lnTo>
                  <a:pt x="15" y="144"/>
                </a:lnTo>
                <a:lnTo>
                  <a:pt x="15" y="136"/>
                </a:lnTo>
                <a:lnTo>
                  <a:pt x="3" y="136"/>
                </a:lnTo>
                <a:lnTo>
                  <a:pt x="5" y="120"/>
                </a:lnTo>
                <a:lnTo>
                  <a:pt x="0" y="119"/>
                </a:lnTo>
                <a:lnTo>
                  <a:pt x="2" y="117"/>
                </a:lnTo>
                <a:lnTo>
                  <a:pt x="6" y="116"/>
                </a:lnTo>
                <a:lnTo>
                  <a:pt x="6" y="110"/>
                </a:lnTo>
                <a:lnTo>
                  <a:pt x="19" y="111"/>
                </a:lnTo>
                <a:lnTo>
                  <a:pt x="24" y="111"/>
                </a:lnTo>
                <a:lnTo>
                  <a:pt x="28" y="107"/>
                </a:lnTo>
                <a:lnTo>
                  <a:pt x="46" y="88"/>
                </a:lnTo>
                <a:lnTo>
                  <a:pt x="50" y="85"/>
                </a:lnTo>
                <a:lnTo>
                  <a:pt x="52" y="86"/>
                </a:lnTo>
                <a:lnTo>
                  <a:pt x="55" y="88"/>
                </a:lnTo>
                <a:lnTo>
                  <a:pt x="59" y="89"/>
                </a:lnTo>
                <a:lnTo>
                  <a:pt x="60" y="86"/>
                </a:lnTo>
                <a:lnTo>
                  <a:pt x="62" y="85"/>
                </a:lnTo>
                <a:lnTo>
                  <a:pt x="63" y="85"/>
                </a:lnTo>
                <a:lnTo>
                  <a:pt x="65" y="85"/>
                </a:lnTo>
                <a:lnTo>
                  <a:pt x="72" y="72"/>
                </a:lnTo>
                <a:lnTo>
                  <a:pt x="66" y="70"/>
                </a:lnTo>
                <a:lnTo>
                  <a:pt x="65" y="67"/>
                </a:lnTo>
                <a:lnTo>
                  <a:pt x="62" y="67"/>
                </a:lnTo>
                <a:lnTo>
                  <a:pt x="60" y="66"/>
                </a:lnTo>
                <a:lnTo>
                  <a:pt x="58" y="67"/>
                </a:lnTo>
                <a:lnTo>
                  <a:pt x="55" y="66"/>
                </a:lnTo>
                <a:lnTo>
                  <a:pt x="55" y="65"/>
                </a:lnTo>
                <a:lnTo>
                  <a:pt x="52" y="63"/>
                </a:lnTo>
                <a:lnTo>
                  <a:pt x="52" y="60"/>
                </a:lnTo>
                <a:lnTo>
                  <a:pt x="49" y="60"/>
                </a:lnTo>
                <a:lnTo>
                  <a:pt x="44" y="59"/>
                </a:lnTo>
                <a:lnTo>
                  <a:pt x="43" y="57"/>
                </a:lnTo>
                <a:lnTo>
                  <a:pt x="41" y="54"/>
                </a:lnTo>
                <a:lnTo>
                  <a:pt x="40" y="53"/>
                </a:lnTo>
                <a:lnTo>
                  <a:pt x="34" y="53"/>
                </a:lnTo>
                <a:lnTo>
                  <a:pt x="28" y="50"/>
                </a:lnTo>
                <a:lnTo>
                  <a:pt x="27" y="45"/>
                </a:lnTo>
                <a:lnTo>
                  <a:pt x="25" y="45"/>
                </a:lnTo>
                <a:lnTo>
                  <a:pt x="27" y="16"/>
                </a:lnTo>
                <a:lnTo>
                  <a:pt x="50" y="18"/>
                </a:lnTo>
                <a:lnTo>
                  <a:pt x="50" y="28"/>
                </a:lnTo>
                <a:lnTo>
                  <a:pt x="80" y="29"/>
                </a:lnTo>
                <a:lnTo>
                  <a:pt x="80" y="38"/>
                </a:lnTo>
                <a:lnTo>
                  <a:pt x="94" y="40"/>
                </a:lnTo>
                <a:lnTo>
                  <a:pt x="93" y="32"/>
                </a:lnTo>
                <a:lnTo>
                  <a:pt x="99" y="32"/>
                </a:lnTo>
                <a:lnTo>
                  <a:pt x="99" y="22"/>
                </a:lnTo>
                <a:lnTo>
                  <a:pt x="100" y="0"/>
                </a:lnTo>
                <a:lnTo>
                  <a:pt x="126" y="2"/>
                </a:lnTo>
                <a:lnTo>
                  <a:pt x="126" y="15"/>
                </a:lnTo>
                <a:lnTo>
                  <a:pt x="126" y="21"/>
                </a:lnTo>
                <a:lnTo>
                  <a:pt x="125" y="22"/>
                </a:lnTo>
                <a:lnTo>
                  <a:pt x="125" y="23"/>
                </a:lnTo>
                <a:lnTo>
                  <a:pt x="126" y="26"/>
                </a:lnTo>
                <a:lnTo>
                  <a:pt x="129" y="25"/>
                </a:lnTo>
                <a:lnTo>
                  <a:pt x="132" y="23"/>
                </a:lnTo>
                <a:lnTo>
                  <a:pt x="135" y="23"/>
                </a:lnTo>
                <a:lnTo>
                  <a:pt x="137" y="25"/>
                </a:lnTo>
                <a:lnTo>
                  <a:pt x="138" y="25"/>
                </a:lnTo>
                <a:lnTo>
                  <a:pt x="141" y="25"/>
                </a:lnTo>
                <a:lnTo>
                  <a:pt x="144" y="25"/>
                </a:lnTo>
                <a:lnTo>
                  <a:pt x="147" y="25"/>
                </a:lnTo>
                <a:lnTo>
                  <a:pt x="148" y="26"/>
                </a:lnTo>
                <a:lnTo>
                  <a:pt x="154" y="26"/>
                </a:lnTo>
                <a:lnTo>
                  <a:pt x="157" y="28"/>
                </a:lnTo>
                <a:lnTo>
                  <a:pt x="159" y="28"/>
                </a:lnTo>
                <a:lnTo>
                  <a:pt x="160" y="26"/>
                </a:lnTo>
                <a:lnTo>
                  <a:pt x="162" y="26"/>
                </a:lnTo>
                <a:lnTo>
                  <a:pt x="163" y="26"/>
                </a:lnTo>
                <a:lnTo>
                  <a:pt x="165" y="28"/>
                </a:lnTo>
                <a:lnTo>
                  <a:pt x="166" y="28"/>
                </a:lnTo>
                <a:lnTo>
                  <a:pt x="169" y="28"/>
                </a:lnTo>
                <a:lnTo>
                  <a:pt x="169" y="29"/>
                </a:lnTo>
                <a:lnTo>
                  <a:pt x="169" y="31"/>
                </a:lnTo>
                <a:lnTo>
                  <a:pt x="169" y="32"/>
                </a:lnTo>
                <a:lnTo>
                  <a:pt x="167" y="38"/>
                </a:lnTo>
                <a:lnTo>
                  <a:pt x="169" y="43"/>
                </a:lnTo>
                <a:lnTo>
                  <a:pt x="172" y="43"/>
                </a:lnTo>
                <a:lnTo>
                  <a:pt x="173" y="44"/>
                </a:lnTo>
                <a:lnTo>
                  <a:pt x="173" y="47"/>
                </a:lnTo>
                <a:lnTo>
                  <a:pt x="173" y="60"/>
                </a:lnTo>
                <a:lnTo>
                  <a:pt x="173" y="63"/>
                </a:lnTo>
                <a:lnTo>
                  <a:pt x="173" y="65"/>
                </a:lnTo>
                <a:lnTo>
                  <a:pt x="175" y="66"/>
                </a:lnTo>
                <a:lnTo>
                  <a:pt x="176" y="66"/>
                </a:lnTo>
                <a:lnTo>
                  <a:pt x="179" y="66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352" name="Freeform 261"/>
          <p:cNvSpPr>
            <a:spLocks/>
          </p:cNvSpPr>
          <p:nvPr/>
        </p:nvSpPr>
        <p:spPr bwMode="auto">
          <a:xfrm rot="21334256">
            <a:off x="2691381" y="3922222"/>
            <a:ext cx="874102" cy="709595"/>
          </a:xfrm>
          <a:custGeom>
            <a:avLst/>
            <a:gdLst>
              <a:gd name="T0" fmla="*/ 2147483647 w 228"/>
              <a:gd name="T1" fmla="*/ 2147483647 h 195"/>
              <a:gd name="T2" fmla="*/ 2147483647 w 228"/>
              <a:gd name="T3" fmla="*/ 2147483647 h 195"/>
              <a:gd name="T4" fmla="*/ 2147483647 w 228"/>
              <a:gd name="T5" fmla="*/ 2147483647 h 195"/>
              <a:gd name="T6" fmla="*/ 2147483647 w 228"/>
              <a:gd name="T7" fmla="*/ 2147483647 h 195"/>
              <a:gd name="T8" fmla="*/ 2147483647 w 228"/>
              <a:gd name="T9" fmla="*/ 2147483647 h 195"/>
              <a:gd name="T10" fmla="*/ 2147483647 w 228"/>
              <a:gd name="T11" fmla="*/ 2147483647 h 195"/>
              <a:gd name="T12" fmla="*/ 2147483647 w 228"/>
              <a:gd name="T13" fmla="*/ 2147483647 h 195"/>
              <a:gd name="T14" fmla="*/ 2147483647 w 228"/>
              <a:gd name="T15" fmla="*/ 2147483647 h 195"/>
              <a:gd name="T16" fmla="*/ 2147483647 w 228"/>
              <a:gd name="T17" fmla="*/ 2147483647 h 195"/>
              <a:gd name="T18" fmla="*/ 2147483647 w 228"/>
              <a:gd name="T19" fmla="*/ 2147483647 h 195"/>
              <a:gd name="T20" fmla="*/ 2147483647 w 228"/>
              <a:gd name="T21" fmla="*/ 2147483647 h 195"/>
              <a:gd name="T22" fmla="*/ 2147483647 w 228"/>
              <a:gd name="T23" fmla="*/ 2147483647 h 195"/>
              <a:gd name="T24" fmla="*/ 2147483647 w 228"/>
              <a:gd name="T25" fmla="*/ 2147483647 h 195"/>
              <a:gd name="T26" fmla="*/ 2147483647 w 228"/>
              <a:gd name="T27" fmla="*/ 2147483647 h 195"/>
              <a:gd name="T28" fmla="*/ 2147483647 w 228"/>
              <a:gd name="T29" fmla="*/ 2147483647 h 195"/>
              <a:gd name="T30" fmla="*/ 2147483647 w 228"/>
              <a:gd name="T31" fmla="*/ 2147483647 h 195"/>
              <a:gd name="T32" fmla="*/ 2147483647 w 228"/>
              <a:gd name="T33" fmla="*/ 2147483647 h 195"/>
              <a:gd name="T34" fmla="*/ 2147483647 w 228"/>
              <a:gd name="T35" fmla="*/ 2147483647 h 195"/>
              <a:gd name="T36" fmla="*/ 2147483647 w 228"/>
              <a:gd name="T37" fmla="*/ 2147483647 h 195"/>
              <a:gd name="T38" fmla="*/ 2147483647 w 228"/>
              <a:gd name="T39" fmla="*/ 2147483647 h 195"/>
              <a:gd name="T40" fmla="*/ 2147483647 w 228"/>
              <a:gd name="T41" fmla="*/ 2147483647 h 195"/>
              <a:gd name="T42" fmla="*/ 2147483647 w 228"/>
              <a:gd name="T43" fmla="*/ 2147483647 h 195"/>
              <a:gd name="T44" fmla="*/ 2147483647 w 228"/>
              <a:gd name="T45" fmla="*/ 2147483647 h 195"/>
              <a:gd name="T46" fmla="*/ 2147483647 w 228"/>
              <a:gd name="T47" fmla="*/ 2147483647 h 195"/>
              <a:gd name="T48" fmla="*/ 2147483647 w 228"/>
              <a:gd name="T49" fmla="*/ 2147483647 h 195"/>
              <a:gd name="T50" fmla="*/ 2147483647 w 228"/>
              <a:gd name="T51" fmla="*/ 2147483647 h 195"/>
              <a:gd name="T52" fmla="*/ 2147483647 w 228"/>
              <a:gd name="T53" fmla="*/ 2147483647 h 195"/>
              <a:gd name="T54" fmla="*/ 2147483647 w 228"/>
              <a:gd name="T55" fmla="*/ 2147483647 h 195"/>
              <a:gd name="T56" fmla="*/ 2147483647 w 228"/>
              <a:gd name="T57" fmla="*/ 2147483647 h 195"/>
              <a:gd name="T58" fmla="*/ 2147483647 w 228"/>
              <a:gd name="T59" fmla="*/ 2147483647 h 195"/>
              <a:gd name="T60" fmla="*/ 2147483647 w 228"/>
              <a:gd name="T61" fmla="*/ 2147483647 h 195"/>
              <a:gd name="T62" fmla="*/ 2147483647 w 228"/>
              <a:gd name="T63" fmla="*/ 2147483647 h 195"/>
              <a:gd name="T64" fmla="*/ 2147483647 w 228"/>
              <a:gd name="T65" fmla="*/ 2147483647 h 195"/>
              <a:gd name="T66" fmla="*/ 2147483647 w 228"/>
              <a:gd name="T67" fmla="*/ 2147483647 h 195"/>
              <a:gd name="T68" fmla="*/ 2147483647 w 228"/>
              <a:gd name="T69" fmla="*/ 2147483647 h 195"/>
              <a:gd name="T70" fmla="*/ 2147483647 w 228"/>
              <a:gd name="T71" fmla="*/ 2147483647 h 195"/>
              <a:gd name="T72" fmla="*/ 2147483647 w 228"/>
              <a:gd name="T73" fmla="*/ 2147483647 h 195"/>
              <a:gd name="T74" fmla="*/ 2147483647 w 228"/>
              <a:gd name="T75" fmla="*/ 2147483647 h 195"/>
              <a:gd name="T76" fmla="*/ 2147483647 w 228"/>
              <a:gd name="T77" fmla="*/ 2147483647 h 195"/>
              <a:gd name="T78" fmla="*/ 2147483647 w 228"/>
              <a:gd name="T79" fmla="*/ 2147483647 h 195"/>
              <a:gd name="T80" fmla="*/ 2147483647 w 228"/>
              <a:gd name="T81" fmla="*/ 2147483647 h 195"/>
              <a:gd name="T82" fmla="*/ 2147483647 w 228"/>
              <a:gd name="T83" fmla="*/ 2147483647 h 195"/>
              <a:gd name="T84" fmla="*/ 2147483647 w 228"/>
              <a:gd name="T85" fmla="*/ 2147483647 h 195"/>
              <a:gd name="T86" fmla="*/ 2147483647 w 228"/>
              <a:gd name="T87" fmla="*/ 2147483647 h 195"/>
              <a:gd name="T88" fmla="*/ 2147483647 w 228"/>
              <a:gd name="T89" fmla="*/ 0 h 195"/>
              <a:gd name="T90" fmla="*/ 2147483647 w 228"/>
              <a:gd name="T91" fmla="*/ 2147483647 h 195"/>
              <a:gd name="T92" fmla="*/ 2147483647 w 228"/>
              <a:gd name="T93" fmla="*/ 2147483647 h 195"/>
              <a:gd name="T94" fmla="*/ 2147483647 w 228"/>
              <a:gd name="T95" fmla="*/ 2147483647 h 195"/>
              <a:gd name="T96" fmla="*/ 2147483647 w 228"/>
              <a:gd name="T97" fmla="*/ 2147483647 h 195"/>
              <a:gd name="T98" fmla="*/ 2147483647 w 228"/>
              <a:gd name="T99" fmla="*/ 2147483647 h 195"/>
              <a:gd name="T100" fmla="*/ 2147483647 w 228"/>
              <a:gd name="T101" fmla="*/ 2147483647 h 195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w 228"/>
              <a:gd name="T154" fmla="*/ 0 h 195"/>
              <a:gd name="T155" fmla="*/ 228 w 228"/>
              <a:gd name="T156" fmla="*/ 195 h 195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T153" t="T154" r="T155" b="T156"/>
            <a:pathLst>
              <a:path w="228" h="195">
                <a:moveTo>
                  <a:pt x="62" y="13"/>
                </a:moveTo>
                <a:lnTo>
                  <a:pt x="65" y="13"/>
                </a:lnTo>
                <a:lnTo>
                  <a:pt x="66" y="12"/>
                </a:lnTo>
                <a:lnTo>
                  <a:pt x="72" y="12"/>
                </a:lnTo>
                <a:lnTo>
                  <a:pt x="75" y="12"/>
                </a:lnTo>
                <a:lnTo>
                  <a:pt x="80" y="12"/>
                </a:lnTo>
                <a:lnTo>
                  <a:pt x="87" y="13"/>
                </a:lnTo>
                <a:lnTo>
                  <a:pt x="88" y="13"/>
                </a:lnTo>
                <a:lnTo>
                  <a:pt x="88" y="16"/>
                </a:lnTo>
                <a:lnTo>
                  <a:pt x="91" y="15"/>
                </a:lnTo>
                <a:lnTo>
                  <a:pt x="93" y="17"/>
                </a:lnTo>
                <a:lnTo>
                  <a:pt x="96" y="17"/>
                </a:lnTo>
                <a:lnTo>
                  <a:pt x="97" y="19"/>
                </a:lnTo>
                <a:lnTo>
                  <a:pt x="96" y="20"/>
                </a:lnTo>
                <a:lnTo>
                  <a:pt x="94" y="22"/>
                </a:lnTo>
                <a:lnTo>
                  <a:pt x="96" y="25"/>
                </a:lnTo>
                <a:lnTo>
                  <a:pt x="94" y="26"/>
                </a:lnTo>
                <a:lnTo>
                  <a:pt x="94" y="29"/>
                </a:lnTo>
                <a:lnTo>
                  <a:pt x="94" y="31"/>
                </a:lnTo>
                <a:lnTo>
                  <a:pt x="97" y="32"/>
                </a:lnTo>
                <a:lnTo>
                  <a:pt x="103" y="32"/>
                </a:lnTo>
                <a:lnTo>
                  <a:pt x="107" y="28"/>
                </a:lnTo>
                <a:lnTo>
                  <a:pt x="113" y="26"/>
                </a:lnTo>
                <a:lnTo>
                  <a:pt x="113" y="25"/>
                </a:lnTo>
                <a:lnTo>
                  <a:pt x="115" y="25"/>
                </a:lnTo>
                <a:lnTo>
                  <a:pt x="116" y="28"/>
                </a:lnTo>
                <a:lnTo>
                  <a:pt x="119" y="28"/>
                </a:lnTo>
                <a:lnTo>
                  <a:pt x="122" y="29"/>
                </a:lnTo>
                <a:lnTo>
                  <a:pt x="124" y="29"/>
                </a:lnTo>
                <a:lnTo>
                  <a:pt x="128" y="26"/>
                </a:lnTo>
                <a:lnTo>
                  <a:pt x="131" y="26"/>
                </a:lnTo>
                <a:lnTo>
                  <a:pt x="132" y="26"/>
                </a:lnTo>
                <a:lnTo>
                  <a:pt x="134" y="28"/>
                </a:lnTo>
                <a:lnTo>
                  <a:pt x="135" y="28"/>
                </a:lnTo>
                <a:lnTo>
                  <a:pt x="140" y="26"/>
                </a:lnTo>
                <a:lnTo>
                  <a:pt x="143" y="26"/>
                </a:lnTo>
                <a:lnTo>
                  <a:pt x="144" y="26"/>
                </a:lnTo>
                <a:lnTo>
                  <a:pt x="147" y="26"/>
                </a:lnTo>
                <a:lnTo>
                  <a:pt x="148" y="29"/>
                </a:lnTo>
                <a:lnTo>
                  <a:pt x="150" y="29"/>
                </a:lnTo>
                <a:lnTo>
                  <a:pt x="153" y="28"/>
                </a:lnTo>
                <a:lnTo>
                  <a:pt x="156" y="28"/>
                </a:lnTo>
                <a:lnTo>
                  <a:pt x="159" y="28"/>
                </a:lnTo>
                <a:lnTo>
                  <a:pt x="160" y="29"/>
                </a:lnTo>
                <a:lnTo>
                  <a:pt x="163" y="32"/>
                </a:lnTo>
                <a:lnTo>
                  <a:pt x="165" y="31"/>
                </a:lnTo>
                <a:lnTo>
                  <a:pt x="167" y="29"/>
                </a:lnTo>
                <a:lnTo>
                  <a:pt x="170" y="28"/>
                </a:lnTo>
                <a:lnTo>
                  <a:pt x="172" y="26"/>
                </a:lnTo>
                <a:lnTo>
                  <a:pt x="175" y="28"/>
                </a:lnTo>
                <a:lnTo>
                  <a:pt x="181" y="25"/>
                </a:lnTo>
                <a:lnTo>
                  <a:pt x="189" y="25"/>
                </a:lnTo>
                <a:lnTo>
                  <a:pt x="192" y="23"/>
                </a:lnTo>
                <a:lnTo>
                  <a:pt x="195" y="25"/>
                </a:lnTo>
                <a:lnTo>
                  <a:pt x="195" y="26"/>
                </a:lnTo>
                <a:lnTo>
                  <a:pt x="197" y="28"/>
                </a:lnTo>
                <a:lnTo>
                  <a:pt x="198" y="28"/>
                </a:lnTo>
                <a:lnTo>
                  <a:pt x="200" y="31"/>
                </a:lnTo>
                <a:lnTo>
                  <a:pt x="201" y="34"/>
                </a:lnTo>
                <a:lnTo>
                  <a:pt x="203" y="34"/>
                </a:lnTo>
                <a:lnTo>
                  <a:pt x="211" y="26"/>
                </a:lnTo>
                <a:lnTo>
                  <a:pt x="214" y="28"/>
                </a:lnTo>
                <a:lnTo>
                  <a:pt x="217" y="26"/>
                </a:lnTo>
                <a:lnTo>
                  <a:pt x="220" y="26"/>
                </a:lnTo>
                <a:lnTo>
                  <a:pt x="222" y="26"/>
                </a:lnTo>
                <a:lnTo>
                  <a:pt x="222" y="25"/>
                </a:lnTo>
                <a:lnTo>
                  <a:pt x="223" y="20"/>
                </a:lnTo>
                <a:lnTo>
                  <a:pt x="226" y="15"/>
                </a:lnTo>
                <a:lnTo>
                  <a:pt x="228" y="17"/>
                </a:lnTo>
                <a:lnTo>
                  <a:pt x="228" y="19"/>
                </a:lnTo>
                <a:lnTo>
                  <a:pt x="223" y="72"/>
                </a:lnTo>
                <a:lnTo>
                  <a:pt x="222" y="75"/>
                </a:lnTo>
                <a:lnTo>
                  <a:pt x="223" y="78"/>
                </a:lnTo>
                <a:lnTo>
                  <a:pt x="222" y="80"/>
                </a:lnTo>
                <a:lnTo>
                  <a:pt x="217" y="82"/>
                </a:lnTo>
                <a:lnTo>
                  <a:pt x="213" y="86"/>
                </a:lnTo>
                <a:lnTo>
                  <a:pt x="206" y="86"/>
                </a:lnTo>
                <a:lnTo>
                  <a:pt x="200" y="88"/>
                </a:lnTo>
                <a:lnTo>
                  <a:pt x="192" y="91"/>
                </a:lnTo>
                <a:lnTo>
                  <a:pt x="198" y="98"/>
                </a:lnTo>
                <a:lnTo>
                  <a:pt x="206" y="98"/>
                </a:lnTo>
                <a:lnTo>
                  <a:pt x="206" y="105"/>
                </a:lnTo>
                <a:lnTo>
                  <a:pt x="203" y="105"/>
                </a:lnTo>
                <a:lnTo>
                  <a:pt x="201" y="124"/>
                </a:lnTo>
                <a:lnTo>
                  <a:pt x="195" y="124"/>
                </a:lnTo>
                <a:lnTo>
                  <a:pt x="195" y="123"/>
                </a:lnTo>
                <a:lnTo>
                  <a:pt x="188" y="123"/>
                </a:lnTo>
                <a:lnTo>
                  <a:pt x="187" y="120"/>
                </a:lnTo>
                <a:lnTo>
                  <a:pt x="182" y="120"/>
                </a:lnTo>
                <a:lnTo>
                  <a:pt x="181" y="121"/>
                </a:lnTo>
                <a:lnTo>
                  <a:pt x="184" y="124"/>
                </a:lnTo>
                <a:lnTo>
                  <a:pt x="173" y="143"/>
                </a:lnTo>
                <a:lnTo>
                  <a:pt x="179" y="148"/>
                </a:lnTo>
                <a:lnTo>
                  <a:pt x="175" y="151"/>
                </a:lnTo>
                <a:lnTo>
                  <a:pt x="176" y="160"/>
                </a:lnTo>
                <a:lnTo>
                  <a:pt x="176" y="167"/>
                </a:lnTo>
                <a:lnTo>
                  <a:pt x="172" y="167"/>
                </a:lnTo>
                <a:lnTo>
                  <a:pt x="170" y="182"/>
                </a:lnTo>
                <a:lnTo>
                  <a:pt x="166" y="186"/>
                </a:lnTo>
                <a:lnTo>
                  <a:pt x="159" y="182"/>
                </a:lnTo>
                <a:lnTo>
                  <a:pt x="160" y="179"/>
                </a:lnTo>
                <a:lnTo>
                  <a:pt x="153" y="177"/>
                </a:lnTo>
                <a:lnTo>
                  <a:pt x="151" y="179"/>
                </a:lnTo>
                <a:lnTo>
                  <a:pt x="147" y="190"/>
                </a:lnTo>
                <a:lnTo>
                  <a:pt x="141" y="193"/>
                </a:lnTo>
                <a:lnTo>
                  <a:pt x="141" y="195"/>
                </a:lnTo>
                <a:lnTo>
                  <a:pt x="134" y="192"/>
                </a:lnTo>
                <a:lnTo>
                  <a:pt x="128" y="189"/>
                </a:lnTo>
                <a:lnTo>
                  <a:pt x="125" y="190"/>
                </a:lnTo>
                <a:lnTo>
                  <a:pt x="122" y="187"/>
                </a:lnTo>
                <a:lnTo>
                  <a:pt x="122" y="182"/>
                </a:lnTo>
                <a:lnTo>
                  <a:pt x="110" y="170"/>
                </a:lnTo>
                <a:lnTo>
                  <a:pt x="107" y="176"/>
                </a:lnTo>
                <a:lnTo>
                  <a:pt x="104" y="176"/>
                </a:lnTo>
                <a:lnTo>
                  <a:pt x="107" y="164"/>
                </a:lnTo>
                <a:lnTo>
                  <a:pt x="104" y="160"/>
                </a:lnTo>
                <a:lnTo>
                  <a:pt x="112" y="154"/>
                </a:lnTo>
                <a:lnTo>
                  <a:pt x="107" y="152"/>
                </a:lnTo>
                <a:lnTo>
                  <a:pt x="104" y="155"/>
                </a:lnTo>
                <a:lnTo>
                  <a:pt x="100" y="154"/>
                </a:lnTo>
                <a:lnTo>
                  <a:pt x="100" y="149"/>
                </a:lnTo>
                <a:lnTo>
                  <a:pt x="90" y="148"/>
                </a:lnTo>
                <a:lnTo>
                  <a:pt x="90" y="146"/>
                </a:lnTo>
                <a:lnTo>
                  <a:pt x="82" y="146"/>
                </a:lnTo>
                <a:lnTo>
                  <a:pt x="85" y="141"/>
                </a:lnTo>
                <a:lnTo>
                  <a:pt x="88" y="142"/>
                </a:lnTo>
                <a:lnTo>
                  <a:pt x="91" y="136"/>
                </a:lnTo>
                <a:lnTo>
                  <a:pt x="87" y="133"/>
                </a:lnTo>
                <a:lnTo>
                  <a:pt x="87" y="130"/>
                </a:lnTo>
                <a:lnTo>
                  <a:pt x="85" y="129"/>
                </a:lnTo>
                <a:lnTo>
                  <a:pt x="84" y="126"/>
                </a:lnTo>
                <a:lnTo>
                  <a:pt x="80" y="126"/>
                </a:lnTo>
                <a:lnTo>
                  <a:pt x="72" y="129"/>
                </a:lnTo>
                <a:lnTo>
                  <a:pt x="66" y="129"/>
                </a:lnTo>
                <a:lnTo>
                  <a:pt x="62" y="124"/>
                </a:lnTo>
                <a:lnTo>
                  <a:pt x="63" y="123"/>
                </a:lnTo>
                <a:lnTo>
                  <a:pt x="66" y="121"/>
                </a:lnTo>
                <a:lnTo>
                  <a:pt x="75" y="120"/>
                </a:lnTo>
                <a:lnTo>
                  <a:pt x="75" y="119"/>
                </a:lnTo>
                <a:lnTo>
                  <a:pt x="66" y="117"/>
                </a:lnTo>
                <a:lnTo>
                  <a:pt x="65" y="114"/>
                </a:lnTo>
                <a:lnTo>
                  <a:pt x="62" y="108"/>
                </a:lnTo>
                <a:lnTo>
                  <a:pt x="61" y="108"/>
                </a:lnTo>
                <a:lnTo>
                  <a:pt x="58" y="110"/>
                </a:lnTo>
                <a:lnTo>
                  <a:pt x="56" y="108"/>
                </a:lnTo>
                <a:lnTo>
                  <a:pt x="52" y="108"/>
                </a:lnTo>
                <a:lnTo>
                  <a:pt x="50" y="101"/>
                </a:lnTo>
                <a:lnTo>
                  <a:pt x="47" y="97"/>
                </a:lnTo>
                <a:lnTo>
                  <a:pt x="44" y="95"/>
                </a:lnTo>
                <a:lnTo>
                  <a:pt x="44" y="92"/>
                </a:lnTo>
                <a:lnTo>
                  <a:pt x="43" y="88"/>
                </a:lnTo>
                <a:lnTo>
                  <a:pt x="53" y="76"/>
                </a:lnTo>
                <a:lnTo>
                  <a:pt x="55" y="75"/>
                </a:lnTo>
                <a:lnTo>
                  <a:pt x="53" y="73"/>
                </a:lnTo>
                <a:lnTo>
                  <a:pt x="50" y="70"/>
                </a:lnTo>
                <a:lnTo>
                  <a:pt x="47" y="70"/>
                </a:lnTo>
                <a:lnTo>
                  <a:pt x="43" y="69"/>
                </a:lnTo>
                <a:lnTo>
                  <a:pt x="40" y="66"/>
                </a:lnTo>
                <a:lnTo>
                  <a:pt x="40" y="63"/>
                </a:lnTo>
                <a:lnTo>
                  <a:pt x="25" y="51"/>
                </a:lnTo>
                <a:lnTo>
                  <a:pt x="21" y="50"/>
                </a:lnTo>
                <a:lnTo>
                  <a:pt x="18" y="45"/>
                </a:lnTo>
                <a:lnTo>
                  <a:pt x="18" y="37"/>
                </a:lnTo>
                <a:lnTo>
                  <a:pt x="18" y="29"/>
                </a:lnTo>
                <a:lnTo>
                  <a:pt x="15" y="26"/>
                </a:lnTo>
                <a:lnTo>
                  <a:pt x="17" y="26"/>
                </a:lnTo>
                <a:lnTo>
                  <a:pt x="17" y="10"/>
                </a:lnTo>
                <a:lnTo>
                  <a:pt x="6" y="9"/>
                </a:lnTo>
                <a:lnTo>
                  <a:pt x="2" y="9"/>
                </a:lnTo>
                <a:lnTo>
                  <a:pt x="0" y="7"/>
                </a:lnTo>
                <a:lnTo>
                  <a:pt x="0" y="6"/>
                </a:lnTo>
                <a:lnTo>
                  <a:pt x="3" y="3"/>
                </a:lnTo>
                <a:lnTo>
                  <a:pt x="6" y="1"/>
                </a:lnTo>
                <a:lnTo>
                  <a:pt x="9" y="0"/>
                </a:lnTo>
                <a:lnTo>
                  <a:pt x="11" y="0"/>
                </a:lnTo>
                <a:lnTo>
                  <a:pt x="12" y="0"/>
                </a:lnTo>
                <a:lnTo>
                  <a:pt x="14" y="1"/>
                </a:lnTo>
                <a:lnTo>
                  <a:pt x="17" y="1"/>
                </a:lnTo>
                <a:lnTo>
                  <a:pt x="18" y="4"/>
                </a:lnTo>
                <a:lnTo>
                  <a:pt x="19" y="4"/>
                </a:lnTo>
                <a:lnTo>
                  <a:pt x="21" y="6"/>
                </a:lnTo>
                <a:lnTo>
                  <a:pt x="21" y="7"/>
                </a:lnTo>
                <a:lnTo>
                  <a:pt x="19" y="10"/>
                </a:lnTo>
                <a:lnTo>
                  <a:pt x="21" y="12"/>
                </a:lnTo>
                <a:lnTo>
                  <a:pt x="22" y="12"/>
                </a:lnTo>
                <a:lnTo>
                  <a:pt x="30" y="12"/>
                </a:lnTo>
                <a:lnTo>
                  <a:pt x="31" y="13"/>
                </a:lnTo>
                <a:lnTo>
                  <a:pt x="33" y="12"/>
                </a:lnTo>
                <a:lnTo>
                  <a:pt x="34" y="13"/>
                </a:lnTo>
                <a:lnTo>
                  <a:pt x="34" y="15"/>
                </a:lnTo>
                <a:lnTo>
                  <a:pt x="40" y="15"/>
                </a:lnTo>
                <a:lnTo>
                  <a:pt x="40" y="16"/>
                </a:lnTo>
                <a:lnTo>
                  <a:pt x="46" y="16"/>
                </a:lnTo>
                <a:lnTo>
                  <a:pt x="49" y="17"/>
                </a:lnTo>
                <a:lnTo>
                  <a:pt x="52" y="20"/>
                </a:lnTo>
                <a:lnTo>
                  <a:pt x="55" y="20"/>
                </a:lnTo>
                <a:lnTo>
                  <a:pt x="56" y="19"/>
                </a:lnTo>
                <a:lnTo>
                  <a:pt x="59" y="16"/>
                </a:lnTo>
                <a:lnTo>
                  <a:pt x="62" y="13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353" name="Freeform 262"/>
          <p:cNvSpPr>
            <a:spLocks/>
          </p:cNvSpPr>
          <p:nvPr/>
        </p:nvSpPr>
        <p:spPr bwMode="auto">
          <a:xfrm rot="21334256">
            <a:off x="5675297" y="3867879"/>
            <a:ext cx="1034896" cy="820012"/>
          </a:xfrm>
          <a:custGeom>
            <a:avLst/>
            <a:gdLst>
              <a:gd name="T0" fmla="*/ 2147483647 w 270"/>
              <a:gd name="T1" fmla="*/ 2147483647 h 225"/>
              <a:gd name="T2" fmla="*/ 2147483647 w 270"/>
              <a:gd name="T3" fmla="*/ 2147483647 h 225"/>
              <a:gd name="T4" fmla="*/ 2147483647 w 270"/>
              <a:gd name="T5" fmla="*/ 2147483647 h 225"/>
              <a:gd name="T6" fmla="*/ 2147483647 w 270"/>
              <a:gd name="T7" fmla="*/ 2147483647 h 225"/>
              <a:gd name="T8" fmla="*/ 2147483647 w 270"/>
              <a:gd name="T9" fmla="*/ 2147483647 h 225"/>
              <a:gd name="T10" fmla="*/ 2147483647 w 270"/>
              <a:gd name="T11" fmla="*/ 2147483647 h 225"/>
              <a:gd name="T12" fmla="*/ 2147483647 w 270"/>
              <a:gd name="T13" fmla="*/ 2147483647 h 225"/>
              <a:gd name="T14" fmla="*/ 2147483647 w 270"/>
              <a:gd name="T15" fmla="*/ 2147483647 h 225"/>
              <a:gd name="T16" fmla="*/ 2147483647 w 270"/>
              <a:gd name="T17" fmla="*/ 2147483647 h 225"/>
              <a:gd name="T18" fmla="*/ 2147483647 w 270"/>
              <a:gd name="T19" fmla="*/ 2147483647 h 225"/>
              <a:gd name="T20" fmla="*/ 2147483647 w 270"/>
              <a:gd name="T21" fmla="*/ 2147483647 h 225"/>
              <a:gd name="T22" fmla="*/ 2147483647 w 270"/>
              <a:gd name="T23" fmla="*/ 2147483647 h 225"/>
              <a:gd name="T24" fmla="*/ 2147483647 w 270"/>
              <a:gd name="T25" fmla="*/ 2147483647 h 225"/>
              <a:gd name="T26" fmla="*/ 2147483647 w 270"/>
              <a:gd name="T27" fmla="*/ 2147483647 h 225"/>
              <a:gd name="T28" fmla="*/ 2147483647 w 270"/>
              <a:gd name="T29" fmla="*/ 2147483647 h 225"/>
              <a:gd name="T30" fmla="*/ 2147483647 w 270"/>
              <a:gd name="T31" fmla="*/ 2147483647 h 225"/>
              <a:gd name="T32" fmla="*/ 2147483647 w 270"/>
              <a:gd name="T33" fmla="*/ 2147483647 h 225"/>
              <a:gd name="T34" fmla="*/ 2147483647 w 270"/>
              <a:gd name="T35" fmla="*/ 2147483647 h 225"/>
              <a:gd name="T36" fmla="*/ 2147483647 w 270"/>
              <a:gd name="T37" fmla="*/ 2147483647 h 225"/>
              <a:gd name="T38" fmla="*/ 2147483647 w 270"/>
              <a:gd name="T39" fmla="*/ 2147483647 h 225"/>
              <a:gd name="T40" fmla="*/ 2147483647 w 270"/>
              <a:gd name="T41" fmla="*/ 2147483647 h 225"/>
              <a:gd name="T42" fmla="*/ 2147483647 w 270"/>
              <a:gd name="T43" fmla="*/ 2147483647 h 225"/>
              <a:gd name="T44" fmla="*/ 2147483647 w 270"/>
              <a:gd name="T45" fmla="*/ 2147483647 h 225"/>
              <a:gd name="T46" fmla="*/ 2147483647 w 270"/>
              <a:gd name="T47" fmla="*/ 2147483647 h 225"/>
              <a:gd name="T48" fmla="*/ 2147483647 w 270"/>
              <a:gd name="T49" fmla="*/ 2147483647 h 225"/>
              <a:gd name="T50" fmla="*/ 2147483647 w 270"/>
              <a:gd name="T51" fmla="*/ 2147483647 h 225"/>
              <a:gd name="T52" fmla="*/ 2147483647 w 270"/>
              <a:gd name="T53" fmla="*/ 2147483647 h 225"/>
              <a:gd name="T54" fmla="*/ 2147483647 w 270"/>
              <a:gd name="T55" fmla="*/ 2147483647 h 225"/>
              <a:gd name="T56" fmla="*/ 2147483647 w 270"/>
              <a:gd name="T57" fmla="*/ 2147483647 h 225"/>
              <a:gd name="T58" fmla="*/ 2147483647 w 270"/>
              <a:gd name="T59" fmla="*/ 2147483647 h 225"/>
              <a:gd name="T60" fmla="*/ 2147483647 w 270"/>
              <a:gd name="T61" fmla="*/ 2147483647 h 225"/>
              <a:gd name="T62" fmla="*/ 2147483647 w 270"/>
              <a:gd name="T63" fmla="*/ 2147483647 h 225"/>
              <a:gd name="T64" fmla="*/ 2147483647 w 270"/>
              <a:gd name="T65" fmla="*/ 2147483647 h 225"/>
              <a:gd name="T66" fmla="*/ 2147483647 w 270"/>
              <a:gd name="T67" fmla="*/ 2147483647 h 225"/>
              <a:gd name="T68" fmla="*/ 2147483647 w 270"/>
              <a:gd name="T69" fmla="*/ 2147483647 h 225"/>
              <a:gd name="T70" fmla="*/ 2147483647 w 270"/>
              <a:gd name="T71" fmla="*/ 2147483647 h 225"/>
              <a:gd name="T72" fmla="*/ 2147483647 w 270"/>
              <a:gd name="T73" fmla="*/ 2147483647 h 225"/>
              <a:gd name="T74" fmla="*/ 2147483647 w 270"/>
              <a:gd name="T75" fmla="*/ 2147483647 h 225"/>
              <a:gd name="T76" fmla="*/ 2147483647 w 270"/>
              <a:gd name="T77" fmla="*/ 2147483647 h 225"/>
              <a:gd name="T78" fmla="*/ 2147483647 w 270"/>
              <a:gd name="T79" fmla="*/ 2147483647 h 225"/>
              <a:gd name="T80" fmla="*/ 2147483647 w 270"/>
              <a:gd name="T81" fmla="*/ 2147483647 h 225"/>
              <a:gd name="T82" fmla="*/ 2147483647 w 270"/>
              <a:gd name="T83" fmla="*/ 2147483647 h 225"/>
              <a:gd name="T84" fmla="*/ 2147483647 w 270"/>
              <a:gd name="T85" fmla="*/ 2147483647 h 225"/>
              <a:gd name="T86" fmla="*/ 2147483647 w 270"/>
              <a:gd name="T87" fmla="*/ 2147483647 h 225"/>
              <a:gd name="T88" fmla="*/ 2147483647 w 270"/>
              <a:gd name="T89" fmla="*/ 2147483647 h 225"/>
              <a:gd name="T90" fmla="*/ 2147483647 w 270"/>
              <a:gd name="T91" fmla="*/ 2147483647 h 225"/>
              <a:gd name="T92" fmla="*/ 2147483647 w 270"/>
              <a:gd name="T93" fmla="*/ 2147483647 h 225"/>
              <a:gd name="T94" fmla="*/ 2147483647 w 270"/>
              <a:gd name="T95" fmla="*/ 2147483647 h 225"/>
              <a:gd name="T96" fmla="*/ 2147483647 w 270"/>
              <a:gd name="T97" fmla="*/ 2147483647 h 225"/>
              <a:gd name="T98" fmla="*/ 2147483647 w 270"/>
              <a:gd name="T99" fmla="*/ 2147483647 h 225"/>
              <a:gd name="T100" fmla="*/ 2147483647 w 270"/>
              <a:gd name="T101" fmla="*/ 2147483647 h 225"/>
              <a:gd name="T102" fmla="*/ 2147483647 w 270"/>
              <a:gd name="T103" fmla="*/ 2147483647 h 225"/>
              <a:gd name="T104" fmla="*/ 0 w 270"/>
              <a:gd name="T105" fmla="*/ 2147483647 h 225"/>
              <a:gd name="T106" fmla="*/ 2147483647 w 270"/>
              <a:gd name="T107" fmla="*/ 2147483647 h 225"/>
              <a:gd name="T108" fmla="*/ 2147483647 w 270"/>
              <a:gd name="T109" fmla="*/ 2147483647 h 225"/>
              <a:gd name="T110" fmla="*/ 2147483647 w 270"/>
              <a:gd name="T111" fmla="*/ 2147483647 h 225"/>
              <a:gd name="T112" fmla="*/ 2147483647 w 270"/>
              <a:gd name="T113" fmla="*/ 2147483647 h 225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270"/>
              <a:gd name="T172" fmla="*/ 0 h 225"/>
              <a:gd name="T173" fmla="*/ 270 w 270"/>
              <a:gd name="T174" fmla="*/ 225 h 225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270" h="225">
                <a:moveTo>
                  <a:pt x="84" y="13"/>
                </a:moveTo>
                <a:lnTo>
                  <a:pt x="87" y="14"/>
                </a:lnTo>
                <a:lnTo>
                  <a:pt x="85" y="17"/>
                </a:lnTo>
                <a:lnTo>
                  <a:pt x="98" y="25"/>
                </a:lnTo>
                <a:lnTo>
                  <a:pt x="97" y="28"/>
                </a:lnTo>
                <a:lnTo>
                  <a:pt x="103" y="32"/>
                </a:lnTo>
                <a:lnTo>
                  <a:pt x="104" y="31"/>
                </a:lnTo>
                <a:lnTo>
                  <a:pt x="107" y="32"/>
                </a:lnTo>
                <a:lnTo>
                  <a:pt x="115" y="20"/>
                </a:lnTo>
                <a:lnTo>
                  <a:pt x="116" y="19"/>
                </a:lnTo>
                <a:lnTo>
                  <a:pt x="120" y="22"/>
                </a:lnTo>
                <a:lnTo>
                  <a:pt x="125" y="17"/>
                </a:lnTo>
                <a:lnTo>
                  <a:pt x="144" y="29"/>
                </a:lnTo>
                <a:lnTo>
                  <a:pt x="138" y="39"/>
                </a:lnTo>
                <a:lnTo>
                  <a:pt x="154" y="48"/>
                </a:lnTo>
                <a:lnTo>
                  <a:pt x="161" y="35"/>
                </a:lnTo>
                <a:lnTo>
                  <a:pt x="166" y="36"/>
                </a:lnTo>
                <a:lnTo>
                  <a:pt x="164" y="39"/>
                </a:lnTo>
                <a:lnTo>
                  <a:pt x="179" y="48"/>
                </a:lnTo>
                <a:lnTo>
                  <a:pt x="176" y="51"/>
                </a:lnTo>
                <a:lnTo>
                  <a:pt x="185" y="58"/>
                </a:lnTo>
                <a:lnTo>
                  <a:pt x="188" y="56"/>
                </a:lnTo>
                <a:lnTo>
                  <a:pt x="198" y="66"/>
                </a:lnTo>
                <a:lnTo>
                  <a:pt x="195" y="69"/>
                </a:lnTo>
                <a:lnTo>
                  <a:pt x="202" y="77"/>
                </a:lnTo>
                <a:lnTo>
                  <a:pt x="207" y="73"/>
                </a:lnTo>
                <a:lnTo>
                  <a:pt x="211" y="80"/>
                </a:lnTo>
                <a:lnTo>
                  <a:pt x="214" y="79"/>
                </a:lnTo>
                <a:lnTo>
                  <a:pt x="219" y="83"/>
                </a:lnTo>
                <a:lnTo>
                  <a:pt x="192" y="105"/>
                </a:lnTo>
                <a:lnTo>
                  <a:pt x="207" y="124"/>
                </a:lnTo>
                <a:lnTo>
                  <a:pt x="211" y="123"/>
                </a:lnTo>
                <a:lnTo>
                  <a:pt x="221" y="111"/>
                </a:lnTo>
                <a:lnTo>
                  <a:pt x="226" y="116"/>
                </a:lnTo>
                <a:lnTo>
                  <a:pt x="238" y="108"/>
                </a:lnTo>
                <a:lnTo>
                  <a:pt x="242" y="113"/>
                </a:lnTo>
                <a:lnTo>
                  <a:pt x="239" y="116"/>
                </a:lnTo>
                <a:lnTo>
                  <a:pt x="241" y="117"/>
                </a:lnTo>
                <a:lnTo>
                  <a:pt x="238" y="129"/>
                </a:lnTo>
                <a:lnTo>
                  <a:pt x="239" y="132"/>
                </a:lnTo>
                <a:lnTo>
                  <a:pt x="238" y="135"/>
                </a:lnTo>
                <a:lnTo>
                  <a:pt x="236" y="136"/>
                </a:lnTo>
                <a:lnTo>
                  <a:pt x="236" y="148"/>
                </a:lnTo>
                <a:lnTo>
                  <a:pt x="239" y="154"/>
                </a:lnTo>
                <a:lnTo>
                  <a:pt x="245" y="158"/>
                </a:lnTo>
                <a:lnTo>
                  <a:pt x="246" y="161"/>
                </a:lnTo>
                <a:lnTo>
                  <a:pt x="254" y="164"/>
                </a:lnTo>
                <a:lnTo>
                  <a:pt x="255" y="170"/>
                </a:lnTo>
                <a:lnTo>
                  <a:pt x="258" y="173"/>
                </a:lnTo>
                <a:lnTo>
                  <a:pt x="265" y="176"/>
                </a:lnTo>
                <a:lnTo>
                  <a:pt x="270" y="189"/>
                </a:lnTo>
                <a:lnTo>
                  <a:pt x="255" y="196"/>
                </a:lnTo>
                <a:lnTo>
                  <a:pt x="260" y="206"/>
                </a:lnTo>
                <a:lnTo>
                  <a:pt x="264" y="203"/>
                </a:lnTo>
                <a:lnTo>
                  <a:pt x="265" y="208"/>
                </a:lnTo>
                <a:lnTo>
                  <a:pt x="261" y="211"/>
                </a:lnTo>
                <a:lnTo>
                  <a:pt x="263" y="214"/>
                </a:lnTo>
                <a:lnTo>
                  <a:pt x="258" y="215"/>
                </a:lnTo>
                <a:lnTo>
                  <a:pt x="257" y="212"/>
                </a:lnTo>
                <a:lnTo>
                  <a:pt x="254" y="214"/>
                </a:lnTo>
                <a:lnTo>
                  <a:pt x="246" y="201"/>
                </a:lnTo>
                <a:lnTo>
                  <a:pt x="235" y="205"/>
                </a:lnTo>
                <a:lnTo>
                  <a:pt x="227" y="189"/>
                </a:lnTo>
                <a:lnTo>
                  <a:pt x="205" y="198"/>
                </a:lnTo>
                <a:lnTo>
                  <a:pt x="210" y="201"/>
                </a:lnTo>
                <a:lnTo>
                  <a:pt x="211" y="203"/>
                </a:lnTo>
                <a:lnTo>
                  <a:pt x="183" y="214"/>
                </a:lnTo>
                <a:lnTo>
                  <a:pt x="182" y="208"/>
                </a:lnTo>
                <a:lnTo>
                  <a:pt x="175" y="209"/>
                </a:lnTo>
                <a:lnTo>
                  <a:pt x="173" y="214"/>
                </a:lnTo>
                <a:lnTo>
                  <a:pt x="172" y="220"/>
                </a:lnTo>
                <a:lnTo>
                  <a:pt x="170" y="224"/>
                </a:lnTo>
                <a:lnTo>
                  <a:pt x="160" y="225"/>
                </a:lnTo>
                <a:lnTo>
                  <a:pt x="160" y="223"/>
                </a:lnTo>
                <a:lnTo>
                  <a:pt x="160" y="220"/>
                </a:lnTo>
                <a:lnTo>
                  <a:pt x="158" y="218"/>
                </a:lnTo>
                <a:lnTo>
                  <a:pt x="158" y="217"/>
                </a:lnTo>
                <a:lnTo>
                  <a:pt x="157" y="214"/>
                </a:lnTo>
                <a:lnTo>
                  <a:pt x="157" y="211"/>
                </a:lnTo>
                <a:lnTo>
                  <a:pt x="156" y="206"/>
                </a:lnTo>
                <a:lnTo>
                  <a:pt x="154" y="203"/>
                </a:lnTo>
                <a:lnTo>
                  <a:pt x="154" y="201"/>
                </a:lnTo>
                <a:lnTo>
                  <a:pt x="154" y="195"/>
                </a:lnTo>
                <a:lnTo>
                  <a:pt x="154" y="189"/>
                </a:lnTo>
                <a:lnTo>
                  <a:pt x="153" y="187"/>
                </a:lnTo>
                <a:lnTo>
                  <a:pt x="153" y="186"/>
                </a:lnTo>
                <a:lnTo>
                  <a:pt x="153" y="184"/>
                </a:lnTo>
                <a:lnTo>
                  <a:pt x="153" y="183"/>
                </a:lnTo>
                <a:lnTo>
                  <a:pt x="151" y="180"/>
                </a:lnTo>
                <a:lnTo>
                  <a:pt x="150" y="179"/>
                </a:lnTo>
                <a:lnTo>
                  <a:pt x="148" y="179"/>
                </a:lnTo>
                <a:lnTo>
                  <a:pt x="148" y="177"/>
                </a:lnTo>
                <a:lnTo>
                  <a:pt x="147" y="176"/>
                </a:lnTo>
                <a:lnTo>
                  <a:pt x="145" y="174"/>
                </a:lnTo>
                <a:lnTo>
                  <a:pt x="145" y="171"/>
                </a:lnTo>
                <a:lnTo>
                  <a:pt x="144" y="165"/>
                </a:lnTo>
                <a:lnTo>
                  <a:pt x="145" y="160"/>
                </a:lnTo>
                <a:lnTo>
                  <a:pt x="144" y="157"/>
                </a:lnTo>
                <a:lnTo>
                  <a:pt x="144" y="155"/>
                </a:lnTo>
                <a:lnTo>
                  <a:pt x="142" y="154"/>
                </a:lnTo>
                <a:lnTo>
                  <a:pt x="138" y="148"/>
                </a:lnTo>
                <a:lnTo>
                  <a:pt x="135" y="143"/>
                </a:lnTo>
                <a:lnTo>
                  <a:pt x="135" y="142"/>
                </a:lnTo>
                <a:lnTo>
                  <a:pt x="132" y="139"/>
                </a:lnTo>
                <a:lnTo>
                  <a:pt x="131" y="138"/>
                </a:lnTo>
                <a:lnTo>
                  <a:pt x="131" y="129"/>
                </a:lnTo>
                <a:lnTo>
                  <a:pt x="126" y="123"/>
                </a:lnTo>
                <a:lnTo>
                  <a:pt x="125" y="121"/>
                </a:lnTo>
                <a:lnTo>
                  <a:pt x="123" y="120"/>
                </a:lnTo>
                <a:lnTo>
                  <a:pt x="122" y="119"/>
                </a:lnTo>
                <a:lnTo>
                  <a:pt x="120" y="117"/>
                </a:lnTo>
                <a:lnTo>
                  <a:pt x="117" y="116"/>
                </a:lnTo>
                <a:lnTo>
                  <a:pt x="115" y="117"/>
                </a:lnTo>
                <a:lnTo>
                  <a:pt x="113" y="116"/>
                </a:lnTo>
                <a:lnTo>
                  <a:pt x="109" y="113"/>
                </a:lnTo>
                <a:lnTo>
                  <a:pt x="107" y="110"/>
                </a:lnTo>
                <a:lnTo>
                  <a:pt x="107" y="108"/>
                </a:lnTo>
                <a:lnTo>
                  <a:pt x="106" y="107"/>
                </a:lnTo>
                <a:lnTo>
                  <a:pt x="104" y="105"/>
                </a:lnTo>
                <a:lnTo>
                  <a:pt x="100" y="102"/>
                </a:lnTo>
                <a:lnTo>
                  <a:pt x="98" y="102"/>
                </a:lnTo>
                <a:lnTo>
                  <a:pt x="98" y="99"/>
                </a:lnTo>
                <a:lnTo>
                  <a:pt x="97" y="98"/>
                </a:lnTo>
                <a:lnTo>
                  <a:pt x="98" y="95"/>
                </a:lnTo>
                <a:lnTo>
                  <a:pt x="97" y="94"/>
                </a:lnTo>
                <a:lnTo>
                  <a:pt x="97" y="92"/>
                </a:lnTo>
                <a:lnTo>
                  <a:pt x="94" y="89"/>
                </a:lnTo>
                <a:lnTo>
                  <a:pt x="93" y="89"/>
                </a:lnTo>
                <a:lnTo>
                  <a:pt x="93" y="88"/>
                </a:lnTo>
                <a:lnTo>
                  <a:pt x="93" y="86"/>
                </a:lnTo>
                <a:lnTo>
                  <a:pt x="91" y="85"/>
                </a:lnTo>
                <a:lnTo>
                  <a:pt x="88" y="85"/>
                </a:lnTo>
                <a:lnTo>
                  <a:pt x="88" y="82"/>
                </a:lnTo>
                <a:lnTo>
                  <a:pt x="87" y="82"/>
                </a:lnTo>
                <a:lnTo>
                  <a:pt x="87" y="80"/>
                </a:lnTo>
                <a:lnTo>
                  <a:pt x="84" y="80"/>
                </a:lnTo>
                <a:lnTo>
                  <a:pt x="82" y="82"/>
                </a:lnTo>
                <a:lnTo>
                  <a:pt x="81" y="80"/>
                </a:lnTo>
                <a:lnTo>
                  <a:pt x="81" y="79"/>
                </a:lnTo>
                <a:lnTo>
                  <a:pt x="81" y="76"/>
                </a:lnTo>
                <a:lnTo>
                  <a:pt x="79" y="75"/>
                </a:lnTo>
                <a:lnTo>
                  <a:pt x="78" y="75"/>
                </a:lnTo>
                <a:lnTo>
                  <a:pt x="78" y="73"/>
                </a:lnTo>
                <a:lnTo>
                  <a:pt x="78" y="72"/>
                </a:lnTo>
                <a:lnTo>
                  <a:pt x="78" y="70"/>
                </a:lnTo>
                <a:lnTo>
                  <a:pt x="76" y="70"/>
                </a:lnTo>
                <a:lnTo>
                  <a:pt x="75" y="70"/>
                </a:lnTo>
                <a:lnTo>
                  <a:pt x="73" y="70"/>
                </a:lnTo>
                <a:lnTo>
                  <a:pt x="72" y="72"/>
                </a:lnTo>
                <a:lnTo>
                  <a:pt x="71" y="72"/>
                </a:lnTo>
                <a:lnTo>
                  <a:pt x="71" y="70"/>
                </a:lnTo>
                <a:lnTo>
                  <a:pt x="71" y="69"/>
                </a:lnTo>
                <a:lnTo>
                  <a:pt x="69" y="67"/>
                </a:lnTo>
                <a:lnTo>
                  <a:pt x="68" y="67"/>
                </a:lnTo>
                <a:lnTo>
                  <a:pt x="66" y="69"/>
                </a:lnTo>
                <a:lnTo>
                  <a:pt x="65" y="69"/>
                </a:lnTo>
                <a:lnTo>
                  <a:pt x="63" y="66"/>
                </a:lnTo>
                <a:lnTo>
                  <a:pt x="62" y="64"/>
                </a:lnTo>
                <a:lnTo>
                  <a:pt x="62" y="63"/>
                </a:lnTo>
                <a:lnTo>
                  <a:pt x="62" y="61"/>
                </a:lnTo>
                <a:lnTo>
                  <a:pt x="60" y="60"/>
                </a:lnTo>
                <a:lnTo>
                  <a:pt x="59" y="60"/>
                </a:lnTo>
                <a:lnTo>
                  <a:pt x="60" y="58"/>
                </a:lnTo>
                <a:lnTo>
                  <a:pt x="62" y="58"/>
                </a:lnTo>
                <a:lnTo>
                  <a:pt x="62" y="57"/>
                </a:lnTo>
                <a:lnTo>
                  <a:pt x="62" y="56"/>
                </a:lnTo>
                <a:lnTo>
                  <a:pt x="60" y="53"/>
                </a:lnTo>
                <a:lnTo>
                  <a:pt x="60" y="51"/>
                </a:lnTo>
                <a:lnTo>
                  <a:pt x="59" y="48"/>
                </a:lnTo>
                <a:lnTo>
                  <a:pt x="57" y="48"/>
                </a:lnTo>
                <a:lnTo>
                  <a:pt x="53" y="48"/>
                </a:lnTo>
                <a:lnTo>
                  <a:pt x="50" y="51"/>
                </a:lnTo>
                <a:lnTo>
                  <a:pt x="49" y="51"/>
                </a:lnTo>
                <a:lnTo>
                  <a:pt x="49" y="50"/>
                </a:lnTo>
                <a:lnTo>
                  <a:pt x="49" y="47"/>
                </a:lnTo>
                <a:lnTo>
                  <a:pt x="47" y="45"/>
                </a:lnTo>
                <a:lnTo>
                  <a:pt x="46" y="42"/>
                </a:lnTo>
                <a:lnTo>
                  <a:pt x="44" y="42"/>
                </a:lnTo>
                <a:lnTo>
                  <a:pt x="43" y="42"/>
                </a:lnTo>
                <a:lnTo>
                  <a:pt x="41" y="42"/>
                </a:lnTo>
                <a:lnTo>
                  <a:pt x="38" y="42"/>
                </a:lnTo>
                <a:lnTo>
                  <a:pt x="34" y="41"/>
                </a:lnTo>
                <a:lnTo>
                  <a:pt x="31" y="39"/>
                </a:lnTo>
                <a:lnTo>
                  <a:pt x="30" y="38"/>
                </a:lnTo>
                <a:lnTo>
                  <a:pt x="28" y="36"/>
                </a:lnTo>
                <a:lnTo>
                  <a:pt x="27" y="36"/>
                </a:lnTo>
                <a:lnTo>
                  <a:pt x="25" y="36"/>
                </a:lnTo>
                <a:lnTo>
                  <a:pt x="24" y="39"/>
                </a:lnTo>
                <a:lnTo>
                  <a:pt x="22" y="41"/>
                </a:lnTo>
                <a:lnTo>
                  <a:pt x="21" y="41"/>
                </a:lnTo>
                <a:lnTo>
                  <a:pt x="18" y="41"/>
                </a:lnTo>
                <a:lnTo>
                  <a:pt x="16" y="42"/>
                </a:lnTo>
                <a:lnTo>
                  <a:pt x="15" y="41"/>
                </a:lnTo>
                <a:lnTo>
                  <a:pt x="13" y="41"/>
                </a:lnTo>
                <a:lnTo>
                  <a:pt x="12" y="41"/>
                </a:lnTo>
                <a:lnTo>
                  <a:pt x="10" y="41"/>
                </a:lnTo>
                <a:lnTo>
                  <a:pt x="6" y="42"/>
                </a:lnTo>
                <a:lnTo>
                  <a:pt x="3" y="42"/>
                </a:lnTo>
                <a:lnTo>
                  <a:pt x="3" y="45"/>
                </a:lnTo>
                <a:lnTo>
                  <a:pt x="2" y="45"/>
                </a:lnTo>
                <a:lnTo>
                  <a:pt x="0" y="45"/>
                </a:lnTo>
                <a:lnTo>
                  <a:pt x="6" y="34"/>
                </a:lnTo>
                <a:lnTo>
                  <a:pt x="3" y="32"/>
                </a:lnTo>
                <a:lnTo>
                  <a:pt x="15" y="13"/>
                </a:lnTo>
                <a:lnTo>
                  <a:pt x="16" y="10"/>
                </a:lnTo>
                <a:lnTo>
                  <a:pt x="19" y="12"/>
                </a:lnTo>
                <a:lnTo>
                  <a:pt x="21" y="9"/>
                </a:lnTo>
                <a:lnTo>
                  <a:pt x="31" y="13"/>
                </a:lnTo>
                <a:lnTo>
                  <a:pt x="32" y="10"/>
                </a:lnTo>
                <a:lnTo>
                  <a:pt x="47" y="17"/>
                </a:lnTo>
                <a:lnTo>
                  <a:pt x="51" y="12"/>
                </a:lnTo>
                <a:lnTo>
                  <a:pt x="49" y="9"/>
                </a:lnTo>
                <a:lnTo>
                  <a:pt x="50" y="6"/>
                </a:lnTo>
                <a:lnTo>
                  <a:pt x="53" y="7"/>
                </a:lnTo>
                <a:lnTo>
                  <a:pt x="59" y="0"/>
                </a:lnTo>
                <a:lnTo>
                  <a:pt x="63" y="3"/>
                </a:lnTo>
                <a:lnTo>
                  <a:pt x="63" y="6"/>
                </a:lnTo>
                <a:lnTo>
                  <a:pt x="82" y="16"/>
                </a:lnTo>
                <a:lnTo>
                  <a:pt x="84" y="13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latin typeface="Arial" charset="0"/>
              <a:cs typeface="Arial" pitchFamily="34" charset="0"/>
            </a:endParaRPr>
          </a:p>
        </p:txBody>
      </p:sp>
      <p:sp>
        <p:nvSpPr>
          <p:cNvPr id="354" name="Freeform 263"/>
          <p:cNvSpPr>
            <a:spLocks/>
          </p:cNvSpPr>
          <p:nvPr/>
        </p:nvSpPr>
        <p:spPr bwMode="auto">
          <a:xfrm rot="21334256">
            <a:off x="4703736" y="1467688"/>
            <a:ext cx="997264" cy="789161"/>
          </a:xfrm>
          <a:custGeom>
            <a:avLst/>
            <a:gdLst>
              <a:gd name="T0" fmla="*/ 2147483647 w 260"/>
              <a:gd name="T1" fmla="*/ 2147483647 h 216"/>
              <a:gd name="T2" fmla="*/ 2147483647 w 260"/>
              <a:gd name="T3" fmla="*/ 2147483647 h 216"/>
              <a:gd name="T4" fmla="*/ 2147483647 w 260"/>
              <a:gd name="T5" fmla="*/ 2147483647 h 216"/>
              <a:gd name="T6" fmla="*/ 2147483647 w 260"/>
              <a:gd name="T7" fmla="*/ 2147483647 h 216"/>
              <a:gd name="T8" fmla="*/ 2147483647 w 260"/>
              <a:gd name="T9" fmla="*/ 2147483647 h 216"/>
              <a:gd name="T10" fmla="*/ 2147483647 w 260"/>
              <a:gd name="T11" fmla="*/ 2147483647 h 216"/>
              <a:gd name="T12" fmla="*/ 2147483647 w 260"/>
              <a:gd name="T13" fmla="*/ 2147483647 h 216"/>
              <a:gd name="T14" fmla="*/ 2147483647 w 260"/>
              <a:gd name="T15" fmla="*/ 2147483647 h 216"/>
              <a:gd name="T16" fmla="*/ 2147483647 w 260"/>
              <a:gd name="T17" fmla="*/ 2147483647 h 216"/>
              <a:gd name="T18" fmla="*/ 2147483647 w 260"/>
              <a:gd name="T19" fmla="*/ 2147483647 h 216"/>
              <a:gd name="T20" fmla="*/ 2147483647 w 260"/>
              <a:gd name="T21" fmla="*/ 2147483647 h 216"/>
              <a:gd name="T22" fmla="*/ 2147483647 w 260"/>
              <a:gd name="T23" fmla="*/ 2147483647 h 216"/>
              <a:gd name="T24" fmla="*/ 2147483647 w 260"/>
              <a:gd name="T25" fmla="*/ 2147483647 h 216"/>
              <a:gd name="T26" fmla="*/ 2147483647 w 260"/>
              <a:gd name="T27" fmla="*/ 2147483647 h 216"/>
              <a:gd name="T28" fmla="*/ 2147483647 w 260"/>
              <a:gd name="T29" fmla="*/ 2147483647 h 216"/>
              <a:gd name="T30" fmla="*/ 2147483647 w 260"/>
              <a:gd name="T31" fmla="*/ 2147483647 h 216"/>
              <a:gd name="T32" fmla="*/ 2147483647 w 260"/>
              <a:gd name="T33" fmla="*/ 2147483647 h 216"/>
              <a:gd name="T34" fmla="*/ 2147483647 w 260"/>
              <a:gd name="T35" fmla="*/ 2147483647 h 216"/>
              <a:gd name="T36" fmla="*/ 2147483647 w 260"/>
              <a:gd name="T37" fmla="*/ 2147483647 h 216"/>
              <a:gd name="T38" fmla="*/ 2147483647 w 260"/>
              <a:gd name="T39" fmla="*/ 2147483647 h 216"/>
              <a:gd name="T40" fmla="*/ 2147483647 w 260"/>
              <a:gd name="T41" fmla="*/ 2147483647 h 216"/>
              <a:gd name="T42" fmla="*/ 2147483647 w 260"/>
              <a:gd name="T43" fmla="*/ 2147483647 h 216"/>
              <a:gd name="T44" fmla="*/ 2147483647 w 260"/>
              <a:gd name="T45" fmla="*/ 2147483647 h 216"/>
              <a:gd name="T46" fmla="*/ 2147483647 w 260"/>
              <a:gd name="T47" fmla="*/ 2147483647 h 216"/>
              <a:gd name="T48" fmla="*/ 2147483647 w 260"/>
              <a:gd name="T49" fmla="*/ 2147483647 h 216"/>
              <a:gd name="T50" fmla="*/ 2147483647 w 260"/>
              <a:gd name="T51" fmla="*/ 2147483647 h 216"/>
              <a:gd name="T52" fmla="*/ 2147483647 w 260"/>
              <a:gd name="T53" fmla="*/ 2147483647 h 216"/>
              <a:gd name="T54" fmla="*/ 0 w 260"/>
              <a:gd name="T55" fmla="*/ 2147483647 h 216"/>
              <a:gd name="T56" fmla="*/ 2147483647 w 260"/>
              <a:gd name="T57" fmla="*/ 2147483647 h 216"/>
              <a:gd name="T58" fmla="*/ 2147483647 w 260"/>
              <a:gd name="T59" fmla="*/ 2147483647 h 216"/>
              <a:gd name="T60" fmla="*/ 2147483647 w 260"/>
              <a:gd name="T61" fmla="*/ 2147483647 h 216"/>
              <a:gd name="T62" fmla="*/ 2147483647 w 260"/>
              <a:gd name="T63" fmla="*/ 2147483647 h 216"/>
              <a:gd name="T64" fmla="*/ 2147483647 w 260"/>
              <a:gd name="T65" fmla="*/ 2147483647 h 216"/>
              <a:gd name="T66" fmla="*/ 2147483647 w 260"/>
              <a:gd name="T67" fmla="*/ 2147483647 h 216"/>
              <a:gd name="T68" fmla="*/ 2147483647 w 260"/>
              <a:gd name="T69" fmla="*/ 2147483647 h 216"/>
              <a:gd name="T70" fmla="*/ 2147483647 w 260"/>
              <a:gd name="T71" fmla="*/ 2147483647 h 216"/>
              <a:gd name="T72" fmla="*/ 2147483647 w 260"/>
              <a:gd name="T73" fmla="*/ 2147483647 h 216"/>
              <a:gd name="T74" fmla="*/ 2147483647 w 260"/>
              <a:gd name="T75" fmla="*/ 2147483647 h 216"/>
              <a:gd name="T76" fmla="*/ 2147483647 w 260"/>
              <a:gd name="T77" fmla="*/ 0 h 216"/>
              <a:gd name="T78" fmla="*/ 2147483647 w 260"/>
              <a:gd name="T79" fmla="*/ 2147483647 h 216"/>
              <a:gd name="T80" fmla="*/ 2147483647 w 260"/>
              <a:gd name="T81" fmla="*/ 2147483647 h 216"/>
              <a:gd name="T82" fmla="*/ 2147483647 w 260"/>
              <a:gd name="T83" fmla="*/ 2147483647 h 216"/>
              <a:gd name="T84" fmla="*/ 2147483647 w 260"/>
              <a:gd name="T85" fmla="*/ 2147483647 h 216"/>
              <a:gd name="T86" fmla="*/ 2147483647 w 260"/>
              <a:gd name="T87" fmla="*/ 2147483647 h 216"/>
              <a:gd name="T88" fmla="*/ 2147483647 w 260"/>
              <a:gd name="T89" fmla="*/ 2147483647 h 216"/>
              <a:gd name="T90" fmla="*/ 2147483647 w 260"/>
              <a:gd name="T91" fmla="*/ 2147483647 h 216"/>
              <a:gd name="T92" fmla="*/ 2147483647 w 260"/>
              <a:gd name="T93" fmla="*/ 2147483647 h 216"/>
              <a:gd name="T94" fmla="*/ 2147483647 w 260"/>
              <a:gd name="T95" fmla="*/ 2147483647 h 216"/>
              <a:gd name="T96" fmla="*/ 2147483647 w 260"/>
              <a:gd name="T97" fmla="*/ 2147483647 h 216"/>
              <a:gd name="T98" fmla="*/ 2147483647 w 260"/>
              <a:gd name="T99" fmla="*/ 2147483647 h 216"/>
              <a:gd name="T100" fmla="*/ 2147483647 w 260"/>
              <a:gd name="T101" fmla="*/ 2147483647 h 216"/>
              <a:gd name="T102" fmla="*/ 2147483647 w 260"/>
              <a:gd name="T103" fmla="*/ 2147483647 h 216"/>
              <a:gd name="T104" fmla="*/ 2147483647 w 260"/>
              <a:gd name="T105" fmla="*/ 2147483647 h 216"/>
              <a:gd name="T106" fmla="*/ 2147483647 w 260"/>
              <a:gd name="T107" fmla="*/ 2147483647 h 216"/>
              <a:gd name="T108" fmla="*/ 2147483647 w 260"/>
              <a:gd name="T109" fmla="*/ 2147483647 h 216"/>
              <a:gd name="T110" fmla="*/ 2147483647 w 260"/>
              <a:gd name="T111" fmla="*/ 2147483647 h 216"/>
              <a:gd name="T112" fmla="*/ 2147483647 w 260"/>
              <a:gd name="T113" fmla="*/ 2147483647 h 216"/>
              <a:gd name="T114" fmla="*/ 2147483647 w 260"/>
              <a:gd name="T115" fmla="*/ 2147483647 h 216"/>
              <a:gd name="T116" fmla="*/ 2147483647 w 260"/>
              <a:gd name="T117" fmla="*/ 2147483647 h 216"/>
              <a:gd name="T118" fmla="*/ 2147483647 w 260"/>
              <a:gd name="T119" fmla="*/ 2147483647 h 21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260"/>
              <a:gd name="T181" fmla="*/ 0 h 216"/>
              <a:gd name="T182" fmla="*/ 260 w 260"/>
              <a:gd name="T183" fmla="*/ 216 h 21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260" h="216">
                <a:moveTo>
                  <a:pt x="260" y="70"/>
                </a:moveTo>
                <a:lnTo>
                  <a:pt x="260" y="71"/>
                </a:lnTo>
                <a:lnTo>
                  <a:pt x="259" y="82"/>
                </a:lnTo>
                <a:lnTo>
                  <a:pt x="258" y="85"/>
                </a:lnTo>
                <a:lnTo>
                  <a:pt x="255" y="85"/>
                </a:lnTo>
                <a:lnTo>
                  <a:pt x="255" y="86"/>
                </a:lnTo>
                <a:lnTo>
                  <a:pt x="255" y="90"/>
                </a:lnTo>
                <a:lnTo>
                  <a:pt x="252" y="90"/>
                </a:lnTo>
                <a:lnTo>
                  <a:pt x="250" y="90"/>
                </a:lnTo>
                <a:lnTo>
                  <a:pt x="249" y="90"/>
                </a:lnTo>
                <a:lnTo>
                  <a:pt x="247" y="90"/>
                </a:lnTo>
                <a:lnTo>
                  <a:pt x="244" y="89"/>
                </a:lnTo>
                <a:lnTo>
                  <a:pt x="243" y="89"/>
                </a:lnTo>
                <a:lnTo>
                  <a:pt x="243" y="95"/>
                </a:lnTo>
                <a:lnTo>
                  <a:pt x="243" y="101"/>
                </a:lnTo>
                <a:lnTo>
                  <a:pt x="241" y="107"/>
                </a:lnTo>
                <a:lnTo>
                  <a:pt x="215" y="105"/>
                </a:lnTo>
                <a:lnTo>
                  <a:pt x="214" y="127"/>
                </a:lnTo>
                <a:lnTo>
                  <a:pt x="214" y="137"/>
                </a:lnTo>
                <a:lnTo>
                  <a:pt x="208" y="137"/>
                </a:lnTo>
                <a:lnTo>
                  <a:pt x="209" y="145"/>
                </a:lnTo>
                <a:lnTo>
                  <a:pt x="195" y="143"/>
                </a:lnTo>
                <a:lnTo>
                  <a:pt x="195" y="134"/>
                </a:lnTo>
                <a:lnTo>
                  <a:pt x="165" y="133"/>
                </a:lnTo>
                <a:lnTo>
                  <a:pt x="165" y="123"/>
                </a:lnTo>
                <a:lnTo>
                  <a:pt x="142" y="121"/>
                </a:lnTo>
                <a:lnTo>
                  <a:pt x="140" y="150"/>
                </a:lnTo>
                <a:lnTo>
                  <a:pt x="142" y="150"/>
                </a:lnTo>
                <a:lnTo>
                  <a:pt x="143" y="155"/>
                </a:lnTo>
                <a:lnTo>
                  <a:pt x="149" y="158"/>
                </a:lnTo>
                <a:lnTo>
                  <a:pt x="155" y="158"/>
                </a:lnTo>
                <a:lnTo>
                  <a:pt x="156" y="159"/>
                </a:lnTo>
                <a:lnTo>
                  <a:pt x="158" y="162"/>
                </a:lnTo>
                <a:lnTo>
                  <a:pt x="159" y="164"/>
                </a:lnTo>
                <a:lnTo>
                  <a:pt x="164" y="165"/>
                </a:lnTo>
                <a:lnTo>
                  <a:pt x="167" y="165"/>
                </a:lnTo>
                <a:lnTo>
                  <a:pt x="167" y="168"/>
                </a:lnTo>
                <a:lnTo>
                  <a:pt x="170" y="170"/>
                </a:lnTo>
                <a:lnTo>
                  <a:pt x="170" y="171"/>
                </a:lnTo>
                <a:lnTo>
                  <a:pt x="173" y="172"/>
                </a:lnTo>
                <a:lnTo>
                  <a:pt x="175" y="171"/>
                </a:lnTo>
                <a:lnTo>
                  <a:pt x="177" y="172"/>
                </a:lnTo>
                <a:lnTo>
                  <a:pt x="180" y="172"/>
                </a:lnTo>
                <a:lnTo>
                  <a:pt x="181" y="175"/>
                </a:lnTo>
                <a:lnTo>
                  <a:pt x="187" y="177"/>
                </a:lnTo>
                <a:lnTo>
                  <a:pt x="180" y="190"/>
                </a:lnTo>
                <a:lnTo>
                  <a:pt x="178" y="190"/>
                </a:lnTo>
                <a:lnTo>
                  <a:pt x="177" y="190"/>
                </a:lnTo>
                <a:lnTo>
                  <a:pt x="175" y="191"/>
                </a:lnTo>
                <a:lnTo>
                  <a:pt x="174" y="194"/>
                </a:lnTo>
                <a:lnTo>
                  <a:pt x="170" y="193"/>
                </a:lnTo>
                <a:lnTo>
                  <a:pt x="167" y="191"/>
                </a:lnTo>
                <a:lnTo>
                  <a:pt x="165" y="190"/>
                </a:lnTo>
                <a:lnTo>
                  <a:pt x="161" y="193"/>
                </a:lnTo>
                <a:lnTo>
                  <a:pt x="143" y="212"/>
                </a:lnTo>
                <a:lnTo>
                  <a:pt x="134" y="206"/>
                </a:lnTo>
                <a:lnTo>
                  <a:pt x="134" y="216"/>
                </a:lnTo>
                <a:lnTo>
                  <a:pt x="121" y="215"/>
                </a:lnTo>
                <a:lnTo>
                  <a:pt x="99" y="213"/>
                </a:lnTo>
                <a:lnTo>
                  <a:pt x="99" y="211"/>
                </a:lnTo>
                <a:lnTo>
                  <a:pt x="99" y="200"/>
                </a:lnTo>
                <a:lnTo>
                  <a:pt x="96" y="196"/>
                </a:lnTo>
                <a:lnTo>
                  <a:pt x="67" y="193"/>
                </a:lnTo>
                <a:lnTo>
                  <a:pt x="70" y="149"/>
                </a:lnTo>
                <a:lnTo>
                  <a:pt x="63" y="150"/>
                </a:lnTo>
                <a:lnTo>
                  <a:pt x="51" y="150"/>
                </a:lnTo>
                <a:lnTo>
                  <a:pt x="51" y="164"/>
                </a:lnTo>
                <a:lnTo>
                  <a:pt x="48" y="162"/>
                </a:lnTo>
                <a:lnTo>
                  <a:pt x="48" y="161"/>
                </a:lnTo>
                <a:lnTo>
                  <a:pt x="42" y="159"/>
                </a:lnTo>
                <a:lnTo>
                  <a:pt x="42" y="161"/>
                </a:lnTo>
                <a:lnTo>
                  <a:pt x="25" y="161"/>
                </a:lnTo>
                <a:lnTo>
                  <a:pt x="26" y="124"/>
                </a:lnTo>
                <a:lnTo>
                  <a:pt x="22" y="124"/>
                </a:lnTo>
                <a:lnTo>
                  <a:pt x="25" y="82"/>
                </a:lnTo>
                <a:lnTo>
                  <a:pt x="22" y="82"/>
                </a:lnTo>
                <a:lnTo>
                  <a:pt x="20" y="85"/>
                </a:lnTo>
                <a:lnTo>
                  <a:pt x="19" y="86"/>
                </a:lnTo>
                <a:lnTo>
                  <a:pt x="19" y="80"/>
                </a:lnTo>
                <a:lnTo>
                  <a:pt x="20" y="54"/>
                </a:lnTo>
                <a:lnTo>
                  <a:pt x="0" y="52"/>
                </a:lnTo>
                <a:lnTo>
                  <a:pt x="0" y="49"/>
                </a:lnTo>
                <a:lnTo>
                  <a:pt x="1" y="44"/>
                </a:lnTo>
                <a:lnTo>
                  <a:pt x="3" y="41"/>
                </a:lnTo>
                <a:lnTo>
                  <a:pt x="5" y="41"/>
                </a:lnTo>
                <a:lnTo>
                  <a:pt x="11" y="42"/>
                </a:lnTo>
                <a:lnTo>
                  <a:pt x="14" y="41"/>
                </a:lnTo>
                <a:lnTo>
                  <a:pt x="16" y="30"/>
                </a:lnTo>
                <a:lnTo>
                  <a:pt x="16" y="26"/>
                </a:lnTo>
                <a:lnTo>
                  <a:pt x="16" y="11"/>
                </a:lnTo>
                <a:lnTo>
                  <a:pt x="16" y="5"/>
                </a:lnTo>
                <a:lnTo>
                  <a:pt x="20" y="5"/>
                </a:lnTo>
                <a:lnTo>
                  <a:pt x="23" y="5"/>
                </a:lnTo>
                <a:lnTo>
                  <a:pt x="27" y="7"/>
                </a:lnTo>
                <a:lnTo>
                  <a:pt x="32" y="7"/>
                </a:lnTo>
                <a:lnTo>
                  <a:pt x="35" y="7"/>
                </a:lnTo>
                <a:lnTo>
                  <a:pt x="35" y="5"/>
                </a:lnTo>
                <a:lnTo>
                  <a:pt x="36" y="4"/>
                </a:lnTo>
                <a:lnTo>
                  <a:pt x="38" y="4"/>
                </a:lnTo>
                <a:lnTo>
                  <a:pt x="41" y="4"/>
                </a:lnTo>
                <a:lnTo>
                  <a:pt x="42" y="4"/>
                </a:lnTo>
                <a:lnTo>
                  <a:pt x="45" y="4"/>
                </a:lnTo>
                <a:lnTo>
                  <a:pt x="47" y="4"/>
                </a:lnTo>
                <a:lnTo>
                  <a:pt x="51" y="2"/>
                </a:lnTo>
                <a:lnTo>
                  <a:pt x="52" y="4"/>
                </a:lnTo>
                <a:lnTo>
                  <a:pt x="57" y="5"/>
                </a:lnTo>
                <a:lnTo>
                  <a:pt x="60" y="5"/>
                </a:lnTo>
                <a:lnTo>
                  <a:pt x="61" y="5"/>
                </a:lnTo>
                <a:lnTo>
                  <a:pt x="64" y="5"/>
                </a:lnTo>
                <a:lnTo>
                  <a:pt x="67" y="4"/>
                </a:lnTo>
                <a:lnTo>
                  <a:pt x="68" y="2"/>
                </a:lnTo>
                <a:lnTo>
                  <a:pt x="70" y="0"/>
                </a:lnTo>
                <a:lnTo>
                  <a:pt x="73" y="0"/>
                </a:lnTo>
                <a:lnTo>
                  <a:pt x="76" y="1"/>
                </a:lnTo>
                <a:lnTo>
                  <a:pt x="80" y="1"/>
                </a:lnTo>
                <a:lnTo>
                  <a:pt x="82" y="1"/>
                </a:lnTo>
                <a:lnTo>
                  <a:pt x="82" y="5"/>
                </a:lnTo>
                <a:lnTo>
                  <a:pt x="83" y="5"/>
                </a:lnTo>
                <a:lnTo>
                  <a:pt x="93" y="5"/>
                </a:lnTo>
                <a:lnTo>
                  <a:pt x="105" y="7"/>
                </a:lnTo>
                <a:lnTo>
                  <a:pt x="105" y="8"/>
                </a:lnTo>
                <a:lnTo>
                  <a:pt x="105" y="13"/>
                </a:lnTo>
                <a:lnTo>
                  <a:pt x="105" y="16"/>
                </a:lnTo>
                <a:lnTo>
                  <a:pt x="110" y="16"/>
                </a:lnTo>
                <a:lnTo>
                  <a:pt x="114" y="16"/>
                </a:lnTo>
                <a:lnTo>
                  <a:pt x="117" y="16"/>
                </a:lnTo>
                <a:lnTo>
                  <a:pt x="123" y="16"/>
                </a:lnTo>
                <a:lnTo>
                  <a:pt x="133" y="16"/>
                </a:lnTo>
                <a:lnTo>
                  <a:pt x="136" y="16"/>
                </a:lnTo>
                <a:lnTo>
                  <a:pt x="145" y="16"/>
                </a:lnTo>
                <a:lnTo>
                  <a:pt x="146" y="14"/>
                </a:lnTo>
                <a:lnTo>
                  <a:pt x="146" y="16"/>
                </a:lnTo>
                <a:lnTo>
                  <a:pt x="148" y="16"/>
                </a:lnTo>
                <a:lnTo>
                  <a:pt x="149" y="16"/>
                </a:lnTo>
                <a:lnTo>
                  <a:pt x="151" y="16"/>
                </a:lnTo>
                <a:lnTo>
                  <a:pt x="152" y="16"/>
                </a:lnTo>
                <a:lnTo>
                  <a:pt x="153" y="17"/>
                </a:lnTo>
                <a:lnTo>
                  <a:pt x="158" y="16"/>
                </a:lnTo>
                <a:lnTo>
                  <a:pt x="159" y="19"/>
                </a:lnTo>
                <a:lnTo>
                  <a:pt x="164" y="20"/>
                </a:lnTo>
                <a:lnTo>
                  <a:pt x="170" y="20"/>
                </a:lnTo>
                <a:lnTo>
                  <a:pt x="183" y="20"/>
                </a:lnTo>
                <a:lnTo>
                  <a:pt x="183" y="22"/>
                </a:lnTo>
                <a:lnTo>
                  <a:pt x="183" y="26"/>
                </a:lnTo>
                <a:lnTo>
                  <a:pt x="183" y="27"/>
                </a:lnTo>
                <a:lnTo>
                  <a:pt x="189" y="27"/>
                </a:lnTo>
                <a:lnTo>
                  <a:pt x="192" y="27"/>
                </a:lnTo>
                <a:lnTo>
                  <a:pt x="197" y="27"/>
                </a:lnTo>
                <a:lnTo>
                  <a:pt x="208" y="29"/>
                </a:lnTo>
                <a:lnTo>
                  <a:pt x="215" y="29"/>
                </a:lnTo>
                <a:lnTo>
                  <a:pt x="221" y="30"/>
                </a:lnTo>
                <a:lnTo>
                  <a:pt x="230" y="30"/>
                </a:lnTo>
                <a:lnTo>
                  <a:pt x="237" y="32"/>
                </a:lnTo>
                <a:lnTo>
                  <a:pt x="241" y="32"/>
                </a:lnTo>
                <a:lnTo>
                  <a:pt x="246" y="32"/>
                </a:lnTo>
                <a:lnTo>
                  <a:pt x="247" y="32"/>
                </a:lnTo>
                <a:lnTo>
                  <a:pt x="247" y="39"/>
                </a:lnTo>
                <a:lnTo>
                  <a:pt x="247" y="42"/>
                </a:lnTo>
                <a:lnTo>
                  <a:pt x="247" y="45"/>
                </a:lnTo>
                <a:lnTo>
                  <a:pt x="250" y="44"/>
                </a:lnTo>
                <a:lnTo>
                  <a:pt x="252" y="44"/>
                </a:lnTo>
                <a:lnTo>
                  <a:pt x="252" y="46"/>
                </a:lnTo>
                <a:lnTo>
                  <a:pt x="252" y="48"/>
                </a:lnTo>
                <a:lnTo>
                  <a:pt x="253" y="49"/>
                </a:lnTo>
                <a:lnTo>
                  <a:pt x="255" y="49"/>
                </a:lnTo>
                <a:lnTo>
                  <a:pt x="256" y="49"/>
                </a:lnTo>
                <a:lnTo>
                  <a:pt x="259" y="49"/>
                </a:lnTo>
                <a:lnTo>
                  <a:pt x="259" y="51"/>
                </a:lnTo>
                <a:lnTo>
                  <a:pt x="260" y="51"/>
                </a:lnTo>
                <a:lnTo>
                  <a:pt x="260" y="55"/>
                </a:lnTo>
                <a:lnTo>
                  <a:pt x="260" y="61"/>
                </a:lnTo>
                <a:lnTo>
                  <a:pt x="260" y="70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latin typeface="Arial" charset="0"/>
              <a:cs typeface="Arial" pitchFamily="34" charset="0"/>
            </a:endParaRPr>
          </a:p>
        </p:txBody>
      </p:sp>
      <p:sp>
        <p:nvSpPr>
          <p:cNvPr id="355" name="Freeform 264"/>
          <p:cNvSpPr>
            <a:spLocks noEditPoints="1"/>
          </p:cNvSpPr>
          <p:nvPr/>
        </p:nvSpPr>
        <p:spPr bwMode="auto">
          <a:xfrm rot="21334256">
            <a:off x="6357091" y="4517109"/>
            <a:ext cx="617516" cy="1092808"/>
          </a:xfrm>
          <a:custGeom>
            <a:avLst/>
            <a:gdLst>
              <a:gd name="T0" fmla="*/ 2147483647 w 161"/>
              <a:gd name="T1" fmla="*/ 2147483647 h 300"/>
              <a:gd name="T2" fmla="*/ 2147483647 w 161"/>
              <a:gd name="T3" fmla="*/ 0 h 300"/>
              <a:gd name="T4" fmla="*/ 2147483647 w 161"/>
              <a:gd name="T5" fmla="*/ 2147483647 h 300"/>
              <a:gd name="T6" fmla="*/ 2147483647 w 161"/>
              <a:gd name="T7" fmla="*/ 2147483647 h 300"/>
              <a:gd name="T8" fmla="*/ 2147483647 w 161"/>
              <a:gd name="T9" fmla="*/ 2147483647 h 300"/>
              <a:gd name="T10" fmla="*/ 2147483647 w 161"/>
              <a:gd name="T11" fmla="*/ 2147483647 h 300"/>
              <a:gd name="T12" fmla="*/ 2147483647 w 161"/>
              <a:gd name="T13" fmla="*/ 2147483647 h 300"/>
              <a:gd name="T14" fmla="*/ 2147483647 w 161"/>
              <a:gd name="T15" fmla="*/ 2147483647 h 300"/>
              <a:gd name="T16" fmla="*/ 2147483647 w 161"/>
              <a:gd name="T17" fmla="*/ 2147483647 h 300"/>
              <a:gd name="T18" fmla="*/ 2147483647 w 161"/>
              <a:gd name="T19" fmla="*/ 2147483647 h 300"/>
              <a:gd name="T20" fmla="*/ 2147483647 w 161"/>
              <a:gd name="T21" fmla="*/ 2147483647 h 300"/>
              <a:gd name="T22" fmla="*/ 2147483647 w 161"/>
              <a:gd name="T23" fmla="*/ 2147483647 h 300"/>
              <a:gd name="T24" fmla="*/ 2147483647 w 161"/>
              <a:gd name="T25" fmla="*/ 2147483647 h 300"/>
              <a:gd name="T26" fmla="*/ 2147483647 w 161"/>
              <a:gd name="T27" fmla="*/ 2147483647 h 300"/>
              <a:gd name="T28" fmla="*/ 2147483647 w 161"/>
              <a:gd name="T29" fmla="*/ 2147483647 h 300"/>
              <a:gd name="T30" fmla="*/ 2147483647 w 161"/>
              <a:gd name="T31" fmla="*/ 2147483647 h 300"/>
              <a:gd name="T32" fmla="*/ 2147483647 w 161"/>
              <a:gd name="T33" fmla="*/ 2147483647 h 300"/>
              <a:gd name="T34" fmla="*/ 2147483647 w 161"/>
              <a:gd name="T35" fmla="*/ 2147483647 h 300"/>
              <a:gd name="T36" fmla="*/ 2147483647 w 161"/>
              <a:gd name="T37" fmla="*/ 2147483647 h 300"/>
              <a:gd name="T38" fmla="*/ 2147483647 w 161"/>
              <a:gd name="T39" fmla="*/ 2147483647 h 300"/>
              <a:gd name="T40" fmla="*/ 2147483647 w 161"/>
              <a:gd name="T41" fmla="*/ 2147483647 h 300"/>
              <a:gd name="T42" fmla="*/ 2147483647 w 161"/>
              <a:gd name="T43" fmla="*/ 2147483647 h 300"/>
              <a:gd name="T44" fmla="*/ 2147483647 w 161"/>
              <a:gd name="T45" fmla="*/ 2147483647 h 300"/>
              <a:gd name="T46" fmla="*/ 2147483647 w 161"/>
              <a:gd name="T47" fmla="*/ 2147483647 h 300"/>
              <a:gd name="T48" fmla="*/ 2147483647 w 161"/>
              <a:gd name="T49" fmla="*/ 2147483647 h 300"/>
              <a:gd name="T50" fmla="*/ 2147483647 w 161"/>
              <a:gd name="T51" fmla="*/ 2147483647 h 300"/>
              <a:gd name="T52" fmla="*/ 2147483647 w 161"/>
              <a:gd name="T53" fmla="*/ 2147483647 h 300"/>
              <a:gd name="T54" fmla="*/ 2147483647 w 161"/>
              <a:gd name="T55" fmla="*/ 2147483647 h 300"/>
              <a:gd name="T56" fmla="*/ 2147483647 w 161"/>
              <a:gd name="T57" fmla="*/ 2147483647 h 300"/>
              <a:gd name="T58" fmla="*/ 2147483647 w 161"/>
              <a:gd name="T59" fmla="*/ 2147483647 h 300"/>
              <a:gd name="T60" fmla="*/ 2147483647 w 161"/>
              <a:gd name="T61" fmla="*/ 2147483647 h 300"/>
              <a:gd name="T62" fmla="*/ 2147483647 w 161"/>
              <a:gd name="T63" fmla="*/ 2147483647 h 300"/>
              <a:gd name="T64" fmla="*/ 2147483647 w 161"/>
              <a:gd name="T65" fmla="*/ 2147483647 h 300"/>
              <a:gd name="T66" fmla="*/ 2147483647 w 161"/>
              <a:gd name="T67" fmla="*/ 2147483647 h 300"/>
              <a:gd name="T68" fmla="*/ 2147483647 w 161"/>
              <a:gd name="T69" fmla="*/ 2147483647 h 300"/>
              <a:gd name="T70" fmla="*/ 2147483647 w 161"/>
              <a:gd name="T71" fmla="*/ 2147483647 h 300"/>
              <a:gd name="T72" fmla="*/ 2147483647 w 161"/>
              <a:gd name="T73" fmla="*/ 2147483647 h 300"/>
              <a:gd name="T74" fmla="*/ 2147483647 w 161"/>
              <a:gd name="T75" fmla="*/ 2147483647 h 300"/>
              <a:gd name="T76" fmla="*/ 2147483647 w 161"/>
              <a:gd name="T77" fmla="*/ 2147483647 h 300"/>
              <a:gd name="T78" fmla="*/ 2147483647 w 161"/>
              <a:gd name="T79" fmla="*/ 2147483647 h 300"/>
              <a:gd name="T80" fmla="*/ 2147483647 w 161"/>
              <a:gd name="T81" fmla="*/ 2147483647 h 300"/>
              <a:gd name="T82" fmla="*/ 2147483647 w 161"/>
              <a:gd name="T83" fmla="*/ 2147483647 h 300"/>
              <a:gd name="T84" fmla="*/ 2147483647 w 161"/>
              <a:gd name="T85" fmla="*/ 2147483647 h 300"/>
              <a:gd name="T86" fmla="*/ 2147483647 w 161"/>
              <a:gd name="T87" fmla="*/ 2147483647 h 300"/>
              <a:gd name="T88" fmla="*/ 2147483647 w 161"/>
              <a:gd name="T89" fmla="*/ 2147483647 h 300"/>
              <a:gd name="T90" fmla="*/ 2147483647 w 161"/>
              <a:gd name="T91" fmla="*/ 2147483647 h 300"/>
              <a:gd name="T92" fmla="*/ 2147483647 w 161"/>
              <a:gd name="T93" fmla="*/ 2147483647 h 300"/>
              <a:gd name="T94" fmla="*/ 2147483647 w 161"/>
              <a:gd name="T95" fmla="*/ 2147483647 h 300"/>
              <a:gd name="T96" fmla="*/ 2147483647 w 161"/>
              <a:gd name="T97" fmla="*/ 2147483647 h 300"/>
              <a:gd name="T98" fmla="*/ 2147483647 w 161"/>
              <a:gd name="T99" fmla="*/ 2147483647 h 300"/>
              <a:gd name="T100" fmla="*/ 2147483647 w 161"/>
              <a:gd name="T101" fmla="*/ 2147483647 h 300"/>
              <a:gd name="T102" fmla="*/ 2147483647 w 161"/>
              <a:gd name="T103" fmla="*/ 2147483647 h 300"/>
              <a:gd name="T104" fmla="*/ 2147483647 w 161"/>
              <a:gd name="T105" fmla="*/ 2147483647 h 300"/>
              <a:gd name="T106" fmla="*/ 0 w 161"/>
              <a:gd name="T107" fmla="*/ 2147483647 h 300"/>
              <a:gd name="T108" fmla="*/ 2147483647 w 161"/>
              <a:gd name="T109" fmla="*/ 2147483647 h 300"/>
              <a:gd name="T110" fmla="*/ 2147483647 w 161"/>
              <a:gd name="T111" fmla="*/ 2147483647 h 300"/>
              <a:gd name="T112" fmla="*/ 2147483647 w 161"/>
              <a:gd name="T113" fmla="*/ 2147483647 h 300"/>
              <a:gd name="T114" fmla="*/ 2147483647 w 161"/>
              <a:gd name="T115" fmla="*/ 2147483647 h 300"/>
              <a:gd name="T116" fmla="*/ 2147483647 w 161"/>
              <a:gd name="T117" fmla="*/ 2147483647 h 300"/>
              <a:gd name="T118" fmla="*/ 2147483647 w 161"/>
              <a:gd name="T119" fmla="*/ 2147483647 h 300"/>
              <a:gd name="T120" fmla="*/ 2147483647 w 161"/>
              <a:gd name="T121" fmla="*/ 2147483647 h 300"/>
              <a:gd name="T122" fmla="*/ 2147483647 w 161"/>
              <a:gd name="T123" fmla="*/ 2147483647 h 300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161"/>
              <a:gd name="T187" fmla="*/ 0 h 300"/>
              <a:gd name="T188" fmla="*/ 161 w 161"/>
              <a:gd name="T189" fmla="*/ 300 h 300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161" h="300">
                <a:moveTo>
                  <a:pt x="22" y="19"/>
                </a:moveTo>
                <a:lnTo>
                  <a:pt x="23" y="25"/>
                </a:lnTo>
                <a:lnTo>
                  <a:pt x="51" y="14"/>
                </a:lnTo>
                <a:lnTo>
                  <a:pt x="50" y="12"/>
                </a:lnTo>
                <a:lnTo>
                  <a:pt x="45" y="9"/>
                </a:lnTo>
                <a:lnTo>
                  <a:pt x="67" y="0"/>
                </a:lnTo>
                <a:lnTo>
                  <a:pt x="75" y="16"/>
                </a:lnTo>
                <a:lnTo>
                  <a:pt x="86" y="12"/>
                </a:lnTo>
                <a:lnTo>
                  <a:pt x="94" y="25"/>
                </a:lnTo>
                <a:lnTo>
                  <a:pt x="97" y="23"/>
                </a:lnTo>
                <a:lnTo>
                  <a:pt x="98" y="26"/>
                </a:lnTo>
                <a:lnTo>
                  <a:pt x="103" y="25"/>
                </a:lnTo>
                <a:lnTo>
                  <a:pt x="108" y="22"/>
                </a:lnTo>
                <a:lnTo>
                  <a:pt x="110" y="23"/>
                </a:lnTo>
                <a:lnTo>
                  <a:pt x="114" y="31"/>
                </a:lnTo>
                <a:lnTo>
                  <a:pt x="116" y="38"/>
                </a:lnTo>
                <a:lnTo>
                  <a:pt x="117" y="45"/>
                </a:lnTo>
                <a:lnTo>
                  <a:pt x="123" y="42"/>
                </a:lnTo>
                <a:lnTo>
                  <a:pt x="135" y="56"/>
                </a:lnTo>
                <a:lnTo>
                  <a:pt x="132" y="58"/>
                </a:lnTo>
                <a:lnTo>
                  <a:pt x="141" y="66"/>
                </a:lnTo>
                <a:lnTo>
                  <a:pt x="148" y="67"/>
                </a:lnTo>
                <a:lnTo>
                  <a:pt x="155" y="73"/>
                </a:lnTo>
                <a:lnTo>
                  <a:pt x="139" y="88"/>
                </a:lnTo>
                <a:lnTo>
                  <a:pt x="145" y="97"/>
                </a:lnTo>
                <a:lnTo>
                  <a:pt x="148" y="95"/>
                </a:lnTo>
                <a:lnTo>
                  <a:pt x="161" y="113"/>
                </a:lnTo>
                <a:lnTo>
                  <a:pt x="148" y="126"/>
                </a:lnTo>
                <a:lnTo>
                  <a:pt x="149" y="129"/>
                </a:lnTo>
                <a:lnTo>
                  <a:pt x="148" y="132"/>
                </a:lnTo>
                <a:lnTo>
                  <a:pt x="157" y="141"/>
                </a:lnTo>
                <a:lnTo>
                  <a:pt x="151" y="141"/>
                </a:lnTo>
                <a:lnTo>
                  <a:pt x="157" y="158"/>
                </a:lnTo>
                <a:lnTo>
                  <a:pt x="151" y="162"/>
                </a:lnTo>
                <a:lnTo>
                  <a:pt x="152" y="165"/>
                </a:lnTo>
                <a:lnTo>
                  <a:pt x="147" y="170"/>
                </a:lnTo>
                <a:lnTo>
                  <a:pt x="148" y="177"/>
                </a:lnTo>
                <a:lnTo>
                  <a:pt x="145" y="182"/>
                </a:lnTo>
                <a:lnTo>
                  <a:pt x="142" y="192"/>
                </a:lnTo>
                <a:lnTo>
                  <a:pt x="138" y="193"/>
                </a:lnTo>
                <a:lnTo>
                  <a:pt x="132" y="189"/>
                </a:lnTo>
                <a:lnTo>
                  <a:pt x="111" y="199"/>
                </a:lnTo>
                <a:lnTo>
                  <a:pt x="111" y="205"/>
                </a:lnTo>
                <a:lnTo>
                  <a:pt x="113" y="208"/>
                </a:lnTo>
                <a:lnTo>
                  <a:pt x="114" y="211"/>
                </a:lnTo>
                <a:lnTo>
                  <a:pt x="119" y="212"/>
                </a:lnTo>
                <a:lnTo>
                  <a:pt x="123" y="217"/>
                </a:lnTo>
                <a:lnTo>
                  <a:pt x="122" y="230"/>
                </a:lnTo>
                <a:lnTo>
                  <a:pt x="126" y="240"/>
                </a:lnTo>
                <a:lnTo>
                  <a:pt x="130" y="243"/>
                </a:lnTo>
                <a:lnTo>
                  <a:pt x="132" y="258"/>
                </a:lnTo>
                <a:lnTo>
                  <a:pt x="138" y="269"/>
                </a:lnTo>
                <a:lnTo>
                  <a:pt x="141" y="268"/>
                </a:lnTo>
                <a:lnTo>
                  <a:pt x="144" y="268"/>
                </a:lnTo>
                <a:lnTo>
                  <a:pt x="144" y="267"/>
                </a:lnTo>
                <a:lnTo>
                  <a:pt x="145" y="268"/>
                </a:lnTo>
                <a:lnTo>
                  <a:pt x="148" y="265"/>
                </a:lnTo>
                <a:lnTo>
                  <a:pt x="148" y="267"/>
                </a:lnTo>
                <a:lnTo>
                  <a:pt x="148" y="268"/>
                </a:lnTo>
                <a:lnTo>
                  <a:pt x="152" y="269"/>
                </a:lnTo>
                <a:lnTo>
                  <a:pt x="155" y="272"/>
                </a:lnTo>
                <a:lnTo>
                  <a:pt x="154" y="274"/>
                </a:lnTo>
                <a:lnTo>
                  <a:pt x="149" y="272"/>
                </a:lnTo>
                <a:lnTo>
                  <a:pt x="147" y="274"/>
                </a:lnTo>
                <a:lnTo>
                  <a:pt x="149" y="277"/>
                </a:lnTo>
                <a:lnTo>
                  <a:pt x="147" y="278"/>
                </a:lnTo>
                <a:lnTo>
                  <a:pt x="144" y="277"/>
                </a:lnTo>
                <a:lnTo>
                  <a:pt x="139" y="277"/>
                </a:lnTo>
                <a:lnTo>
                  <a:pt x="136" y="284"/>
                </a:lnTo>
                <a:lnTo>
                  <a:pt x="135" y="283"/>
                </a:lnTo>
                <a:lnTo>
                  <a:pt x="132" y="283"/>
                </a:lnTo>
                <a:lnTo>
                  <a:pt x="130" y="283"/>
                </a:lnTo>
                <a:lnTo>
                  <a:pt x="129" y="284"/>
                </a:lnTo>
                <a:lnTo>
                  <a:pt x="129" y="286"/>
                </a:lnTo>
                <a:lnTo>
                  <a:pt x="129" y="290"/>
                </a:lnTo>
                <a:lnTo>
                  <a:pt x="127" y="290"/>
                </a:lnTo>
                <a:lnTo>
                  <a:pt x="125" y="291"/>
                </a:lnTo>
                <a:lnTo>
                  <a:pt x="110" y="287"/>
                </a:lnTo>
                <a:lnTo>
                  <a:pt x="107" y="286"/>
                </a:lnTo>
                <a:lnTo>
                  <a:pt x="105" y="284"/>
                </a:lnTo>
                <a:lnTo>
                  <a:pt x="103" y="284"/>
                </a:lnTo>
                <a:lnTo>
                  <a:pt x="101" y="287"/>
                </a:lnTo>
                <a:lnTo>
                  <a:pt x="100" y="286"/>
                </a:lnTo>
                <a:lnTo>
                  <a:pt x="98" y="286"/>
                </a:lnTo>
                <a:lnTo>
                  <a:pt x="91" y="280"/>
                </a:lnTo>
                <a:lnTo>
                  <a:pt x="83" y="275"/>
                </a:lnTo>
                <a:lnTo>
                  <a:pt x="81" y="272"/>
                </a:lnTo>
                <a:lnTo>
                  <a:pt x="76" y="271"/>
                </a:lnTo>
                <a:lnTo>
                  <a:pt x="73" y="271"/>
                </a:lnTo>
                <a:lnTo>
                  <a:pt x="70" y="269"/>
                </a:lnTo>
                <a:lnTo>
                  <a:pt x="69" y="271"/>
                </a:lnTo>
                <a:lnTo>
                  <a:pt x="67" y="252"/>
                </a:lnTo>
                <a:lnTo>
                  <a:pt x="64" y="247"/>
                </a:lnTo>
                <a:lnTo>
                  <a:pt x="59" y="245"/>
                </a:lnTo>
                <a:lnTo>
                  <a:pt x="56" y="242"/>
                </a:lnTo>
                <a:lnTo>
                  <a:pt x="56" y="239"/>
                </a:lnTo>
                <a:lnTo>
                  <a:pt x="57" y="224"/>
                </a:lnTo>
                <a:lnTo>
                  <a:pt x="60" y="220"/>
                </a:lnTo>
                <a:lnTo>
                  <a:pt x="61" y="214"/>
                </a:lnTo>
                <a:lnTo>
                  <a:pt x="63" y="209"/>
                </a:lnTo>
                <a:lnTo>
                  <a:pt x="63" y="208"/>
                </a:lnTo>
                <a:lnTo>
                  <a:pt x="61" y="205"/>
                </a:lnTo>
                <a:lnTo>
                  <a:pt x="60" y="202"/>
                </a:lnTo>
                <a:lnTo>
                  <a:pt x="59" y="201"/>
                </a:lnTo>
                <a:lnTo>
                  <a:pt x="53" y="196"/>
                </a:lnTo>
                <a:lnTo>
                  <a:pt x="51" y="190"/>
                </a:lnTo>
                <a:lnTo>
                  <a:pt x="51" y="189"/>
                </a:lnTo>
                <a:lnTo>
                  <a:pt x="51" y="186"/>
                </a:lnTo>
                <a:lnTo>
                  <a:pt x="51" y="184"/>
                </a:lnTo>
                <a:lnTo>
                  <a:pt x="50" y="183"/>
                </a:lnTo>
                <a:lnTo>
                  <a:pt x="50" y="180"/>
                </a:lnTo>
                <a:lnTo>
                  <a:pt x="50" y="176"/>
                </a:lnTo>
                <a:lnTo>
                  <a:pt x="48" y="173"/>
                </a:lnTo>
                <a:lnTo>
                  <a:pt x="47" y="171"/>
                </a:lnTo>
                <a:lnTo>
                  <a:pt x="42" y="165"/>
                </a:lnTo>
                <a:lnTo>
                  <a:pt x="42" y="164"/>
                </a:lnTo>
                <a:lnTo>
                  <a:pt x="40" y="157"/>
                </a:lnTo>
                <a:lnTo>
                  <a:pt x="40" y="155"/>
                </a:lnTo>
                <a:lnTo>
                  <a:pt x="38" y="154"/>
                </a:lnTo>
                <a:lnTo>
                  <a:pt x="38" y="152"/>
                </a:lnTo>
                <a:lnTo>
                  <a:pt x="37" y="152"/>
                </a:lnTo>
                <a:lnTo>
                  <a:pt x="37" y="151"/>
                </a:lnTo>
                <a:lnTo>
                  <a:pt x="32" y="142"/>
                </a:lnTo>
                <a:lnTo>
                  <a:pt x="31" y="141"/>
                </a:lnTo>
                <a:lnTo>
                  <a:pt x="29" y="139"/>
                </a:lnTo>
                <a:lnTo>
                  <a:pt x="31" y="136"/>
                </a:lnTo>
                <a:lnTo>
                  <a:pt x="29" y="135"/>
                </a:lnTo>
                <a:lnTo>
                  <a:pt x="29" y="132"/>
                </a:lnTo>
                <a:lnTo>
                  <a:pt x="28" y="130"/>
                </a:lnTo>
                <a:lnTo>
                  <a:pt x="28" y="129"/>
                </a:lnTo>
                <a:lnTo>
                  <a:pt x="28" y="126"/>
                </a:lnTo>
                <a:lnTo>
                  <a:pt x="29" y="124"/>
                </a:lnTo>
                <a:lnTo>
                  <a:pt x="26" y="116"/>
                </a:lnTo>
                <a:lnTo>
                  <a:pt x="25" y="113"/>
                </a:lnTo>
                <a:lnTo>
                  <a:pt x="25" y="111"/>
                </a:lnTo>
                <a:lnTo>
                  <a:pt x="22" y="108"/>
                </a:lnTo>
                <a:lnTo>
                  <a:pt x="19" y="102"/>
                </a:lnTo>
                <a:lnTo>
                  <a:pt x="19" y="101"/>
                </a:lnTo>
                <a:lnTo>
                  <a:pt x="19" y="98"/>
                </a:lnTo>
                <a:lnTo>
                  <a:pt x="19" y="97"/>
                </a:lnTo>
                <a:lnTo>
                  <a:pt x="19" y="89"/>
                </a:lnTo>
                <a:lnTo>
                  <a:pt x="20" y="83"/>
                </a:lnTo>
                <a:lnTo>
                  <a:pt x="22" y="78"/>
                </a:lnTo>
                <a:lnTo>
                  <a:pt x="20" y="75"/>
                </a:lnTo>
                <a:lnTo>
                  <a:pt x="19" y="73"/>
                </a:lnTo>
                <a:lnTo>
                  <a:pt x="19" y="72"/>
                </a:lnTo>
                <a:lnTo>
                  <a:pt x="19" y="69"/>
                </a:lnTo>
                <a:lnTo>
                  <a:pt x="19" y="67"/>
                </a:lnTo>
                <a:lnTo>
                  <a:pt x="18" y="64"/>
                </a:lnTo>
                <a:lnTo>
                  <a:pt x="15" y="61"/>
                </a:lnTo>
                <a:lnTo>
                  <a:pt x="13" y="60"/>
                </a:lnTo>
                <a:lnTo>
                  <a:pt x="12" y="58"/>
                </a:lnTo>
                <a:lnTo>
                  <a:pt x="10" y="58"/>
                </a:lnTo>
                <a:lnTo>
                  <a:pt x="10" y="53"/>
                </a:lnTo>
                <a:lnTo>
                  <a:pt x="7" y="48"/>
                </a:lnTo>
                <a:lnTo>
                  <a:pt x="4" y="45"/>
                </a:lnTo>
                <a:lnTo>
                  <a:pt x="4" y="44"/>
                </a:lnTo>
                <a:lnTo>
                  <a:pt x="1" y="39"/>
                </a:lnTo>
                <a:lnTo>
                  <a:pt x="0" y="38"/>
                </a:lnTo>
                <a:lnTo>
                  <a:pt x="0" y="36"/>
                </a:lnTo>
                <a:lnTo>
                  <a:pt x="10" y="35"/>
                </a:lnTo>
                <a:lnTo>
                  <a:pt x="12" y="31"/>
                </a:lnTo>
                <a:lnTo>
                  <a:pt x="13" y="25"/>
                </a:lnTo>
                <a:lnTo>
                  <a:pt x="15" y="20"/>
                </a:lnTo>
                <a:lnTo>
                  <a:pt x="22" y="19"/>
                </a:lnTo>
                <a:close/>
                <a:moveTo>
                  <a:pt x="141" y="290"/>
                </a:moveTo>
                <a:lnTo>
                  <a:pt x="147" y="291"/>
                </a:lnTo>
                <a:lnTo>
                  <a:pt x="148" y="289"/>
                </a:lnTo>
                <a:lnTo>
                  <a:pt x="151" y="289"/>
                </a:lnTo>
                <a:lnTo>
                  <a:pt x="152" y="290"/>
                </a:lnTo>
                <a:lnTo>
                  <a:pt x="152" y="293"/>
                </a:lnTo>
                <a:lnTo>
                  <a:pt x="155" y="294"/>
                </a:lnTo>
                <a:lnTo>
                  <a:pt x="160" y="296"/>
                </a:lnTo>
                <a:lnTo>
                  <a:pt x="157" y="297"/>
                </a:lnTo>
                <a:lnTo>
                  <a:pt x="155" y="299"/>
                </a:lnTo>
                <a:lnTo>
                  <a:pt x="152" y="299"/>
                </a:lnTo>
                <a:lnTo>
                  <a:pt x="148" y="299"/>
                </a:lnTo>
                <a:lnTo>
                  <a:pt x="145" y="299"/>
                </a:lnTo>
                <a:lnTo>
                  <a:pt x="142" y="300"/>
                </a:lnTo>
                <a:lnTo>
                  <a:pt x="142" y="297"/>
                </a:lnTo>
                <a:lnTo>
                  <a:pt x="142" y="294"/>
                </a:lnTo>
                <a:lnTo>
                  <a:pt x="142" y="293"/>
                </a:lnTo>
                <a:lnTo>
                  <a:pt x="141" y="291"/>
                </a:lnTo>
                <a:lnTo>
                  <a:pt x="141" y="290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latin typeface="Arial" charset="0"/>
              <a:cs typeface="Arial" pitchFamily="34" charset="0"/>
            </a:endParaRPr>
          </a:p>
        </p:txBody>
      </p:sp>
      <p:sp>
        <p:nvSpPr>
          <p:cNvPr id="358" name="Freeform 267"/>
          <p:cNvSpPr>
            <a:spLocks noEditPoints="1"/>
          </p:cNvSpPr>
          <p:nvPr/>
        </p:nvSpPr>
        <p:spPr bwMode="auto">
          <a:xfrm rot="21334256">
            <a:off x="6415789" y="3811366"/>
            <a:ext cx="785152" cy="1138274"/>
          </a:xfrm>
          <a:custGeom>
            <a:avLst/>
            <a:gdLst>
              <a:gd name="T0" fmla="*/ 2147483647 w 204"/>
              <a:gd name="T1" fmla="*/ 2147483647 h 312"/>
              <a:gd name="T2" fmla="*/ 2147483647 w 204"/>
              <a:gd name="T3" fmla="*/ 2147483647 h 312"/>
              <a:gd name="T4" fmla="*/ 2147483647 w 204"/>
              <a:gd name="T5" fmla="*/ 2147483647 h 312"/>
              <a:gd name="T6" fmla="*/ 2147483647 w 204"/>
              <a:gd name="T7" fmla="*/ 2147483647 h 312"/>
              <a:gd name="T8" fmla="*/ 2147483647 w 204"/>
              <a:gd name="T9" fmla="*/ 2147483647 h 312"/>
              <a:gd name="T10" fmla="*/ 2147483647 w 204"/>
              <a:gd name="T11" fmla="*/ 2147483647 h 312"/>
              <a:gd name="T12" fmla="*/ 2147483647 w 204"/>
              <a:gd name="T13" fmla="*/ 2147483647 h 312"/>
              <a:gd name="T14" fmla="*/ 2147483647 w 204"/>
              <a:gd name="T15" fmla="*/ 2147483647 h 312"/>
              <a:gd name="T16" fmla="*/ 2147483647 w 204"/>
              <a:gd name="T17" fmla="*/ 2147483647 h 312"/>
              <a:gd name="T18" fmla="*/ 2147483647 w 204"/>
              <a:gd name="T19" fmla="*/ 2147483647 h 312"/>
              <a:gd name="T20" fmla="*/ 2147483647 w 204"/>
              <a:gd name="T21" fmla="*/ 2147483647 h 312"/>
              <a:gd name="T22" fmla="*/ 2147483647 w 204"/>
              <a:gd name="T23" fmla="*/ 2147483647 h 312"/>
              <a:gd name="T24" fmla="*/ 2147483647 w 204"/>
              <a:gd name="T25" fmla="*/ 2147483647 h 312"/>
              <a:gd name="T26" fmla="*/ 2147483647 w 204"/>
              <a:gd name="T27" fmla="*/ 2147483647 h 312"/>
              <a:gd name="T28" fmla="*/ 2147483647 w 204"/>
              <a:gd name="T29" fmla="*/ 2147483647 h 312"/>
              <a:gd name="T30" fmla="*/ 2147483647 w 204"/>
              <a:gd name="T31" fmla="*/ 2147483647 h 312"/>
              <a:gd name="T32" fmla="*/ 2147483647 w 204"/>
              <a:gd name="T33" fmla="*/ 2147483647 h 312"/>
              <a:gd name="T34" fmla="*/ 2147483647 w 204"/>
              <a:gd name="T35" fmla="*/ 2147483647 h 312"/>
              <a:gd name="T36" fmla="*/ 2147483647 w 204"/>
              <a:gd name="T37" fmla="*/ 2147483647 h 312"/>
              <a:gd name="T38" fmla="*/ 2147483647 w 204"/>
              <a:gd name="T39" fmla="*/ 2147483647 h 312"/>
              <a:gd name="T40" fmla="*/ 2147483647 w 204"/>
              <a:gd name="T41" fmla="*/ 2147483647 h 312"/>
              <a:gd name="T42" fmla="*/ 2147483647 w 204"/>
              <a:gd name="T43" fmla="*/ 2147483647 h 312"/>
              <a:gd name="T44" fmla="*/ 2147483647 w 204"/>
              <a:gd name="T45" fmla="*/ 2147483647 h 312"/>
              <a:gd name="T46" fmla="*/ 2147483647 w 204"/>
              <a:gd name="T47" fmla="*/ 2147483647 h 312"/>
              <a:gd name="T48" fmla="*/ 2147483647 w 204"/>
              <a:gd name="T49" fmla="*/ 2147483647 h 312"/>
              <a:gd name="T50" fmla="*/ 2147483647 w 204"/>
              <a:gd name="T51" fmla="*/ 2147483647 h 312"/>
              <a:gd name="T52" fmla="*/ 2147483647 w 204"/>
              <a:gd name="T53" fmla="*/ 2147483647 h 312"/>
              <a:gd name="T54" fmla="*/ 2147483647 w 204"/>
              <a:gd name="T55" fmla="*/ 2147483647 h 312"/>
              <a:gd name="T56" fmla="*/ 2147483647 w 204"/>
              <a:gd name="T57" fmla="*/ 2147483647 h 312"/>
              <a:gd name="T58" fmla="*/ 2147483647 w 204"/>
              <a:gd name="T59" fmla="*/ 2147483647 h 312"/>
              <a:gd name="T60" fmla="*/ 2147483647 w 204"/>
              <a:gd name="T61" fmla="*/ 2147483647 h 312"/>
              <a:gd name="T62" fmla="*/ 2147483647 w 204"/>
              <a:gd name="T63" fmla="*/ 2147483647 h 312"/>
              <a:gd name="T64" fmla="*/ 2147483647 w 204"/>
              <a:gd name="T65" fmla="*/ 2147483647 h 312"/>
              <a:gd name="T66" fmla="*/ 2147483647 w 204"/>
              <a:gd name="T67" fmla="*/ 2147483647 h 312"/>
              <a:gd name="T68" fmla="*/ 2147483647 w 204"/>
              <a:gd name="T69" fmla="*/ 2147483647 h 312"/>
              <a:gd name="T70" fmla="*/ 2147483647 w 204"/>
              <a:gd name="T71" fmla="*/ 2147483647 h 312"/>
              <a:gd name="T72" fmla="*/ 2147483647 w 204"/>
              <a:gd name="T73" fmla="*/ 2147483647 h 312"/>
              <a:gd name="T74" fmla="*/ 2147483647 w 204"/>
              <a:gd name="T75" fmla="*/ 2147483647 h 312"/>
              <a:gd name="T76" fmla="*/ 2147483647 w 204"/>
              <a:gd name="T77" fmla="*/ 2147483647 h 312"/>
              <a:gd name="T78" fmla="*/ 2147483647 w 204"/>
              <a:gd name="T79" fmla="*/ 2147483647 h 312"/>
              <a:gd name="T80" fmla="*/ 2147483647 w 204"/>
              <a:gd name="T81" fmla="*/ 2147483647 h 312"/>
              <a:gd name="T82" fmla="*/ 2147483647 w 204"/>
              <a:gd name="T83" fmla="*/ 2147483647 h 312"/>
              <a:gd name="T84" fmla="*/ 2147483647 w 204"/>
              <a:gd name="T85" fmla="*/ 2147483647 h 312"/>
              <a:gd name="T86" fmla="*/ 2147483647 w 204"/>
              <a:gd name="T87" fmla="*/ 2147483647 h 312"/>
              <a:gd name="T88" fmla="*/ 2147483647 w 204"/>
              <a:gd name="T89" fmla="*/ 2147483647 h 312"/>
              <a:gd name="T90" fmla="*/ 2147483647 w 204"/>
              <a:gd name="T91" fmla="*/ 2147483647 h 312"/>
              <a:gd name="T92" fmla="*/ 2147483647 w 204"/>
              <a:gd name="T93" fmla="*/ 2147483647 h 312"/>
              <a:gd name="T94" fmla="*/ 2147483647 w 204"/>
              <a:gd name="T95" fmla="*/ 2147483647 h 312"/>
              <a:gd name="T96" fmla="*/ 2147483647 w 204"/>
              <a:gd name="T97" fmla="*/ 2147483647 h 312"/>
              <a:gd name="T98" fmla="*/ 2147483647 w 204"/>
              <a:gd name="T99" fmla="*/ 2147483647 h 312"/>
              <a:gd name="T100" fmla="*/ 2147483647 w 204"/>
              <a:gd name="T101" fmla="*/ 2147483647 h 312"/>
              <a:gd name="T102" fmla="*/ 2147483647 w 204"/>
              <a:gd name="T103" fmla="*/ 2147483647 h 312"/>
              <a:gd name="T104" fmla="*/ 2147483647 w 204"/>
              <a:gd name="T105" fmla="*/ 2147483647 h 312"/>
              <a:gd name="T106" fmla="*/ 2147483647 w 204"/>
              <a:gd name="T107" fmla="*/ 2147483647 h 312"/>
              <a:gd name="T108" fmla="*/ 2147483647 w 204"/>
              <a:gd name="T109" fmla="*/ 2147483647 h 312"/>
              <a:gd name="T110" fmla="*/ 2147483647 w 204"/>
              <a:gd name="T111" fmla="*/ 2147483647 h 312"/>
              <a:gd name="T112" fmla="*/ 2147483647 w 204"/>
              <a:gd name="T113" fmla="*/ 2147483647 h 312"/>
              <a:gd name="T114" fmla="*/ 2147483647 w 204"/>
              <a:gd name="T115" fmla="*/ 2147483647 h 312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204"/>
              <a:gd name="T175" fmla="*/ 0 h 312"/>
              <a:gd name="T176" fmla="*/ 204 w 204"/>
              <a:gd name="T177" fmla="*/ 312 h 312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204" h="312">
                <a:moveTo>
                  <a:pt x="185" y="22"/>
                </a:moveTo>
                <a:lnTo>
                  <a:pt x="186" y="26"/>
                </a:lnTo>
                <a:lnTo>
                  <a:pt x="186" y="34"/>
                </a:lnTo>
                <a:lnTo>
                  <a:pt x="186" y="35"/>
                </a:lnTo>
                <a:lnTo>
                  <a:pt x="189" y="34"/>
                </a:lnTo>
                <a:lnTo>
                  <a:pt x="191" y="35"/>
                </a:lnTo>
                <a:lnTo>
                  <a:pt x="191" y="37"/>
                </a:lnTo>
                <a:lnTo>
                  <a:pt x="189" y="38"/>
                </a:lnTo>
                <a:lnTo>
                  <a:pt x="185" y="37"/>
                </a:lnTo>
                <a:lnTo>
                  <a:pt x="185" y="38"/>
                </a:lnTo>
                <a:lnTo>
                  <a:pt x="185" y="39"/>
                </a:lnTo>
                <a:lnTo>
                  <a:pt x="185" y="45"/>
                </a:lnTo>
                <a:lnTo>
                  <a:pt x="185" y="56"/>
                </a:lnTo>
                <a:lnTo>
                  <a:pt x="185" y="61"/>
                </a:lnTo>
                <a:lnTo>
                  <a:pt x="183" y="66"/>
                </a:lnTo>
                <a:lnTo>
                  <a:pt x="185" y="69"/>
                </a:lnTo>
                <a:lnTo>
                  <a:pt x="185" y="75"/>
                </a:lnTo>
                <a:lnTo>
                  <a:pt x="186" y="76"/>
                </a:lnTo>
                <a:lnTo>
                  <a:pt x="188" y="78"/>
                </a:lnTo>
                <a:lnTo>
                  <a:pt x="188" y="79"/>
                </a:lnTo>
                <a:lnTo>
                  <a:pt x="194" y="82"/>
                </a:lnTo>
                <a:lnTo>
                  <a:pt x="195" y="85"/>
                </a:lnTo>
                <a:lnTo>
                  <a:pt x="197" y="85"/>
                </a:lnTo>
                <a:lnTo>
                  <a:pt x="197" y="86"/>
                </a:lnTo>
                <a:lnTo>
                  <a:pt x="198" y="89"/>
                </a:lnTo>
                <a:lnTo>
                  <a:pt x="200" y="91"/>
                </a:lnTo>
                <a:lnTo>
                  <a:pt x="200" y="92"/>
                </a:lnTo>
                <a:lnTo>
                  <a:pt x="201" y="98"/>
                </a:lnTo>
                <a:lnTo>
                  <a:pt x="202" y="105"/>
                </a:lnTo>
                <a:lnTo>
                  <a:pt x="204" y="107"/>
                </a:lnTo>
                <a:lnTo>
                  <a:pt x="197" y="113"/>
                </a:lnTo>
                <a:lnTo>
                  <a:pt x="180" y="97"/>
                </a:lnTo>
                <a:lnTo>
                  <a:pt x="173" y="104"/>
                </a:lnTo>
                <a:lnTo>
                  <a:pt x="160" y="91"/>
                </a:lnTo>
                <a:lnTo>
                  <a:pt x="153" y="98"/>
                </a:lnTo>
                <a:lnTo>
                  <a:pt x="139" y="110"/>
                </a:lnTo>
                <a:lnTo>
                  <a:pt x="132" y="116"/>
                </a:lnTo>
                <a:lnTo>
                  <a:pt x="131" y="114"/>
                </a:lnTo>
                <a:lnTo>
                  <a:pt x="126" y="116"/>
                </a:lnTo>
                <a:lnTo>
                  <a:pt x="123" y="114"/>
                </a:lnTo>
                <a:lnTo>
                  <a:pt x="122" y="113"/>
                </a:lnTo>
                <a:lnTo>
                  <a:pt x="120" y="110"/>
                </a:lnTo>
                <a:lnTo>
                  <a:pt x="125" y="105"/>
                </a:lnTo>
                <a:lnTo>
                  <a:pt x="123" y="104"/>
                </a:lnTo>
                <a:lnTo>
                  <a:pt x="126" y="102"/>
                </a:lnTo>
                <a:lnTo>
                  <a:pt x="122" y="97"/>
                </a:lnTo>
                <a:lnTo>
                  <a:pt x="116" y="100"/>
                </a:lnTo>
                <a:lnTo>
                  <a:pt x="116" y="98"/>
                </a:lnTo>
                <a:lnTo>
                  <a:pt x="115" y="97"/>
                </a:lnTo>
                <a:lnTo>
                  <a:pt x="113" y="95"/>
                </a:lnTo>
                <a:lnTo>
                  <a:pt x="112" y="94"/>
                </a:lnTo>
                <a:lnTo>
                  <a:pt x="112" y="88"/>
                </a:lnTo>
                <a:lnTo>
                  <a:pt x="110" y="83"/>
                </a:lnTo>
                <a:lnTo>
                  <a:pt x="107" y="83"/>
                </a:lnTo>
                <a:lnTo>
                  <a:pt x="104" y="82"/>
                </a:lnTo>
                <a:lnTo>
                  <a:pt x="103" y="80"/>
                </a:lnTo>
                <a:lnTo>
                  <a:pt x="93" y="88"/>
                </a:lnTo>
                <a:lnTo>
                  <a:pt x="94" y="91"/>
                </a:lnTo>
                <a:lnTo>
                  <a:pt x="85" y="97"/>
                </a:lnTo>
                <a:lnTo>
                  <a:pt x="84" y="94"/>
                </a:lnTo>
                <a:lnTo>
                  <a:pt x="72" y="104"/>
                </a:lnTo>
                <a:lnTo>
                  <a:pt x="54" y="83"/>
                </a:lnTo>
                <a:lnTo>
                  <a:pt x="49" y="88"/>
                </a:lnTo>
                <a:lnTo>
                  <a:pt x="44" y="91"/>
                </a:lnTo>
                <a:lnTo>
                  <a:pt x="66" y="117"/>
                </a:lnTo>
                <a:lnTo>
                  <a:pt x="76" y="114"/>
                </a:lnTo>
                <a:lnTo>
                  <a:pt x="85" y="126"/>
                </a:lnTo>
                <a:lnTo>
                  <a:pt x="94" y="122"/>
                </a:lnTo>
                <a:lnTo>
                  <a:pt x="101" y="129"/>
                </a:lnTo>
                <a:lnTo>
                  <a:pt x="90" y="139"/>
                </a:lnTo>
                <a:lnTo>
                  <a:pt x="100" y="151"/>
                </a:lnTo>
                <a:lnTo>
                  <a:pt x="112" y="141"/>
                </a:lnTo>
                <a:lnTo>
                  <a:pt x="120" y="145"/>
                </a:lnTo>
                <a:lnTo>
                  <a:pt x="117" y="155"/>
                </a:lnTo>
                <a:lnTo>
                  <a:pt x="119" y="157"/>
                </a:lnTo>
                <a:lnTo>
                  <a:pt x="120" y="157"/>
                </a:lnTo>
                <a:lnTo>
                  <a:pt x="122" y="157"/>
                </a:lnTo>
                <a:lnTo>
                  <a:pt x="122" y="160"/>
                </a:lnTo>
                <a:lnTo>
                  <a:pt x="120" y="161"/>
                </a:lnTo>
                <a:lnTo>
                  <a:pt x="117" y="164"/>
                </a:lnTo>
                <a:lnTo>
                  <a:pt x="116" y="167"/>
                </a:lnTo>
                <a:lnTo>
                  <a:pt x="117" y="171"/>
                </a:lnTo>
                <a:lnTo>
                  <a:pt x="117" y="174"/>
                </a:lnTo>
                <a:lnTo>
                  <a:pt x="120" y="180"/>
                </a:lnTo>
                <a:lnTo>
                  <a:pt x="117" y="185"/>
                </a:lnTo>
                <a:lnTo>
                  <a:pt x="119" y="186"/>
                </a:lnTo>
                <a:lnTo>
                  <a:pt x="119" y="190"/>
                </a:lnTo>
                <a:lnTo>
                  <a:pt x="122" y="196"/>
                </a:lnTo>
                <a:lnTo>
                  <a:pt x="123" y="199"/>
                </a:lnTo>
                <a:lnTo>
                  <a:pt x="125" y="199"/>
                </a:lnTo>
                <a:lnTo>
                  <a:pt x="128" y="204"/>
                </a:lnTo>
                <a:lnTo>
                  <a:pt x="129" y="204"/>
                </a:lnTo>
                <a:lnTo>
                  <a:pt x="132" y="205"/>
                </a:lnTo>
                <a:lnTo>
                  <a:pt x="134" y="206"/>
                </a:lnTo>
                <a:lnTo>
                  <a:pt x="135" y="209"/>
                </a:lnTo>
                <a:lnTo>
                  <a:pt x="134" y="211"/>
                </a:lnTo>
                <a:lnTo>
                  <a:pt x="134" y="212"/>
                </a:lnTo>
                <a:lnTo>
                  <a:pt x="135" y="214"/>
                </a:lnTo>
                <a:lnTo>
                  <a:pt x="138" y="214"/>
                </a:lnTo>
                <a:lnTo>
                  <a:pt x="139" y="215"/>
                </a:lnTo>
                <a:lnTo>
                  <a:pt x="142" y="218"/>
                </a:lnTo>
                <a:lnTo>
                  <a:pt x="145" y="226"/>
                </a:lnTo>
                <a:lnTo>
                  <a:pt x="150" y="228"/>
                </a:lnTo>
                <a:lnTo>
                  <a:pt x="150" y="233"/>
                </a:lnTo>
                <a:lnTo>
                  <a:pt x="151" y="233"/>
                </a:lnTo>
                <a:lnTo>
                  <a:pt x="150" y="234"/>
                </a:lnTo>
                <a:lnTo>
                  <a:pt x="151" y="236"/>
                </a:lnTo>
                <a:lnTo>
                  <a:pt x="153" y="237"/>
                </a:lnTo>
                <a:lnTo>
                  <a:pt x="156" y="239"/>
                </a:lnTo>
                <a:lnTo>
                  <a:pt x="156" y="242"/>
                </a:lnTo>
                <a:lnTo>
                  <a:pt x="158" y="242"/>
                </a:lnTo>
                <a:lnTo>
                  <a:pt x="157" y="248"/>
                </a:lnTo>
                <a:lnTo>
                  <a:pt x="161" y="252"/>
                </a:lnTo>
                <a:lnTo>
                  <a:pt x="164" y="259"/>
                </a:lnTo>
                <a:lnTo>
                  <a:pt x="164" y="262"/>
                </a:lnTo>
                <a:lnTo>
                  <a:pt x="173" y="270"/>
                </a:lnTo>
                <a:lnTo>
                  <a:pt x="178" y="270"/>
                </a:lnTo>
                <a:lnTo>
                  <a:pt x="180" y="271"/>
                </a:lnTo>
                <a:lnTo>
                  <a:pt x="182" y="272"/>
                </a:lnTo>
                <a:lnTo>
                  <a:pt x="186" y="278"/>
                </a:lnTo>
                <a:lnTo>
                  <a:pt x="183" y="281"/>
                </a:lnTo>
                <a:lnTo>
                  <a:pt x="180" y="280"/>
                </a:lnTo>
                <a:lnTo>
                  <a:pt x="176" y="283"/>
                </a:lnTo>
                <a:lnTo>
                  <a:pt x="176" y="284"/>
                </a:lnTo>
                <a:lnTo>
                  <a:pt x="163" y="296"/>
                </a:lnTo>
                <a:lnTo>
                  <a:pt x="166" y="299"/>
                </a:lnTo>
                <a:lnTo>
                  <a:pt x="153" y="312"/>
                </a:lnTo>
                <a:lnTo>
                  <a:pt x="138" y="297"/>
                </a:lnTo>
                <a:lnTo>
                  <a:pt x="129" y="305"/>
                </a:lnTo>
                <a:lnTo>
                  <a:pt x="116" y="287"/>
                </a:lnTo>
                <a:lnTo>
                  <a:pt x="113" y="289"/>
                </a:lnTo>
                <a:lnTo>
                  <a:pt x="107" y="280"/>
                </a:lnTo>
                <a:lnTo>
                  <a:pt x="123" y="265"/>
                </a:lnTo>
                <a:lnTo>
                  <a:pt x="116" y="259"/>
                </a:lnTo>
                <a:lnTo>
                  <a:pt x="109" y="258"/>
                </a:lnTo>
                <a:lnTo>
                  <a:pt x="100" y="250"/>
                </a:lnTo>
                <a:lnTo>
                  <a:pt x="103" y="248"/>
                </a:lnTo>
                <a:lnTo>
                  <a:pt x="91" y="234"/>
                </a:lnTo>
                <a:lnTo>
                  <a:pt x="85" y="237"/>
                </a:lnTo>
                <a:lnTo>
                  <a:pt x="84" y="230"/>
                </a:lnTo>
                <a:lnTo>
                  <a:pt x="82" y="223"/>
                </a:lnTo>
                <a:lnTo>
                  <a:pt x="78" y="215"/>
                </a:lnTo>
                <a:lnTo>
                  <a:pt x="76" y="214"/>
                </a:lnTo>
                <a:lnTo>
                  <a:pt x="71" y="217"/>
                </a:lnTo>
                <a:lnTo>
                  <a:pt x="69" y="214"/>
                </a:lnTo>
                <a:lnTo>
                  <a:pt x="73" y="211"/>
                </a:lnTo>
                <a:lnTo>
                  <a:pt x="72" y="206"/>
                </a:lnTo>
                <a:lnTo>
                  <a:pt x="68" y="209"/>
                </a:lnTo>
                <a:lnTo>
                  <a:pt x="63" y="199"/>
                </a:lnTo>
                <a:lnTo>
                  <a:pt x="78" y="192"/>
                </a:lnTo>
                <a:lnTo>
                  <a:pt x="73" y="179"/>
                </a:lnTo>
                <a:lnTo>
                  <a:pt x="66" y="176"/>
                </a:lnTo>
                <a:lnTo>
                  <a:pt x="63" y="173"/>
                </a:lnTo>
                <a:lnTo>
                  <a:pt x="62" y="167"/>
                </a:lnTo>
                <a:lnTo>
                  <a:pt x="54" y="164"/>
                </a:lnTo>
                <a:lnTo>
                  <a:pt x="53" y="161"/>
                </a:lnTo>
                <a:lnTo>
                  <a:pt x="47" y="157"/>
                </a:lnTo>
                <a:lnTo>
                  <a:pt x="44" y="151"/>
                </a:lnTo>
                <a:lnTo>
                  <a:pt x="44" y="139"/>
                </a:lnTo>
                <a:lnTo>
                  <a:pt x="46" y="138"/>
                </a:lnTo>
                <a:lnTo>
                  <a:pt x="47" y="135"/>
                </a:lnTo>
                <a:lnTo>
                  <a:pt x="46" y="132"/>
                </a:lnTo>
                <a:lnTo>
                  <a:pt x="49" y="120"/>
                </a:lnTo>
                <a:lnTo>
                  <a:pt x="47" y="119"/>
                </a:lnTo>
                <a:lnTo>
                  <a:pt x="50" y="116"/>
                </a:lnTo>
                <a:lnTo>
                  <a:pt x="46" y="111"/>
                </a:lnTo>
                <a:lnTo>
                  <a:pt x="34" y="119"/>
                </a:lnTo>
                <a:lnTo>
                  <a:pt x="29" y="114"/>
                </a:lnTo>
                <a:lnTo>
                  <a:pt x="19" y="126"/>
                </a:lnTo>
                <a:lnTo>
                  <a:pt x="15" y="127"/>
                </a:lnTo>
                <a:lnTo>
                  <a:pt x="0" y="108"/>
                </a:lnTo>
                <a:lnTo>
                  <a:pt x="27" y="86"/>
                </a:lnTo>
                <a:lnTo>
                  <a:pt x="22" y="82"/>
                </a:lnTo>
                <a:lnTo>
                  <a:pt x="19" y="83"/>
                </a:lnTo>
                <a:lnTo>
                  <a:pt x="15" y="76"/>
                </a:lnTo>
                <a:lnTo>
                  <a:pt x="27" y="64"/>
                </a:lnTo>
                <a:lnTo>
                  <a:pt x="22" y="59"/>
                </a:lnTo>
                <a:lnTo>
                  <a:pt x="28" y="51"/>
                </a:lnTo>
                <a:lnTo>
                  <a:pt x="21" y="44"/>
                </a:lnTo>
                <a:lnTo>
                  <a:pt x="41" y="25"/>
                </a:lnTo>
                <a:lnTo>
                  <a:pt x="32" y="13"/>
                </a:lnTo>
                <a:lnTo>
                  <a:pt x="38" y="9"/>
                </a:lnTo>
                <a:lnTo>
                  <a:pt x="41" y="10"/>
                </a:lnTo>
                <a:lnTo>
                  <a:pt x="47" y="4"/>
                </a:lnTo>
                <a:lnTo>
                  <a:pt x="51" y="10"/>
                </a:lnTo>
                <a:lnTo>
                  <a:pt x="56" y="13"/>
                </a:lnTo>
                <a:lnTo>
                  <a:pt x="63" y="6"/>
                </a:lnTo>
                <a:lnTo>
                  <a:pt x="84" y="7"/>
                </a:lnTo>
                <a:lnTo>
                  <a:pt x="84" y="13"/>
                </a:lnTo>
                <a:lnTo>
                  <a:pt x="88" y="13"/>
                </a:lnTo>
                <a:lnTo>
                  <a:pt x="91" y="10"/>
                </a:lnTo>
                <a:lnTo>
                  <a:pt x="93" y="12"/>
                </a:lnTo>
                <a:lnTo>
                  <a:pt x="97" y="15"/>
                </a:lnTo>
                <a:lnTo>
                  <a:pt x="100" y="15"/>
                </a:lnTo>
                <a:lnTo>
                  <a:pt x="113" y="15"/>
                </a:lnTo>
                <a:lnTo>
                  <a:pt x="123" y="16"/>
                </a:lnTo>
                <a:lnTo>
                  <a:pt x="132" y="16"/>
                </a:lnTo>
                <a:lnTo>
                  <a:pt x="144" y="16"/>
                </a:lnTo>
                <a:lnTo>
                  <a:pt x="147" y="16"/>
                </a:lnTo>
                <a:lnTo>
                  <a:pt x="150" y="16"/>
                </a:lnTo>
                <a:lnTo>
                  <a:pt x="150" y="12"/>
                </a:lnTo>
                <a:lnTo>
                  <a:pt x="151" y="12"/>
                </a:lnTo>
                <a:lnTo>
                  <a:pt x="154" y="12"/>
                </a:lnTo>
                <a:lnTo>
                  <a:pt x="154" y="13"/>
                </a:lnTo>
                <a:lnTo>
                  <a:pt x="156" y="13"/>
                </a:lnTo>
                <a:lnTo>
                  <a:pt x="158" y="13"/>
                </a:lnTo>
                <a:lnTo>
                  <a:pt x="158" y="10"/>
                </a:lnTo>
                <a:lnTo>
                  <a:pt x="158" y="7"/>
                </a:lnTo>
                <a:lnTo>
                  <a:pt x="160" y="6"/>
                </a:lnTo>
                <a:lnTo>
                  <a:pt x="160" y="1"/>
                </a:lnTo>
                <a:lnTo>
                  <a:pt x="163" y="0"/>
                </a:lnTo>
                <a:lnTo>
                  <a:pt x="164" y="1"/>
                </a:lnTo>
                <a:lnTo>
                  <a:pt x="167" y="3"/>
                </a:lnTo>
                <a:lnTo>
                  <a:pt x="169" y="7"/>
                </a:lnTo>
                <a:lnTo>
                  <a:pt x="169" y="10"/>
                </a:lnTo>
                <a:lnTo>
                  <a:pt x="170" y="15"/>
                </a:lnTo>
                <a:lnTo>
                  <a:pt x="170" y="16"/>
                </a:lnTo>
                <a:lnTo>
                  <a:pt x="172" y="17"/>
                </a:lnTo>
                <a:lnTo>
                  <a:pt x="178" y="19"/>
                </a:lnTo>
                <a:lnTo>
                  <a:pt x="183" y="19"/>
                </a:lnTo>
                <a:lnTo>
                  <a:pt x="185" y="20"/>
                </a:lnTo>
                <a:lnTo>
                  <a:pt x="185" y="22"/>
                </a:lnTo>
                <a:close/>
                <a:moveTo>
                  <a:pt x="87" y="185"/>
                </a:moveTo>
                <a:lnTo>
                  <a:pt x="98" y="173"/>
                </a:lnTo>
                <a:lnTo>
                  <a:pt x="95" y="170"/>
                </a:lnTo>
                <a:lnTo>
                  <a:pt x="97" y="168"/>
                </a:lnTo>
                <a:lnTo>
                  <a:pt x="93" y="165"/>
                </a:lnTo>
                <a:lnTo>
                  <a:pt x="91" y="167"/>
                </a:lnTo>
                <a:lnTo>
                  <a:pt x="82" y="173"/>
                </a:lnTo>
                <a:lnTo>
                  <a:pt x="84" y="176"/>
                </a:lnTo>
                <a:lnTo>
                  <a:pt x="81" y="179"/>
                </a:lnTo>
                <a:lnTo>
                  <a:pt x="87" y="185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latin typeface="Arial" charset="0"/>
              <a:cs typeface="Arial" pitchFamily="34" charset="0"/>
            </a:endParaRPr>
          </a:p>
        </p:txBody>
      </p:sp>
      <p:sp>
        <p:nvSpPr>
          <p:cNvPr id="359" name="Freeform 268"/>
          <p:cNvSpPr>
            <a:spLocks/>
          </p:cNvSpPr>
          <p:nvPr/>
        </p:nvSpPr>
        <p:spPr bwMode="auto">
          <a:xfrm rot="21334256">
            <a:off x="5788922" y="2244023"/>
            <a:ext cx="887285" cy="1027807"/>
          </a:xfrm>
          <a:custGeom>
            <a:avLst/>
            <a:gdLst>
              <a:gd name="T0" fmla="*/ 2147483647 w 214"/>
              <a:gd name="T1" fmla="*/ 2147483647 h 267"/>
              <a:gd name="T2" fmla="*/ 2147483647 w 214"/>
              <a:gd name="T3" fmla="*/ 2147483647 h 267"/>
              <a:gd name="T4" fmla="*/ 2147483647 w 214"/>
              <a:gd name="T5" fmla="*/ 2147483647 h 267"/>
              <a:gd name="T6" fmla="*/ 2147483647 w 214"/>
              <a:gd name="T7" fmla="*/ 2147483647 h 267"/>
              <a:gd name="T8" fmla="*/ 2147483647 w 214"/>
              <a:gd name="T9" fmla="*/ 2147483647 h 267"/>
              <a:gd name="T10" fmla="*/ 2147483647 w 214"/>
              <a:gd name="T11" fmla="*/ 2147483647 h 267"/>
              <a:gd name="T12" fmla="*/ 2147483647 w 214"/>
              <a:gd name="T13" fmla="*/ 2147483647 h 267"/>
              <a:gd name="T14" fmla="*/ 2147483647 w 214"/>
              <a:gd name="T15" fmla="*/ 2147483647 h 267"/>
              <a:gd name="T16" fmla="*/ 2147483647 w 214"/>
              <a:gd name="T17" fmla="*/ 2147483647 h 267"/>
              <a:gd name="T18" fmla="*/ 2147483647 w 214"/>
              <a:gd name="T19" fmla="*/ 2147483647 h 267"/>
              <a:gd name="T20" fmla="*/ 2147483647 w 214"/>
              <a:gd name="T21" fmla="*/ 2147483647 h 267"/>
              <a:gd name="T22" fmla="*/ 2147483647 w 214"/>
              <a:gd name="T23" fmla="*/ 2147483647 h 267"/>
              <a:gd name="T24" fmla="*/ 2147483647 w 214"/>
              <a:gd name="T25" fmla="*/ 2147483647 h 267"/>
              <a:gd name="T26" fmla="*/ 2147483647 w 214"/>
              <a:gd name="T27" fmla="*/ 2147483647 h 267"/>
              <a:gd name="T28" fmla="*/ 2147483647 w 214"/>
              <a:gd name="T29" fmla="*/ 2147483647 h 267"/>
              <a:gd name="T30" fmla="*/ 2147483647 w 214"/>
              <a:gd name="T31" fmla="*/ 2147483647 h 267"/>
              <a:gd name="T32" fmla="*/ 2147483647 w 214"/>
              <a:gd name="T33" fmla="*/ 2147483647 h 267"/>
              <a:gd name="T34" fmla="*/ 2147483647 w 214"/>
              <a:gd name="T35" fmla="*/ 2147483647 h 267"/>
              <a:gd name="T36" fmla="*/ 2147483647 w 214"/>
              <a:gd name="T37" fmla="*/ 2147483647 h 267"/>
              <a:gd name="T38" fmla="*/ 2147483647 w 214"/>
              <a:gd name="T39" fmla="*/ 2147483647 h 267"/>
              <a:gd name="T40" fmla="*/ 2147483647 w 214"/>
              <a:gd name="T41" fmla="*/ 2147483647 h 267"/>
              <a:gd name="T42" fmla="*/ 2147483647 w 214"/>
              <a:gd name="T43" fmla="*/ 2147483647 h 267"/>
              <a:gd name="T44" fmla="*/ 2147483647 w 214"/>
              <a:gd name="T45" fmla="*/ 2147483647 h 267"/>
              <a:gd name="T46" fmla="*/ 2147483647 w 214"/>
              <a:gd name="T47" fmla="*/ 2147483647 h 267"/>
              <a:gd name="T48" fmla="*/ 2147483647 w 214"/>
              <a:gd name="T49" fmla="*/ 2147483647 h 267"/>
              <a:gd name="T50" fmla="*/ 2147483647 w 214"/>
              <a:gd name="T51" fmla="*/ 2147483647 h 267"/>
              <a:gd name="T52" fmla="*/ 2147483647 w 214"/>
              <a:gd name="T53" fmla="*/ 2147483647 h 267"/>
              <a:gd name="T54" fmla="*/ 2147483647 w 214"/>
              <a:gd name="T55" fmla="*/ 2147483647 h 267"/>
              <a:gd name="T56" fmla="*/ 2147483647 w 214"/>
              <a:gd name="T57" fmla="*/ 2147483647 h 267"/>
              <a:gd name="T58" fmla="*/ 2147483647 w 214"/>
              <a:gd name="T59" fmla="*/ 2147483647 h 267"/>
              <a:gd name="T60" fmla="*/ 2147483647 w 214"/>
              <a:gd name="T61" fmla="*/ 2147483647 h 267"/>
              <a:gd name="T62" fmla="*/ 2147483647 w 214"/>
              <a:gd name="T63" fmla="*/ 2147483647 h 267"/>
              <a:gd name="T64" fmla="*/ 2147483647 w 214"/>
              <a:gd name="T65" fmla="*/ 2147483647 h 267"/>
              <a:gd name="T66" fmla="*/ 2147483647 w 214"/>
              <a:gd name="T67" fmla="*/ 2147483647 h 267"/>
              <a:gd name="T68" fmla="*/ 2147483647 w 214"/>
              <a:gd name="T69" fmla="*/ 2147483647 h 267"/>
              <a:gd name="T70" fmla="*/ 2147483647 w 214"/>
              <a:gd name="T71" fmla="*/ 2147483647 h 267"/>
              <a:gd name="T72" fmla="*/ 2147483647 w 214"/>
              <a:gd name="T73" fmla="*/ 2147483647 h 267"/>
              <a:gd name="T74" fmla="*/ 2147483647 w 214"/>
              <a:gd name="T75" fmla="*/ 2147483647 h 267"/>
              <a:gd name="T76" fmla="*/ 2147483647 w 214"/>
              <a:gd name="T77" fmla="*/ 2147483647 h 267"/>
              <a:gd name="T78" fmla="*/ 2147483647 w 214"/>
              <a:gd name="T79" fmla="*/ 2147483647 h 267"/>
              <a:gd name="T80" fmla="*/ 2147483647 w 214"/>
              <a:gd name="T81" fmla="*/ 2147483647 h 267"/>
              <a:gd name="T82" fmla="*/ 2147483647 w 214"/>
              <a:gd name="T83" fmla="*/ 2147483647 h 267"/>
              <a:gd name="T84" fmla="*/ 2147483647 w 214"/>
              <a:gd name="T85" fmla="*/ 2147483647 h 267"/>
              <a:gd name="T86" fmla="*/ 2147483647 w 214"/>
              <a:gd name="T87" fmla="*/ 2147483647 h 267"/>
              <a:gd name="T88" fmla="*/ 2147483647 w 214"/>
              <a:gd name="T89" fmla="*/ 0 h 267"/>
              <a:gd name="T90" fmla="*/ 2147483647 w 214"/>
              <a:gd name="T91" fmla="*/ 2147483647 h 267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w 214"/>
              <a:gd name="T139" fmla="*/ 0 h 267"/>
              <a:gd name="T140" fmla="*/ 214 w 214"/>
              <a:gd name="T141" fmla="*/ 267 h 267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T138" t="T139" r="T140" b="T141"/>
            <a:pathLst>
              <a:path w="214" h="267">
                <a:moveTo>
                  <a:pt x="136" y="2"/>
                </a:moveTo>
                <a:lnTo>
                  <a:pt x="134" y="37"/>
                </a:lnTo>
                <a:lnTo>
                  <a:pt x="129" y="37"/>
                </a:lnTo>
                <a:lnTo>
                  <a:pt x="129" y="34"/>
                </a:lnTo>
                <a:lnTo>
                  <a:pt x="92" y="31"/>
                </a:lnTo>
                <a:lnTo>
                  <a:pt x="91" y="57"/>
                </a:lnTo>
                <a:lnTo>
                  <a:pt x="106" y="57"/>
                </a:lnTo>
                <a:lnTo>
                  <a:pt x="107" y="52"/>
                </a:lnTo>
                <a:lnTo>
                  <a:pt x="132" y="53"/>
                </a:lnTo>
                <a:lnTo>
                  <a:pt x="132" y="50"/>
                </a:lnTo>
                <a:lnTo>
                  <a:pt x="151" y="50"/>
                </a:lnTo>
                <a:lnTo>
                  <a:pt x="150" y="101"/>
                </a:lnTo>
                <a:lnTo>
                  <a:pt x="153" y="101"/>
                </a:lnTo>
                <a:lnTo>
                  <a:pt x="210" y="161"/>
                </a:lnTo>
                <a:lnTo>
                  <a:pt x="210" y="175"/>
                </a:lnTo>
                <a:lnTo>
                  <a:pt x="207" y="175"/>
                </a:lnTo>
                <a:lnTo>
                  <a:pt x="205" y="186"/>
                </a:lnTo>
                <a:lnTo>
                  <a:pt x="214" y="186"/>
                </a:lnTo>
                <a:lnTo>
                  <a:pt x="211" y="217"/>
                </a:lnTo>
                <a:lnTo>
                  <a:pt x="175" y="216"/>
                </a:lnTo>
                <a:lnTo>
                  <a:pt x="175" y="227"/>
                </a:lnTo>
                <a:lnTo>
                  <a:pt x="176" y="227"/>
                </a:lnTo>
                <a:lnTo>
                  <a:pt x="177" y="227"/>
                </a:lnTo>
                <a:lnTo>
                  <a:pt x="177" y="236"/>
                </a:lnTo>
                <a:lnTo>
                  <a:pt x="192" y="238"/>
                </a:lnTo>
                <a:lnTo>
                  <a:pt x="192" y="254"/>
                </a:lnTo>
                <a:lnTo>
                  <a:pt x="183" y="252"/>
                </a:lnTo>
                <a:lnTo>
                  <a:pt x="175" y="251"/>
                </a:lnTo>
                <a:lnTo>
                  <a:pt x="173" y="252"/>
                </a:lnTo>
                <a:lnTo>
                  <a:pt x="151" y="251"/>
                </a:lnTo>
                <a:lnTo>
                  <a:pt x="142" y="251"/>
                </a:lnTo>
                <a:lnTo>
                  <a:pt x="141" y="258"/>
                </a:lnTo>
                <a:lnTo>
                  <a:pt x="110" y="257"/>
                </a:lnTo>
                <a:lnTo>
                  <a:pt x="109" y="267"/>
                </a:lnTo>
                <a:lnTo>
                  <a:pt x="88" y="265"/>
                </a:lnTo>
                <a:lnTo>
                  <a:pt x="88" y="238"/>
                </a:lnTo>
                <a:lnTo>
                  <a:pt x="82" y="239"/>
                </a:lnTo>
                <a:lnTo>
                  <a:pt x="82" y="229"/>
                </a:lnTo>
                <a:lnTo>
                  <a:pt x="69" y="226"/>
                </a:lnTo>
                <a:lnTo>
                  <a:pt x="75" y="135"/>
                </a:lnTo>
                <a:lnTo>
                  <a:pt x="73" y="135"/>
                </a:lnTo>
                <a:lnTo>
                  <a:pt x="66" y="131"/>
                </a:lnTo>
                <a:lnTo>
                  <a:pt x="65" y="131"/>
                </a:lnTo>
                <a:lnTo>
                  <a:pt x="65" y="134"/>
                </a:lnTo>
                <a:lnTo>
                  <a:pt x="60" y="134"/>
                </a:lnTo>
                <a:lnTo>
                  <a:pt x="60" y="132"/>
                </a:lnTo>
                <a:lnTo>
                  <a:pt x="59" y="131"/>
                </a:lnTo>
                <a:lnTo>
                  <a:pt x="53" y="134"/>
                </a:lnTo>
                <a:lnTo>
                  <a:pt x="49" y="134"/>
                </a:lnTo>
                <a:lnTo>
                  <a:pt x="43" y="134"/>
                </a:lnTo>
                <a:lnTo>
                  <a:pt x="40" y="131"/>
                </a:lnTo>
                <a:lnTo>
                  <a:pt x="35" y="131"/>
                </a:lnTo>
                <a:lnTo>
                  <a:pt x="29" y="125"/>
                </a:lnTo>
                <a:lnTo>
                  <a:pt x="0" y="123"/>
                </a:lnTo>
                <a:lnTo>
                  <a:pt x="2" y="75"/>
                </a:lnTo>
                <a:lnTo>
                  <a:pt x="31" y="78"/>
                </a:lnTo>
                <a:lnTo>
                  <a:pt x="34" y="79"/>
                </a:lnTo>
                <a:lnTo>
                  <a:pt x="34" y="78"/>
                </a:lnTo>
                <a:lnTo>
                  <a:pt x="35" y="78"/>
                </a:lnTo>
                <a:lnTo>
                  <a:pt x="40" y="81"/>
                </a:lnTo>
                <a:lnTo>
                  <a:pt x="40" y="68"/>
                </a:lnTo>
                <a:lnTo>
                  <a:pt x="31" y="68"/>
                </a:lnTo>
                <a:lnTo>
                  <a:pt x="31" y="65"/>
                </a:lnTo>
                <a:lnTo>
                  <a:pt x="31" y="63"/>
                </a:lnTo>
                <a:lnTo>
                  <a:pt x="32" y="63"/>
                </a:lnTo>
                <a:lnTo>
                  <a:pt x="32" y="60"/>
                </a:lnTo>
                <a:lnTo>
                  <a:pt x="31" y="59"/>
                </a:lnTo>
                <a:lnTo>
                  <a:pt x="32" y="57"/>
                </a:lnTo>
                <a:lnTo>
                  <a:pt x="34" y="54"/>
                </a:lnTo>
                <a:lnTo>
                  <a:pt x="35" y="53"/>
                </a:lnTo>
                <a:lnTo>
                  <a:pt x="35" y="52"/>
                </a:lnTo>
                <a:lnTo>
                  <a:pt x="34" y="50"/>
                </a:lnTo>
                <a:lnTo>
                  <a:pt x="37" y="11"/>
                </a:lnTo>
                <a:lnTo>
                  <a:pt x="37" y="6"/>
                </a:lnTo>
                <a:lnTo>
                  <a:pt x="63" y="8"/>
                </a:lnTo>
                <a:lnTo>
                  <a:pt x="63" y="6"/>
                </a:lnTo>
                <a:lnTo>
                  <a:pt x="62" y="6"/>
                </a:lnTo>
                <a:lnTo>
                  <a:pt x="63" y="3"/>
                </a:lnTo>
                <a:lnTo>
                  <a:pt x="68" y="3"/>
                </a:lnTo>
                <a:lnTo>
                  <a:pt x="72" y="3"/>
                </a:lnTo>
                <a:lnTo>
                  <a:pt x="87" y="3"/>
                </a:lnTo>
                <a:lnTo>
                  <a:pt x="90" y="5"/>
                </a:lnTo>
                <a:lnTo>
                  <a:pt x="94" y="5"/>
                </a:lnTo>
                <a:lnTo>
                  <a:pt x="95" y="5"/>
                </a:lnTo>
                <a:lnTo>
                  <a:pt x="98" y="3"/>
                </a:lnTo>
                <a:lnTo>
                  <a:pt x="104" y="2"/>
                </a:lnTo>
                <a:lnTo>
                  <a:pt x="107" y="0"/>
                </a:lnTo>
                <a:lnTo>
                  <a:pt x="114" y="0"/>
                </a:lnTo>
                <a:lnTo>
                  <a:pt x="126" y="2"/>
                </a:lnTo>
                <a:lnTo>
                  <a:pt x="136" y="2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latin typeface="Arial" charset="0"/>
              <a:cs typeface="Arial" pitchFamily="34" charset="0"/>
            </a:endParaRPr>
          </a:p>
        </p:txBody>
      </p:sp>
      <p:sp>
        <p:nvSpPr>
          <p:cNvPr id="360" name="Freeform 269"/>
          <p:cNvSpPr>
            <a:spLocks/>
          </p:cNvSpPr>
          <p:nvPr/>
        </p:nvSpPr>
        <p:spPr bwMode="auto">
          <a:xfrm rot="21334256">
            <a:off x="6798762" y="4752785"/>
            <a:ext cx="800547" cy="998630"/>
          </a:xfrm>
          <a:custGeom>
            <a:avLst/>
            <a:gdLst>
              <a:gd name="T0" fmla="*/ 2147483647 w 208"/>
              <a:gd name="T1" fmla="*/ 2147483647 h 274"/>
              <a:gd name="T2" fmla="*/ 2147483647 w 208"/>
              <a:gd name="T3" fmla="*/ 2147483647 h 274"/>
              <a:gd name="T4" fmla="*/ 2147483647 w 208"/>
              <a:gd name="T5" fmla="*/ 2147483647 h 274"/>
              <a:gd name="T6" fmla="*/ 2147483647 w 208"/>
              <a:gd name="T7" fmla="*/ 2147483647 h 274"/>
              <a:gd name="T8" fmla="*/ 2147483647 w 208"/>
              <a:gd name="T9" fmla="*/ 2147483647 h 274"/>
              <a:gd name="T10" fmla="*/ 2147483647 w 208"/>
              <a:gd name="T11" fmla="*/ 2147483647 h 274"/>
              <a:gd name="T12" fmla="*/ 2147483647 w 208"/>
              <a:gd name="T13" fmla="*/ 2147483647 h 274"/>
              <a:gd name="T14" fmla="*/ 2147483647 w 208"/>
              <a:gd name="T15" fmla="*/ 2147483647 h 274"/>
              <a:gd name="T16" fmla="*/ 2147483647 w 208"/>
              <a:gd name="T17" fmla="*/ 2147483647 h 274"/>
              <a:gd name="T18" fmla="*/ 2147483647 w 208"/>
              <a:gd name="T19" fmla="*/ 2147483647 h 274"/>
              <a:gd name="T20" fmla="*/ 2147483647 w 208"/>
              <a:gd name="T21" fmla="*/ 2147483647 h 274"/>
              <a:gd name="T22" fmla="*/ 2147483647 w 208"/>
              <a:gd name="T23" fmla="*/ 2147483647 h 274"/>
              <a:gd name="T24" fmla="*/ 2147483647 w 208"/>
              <a:gd name="T25" fmla="*/ 2147483647 h 274"/>
              <a:gd name="T26" fmla="*/ 2147483647 w 208"/>
              <a:gd name="T27" fmla="*/ 2147483647 h 274"/>
              <a:gd name="T28" fmla="*/ 2147483647 w 208"/>
              <a:gd name="T29" fmla="*/ 2147483647 h 274"/>
              <a:gd name="T30" fmla="*/ 2147483647 w 208"/>
              <a:gd name="T31" fmla="*/ 2147483647 h 274"/>
              <a:gd name="T32" fmla="*/ 2147483647 w 208"/>
              <a:gd name="T33" fmla="*/ 2147483647 h 274"/>
              <a:gd name="T34" fmla="*/ 2147483647 w 208"/>
              <a:gd name="T35" fmla="*/ 2147483647 h 274"/>
              <a:gd name="T36" fmla="*/ 2147483647 w 208"/>
              <a:gd name="T37" fmla="*/ 2147483647 h 274"/>
              <a:gd name="T38" fmla="*/ 2147483647 w 208"/>
              <a:gd name="T39" fmla="*/ 2147483647 h 274"/>
              <a:gd name="T40" fmla="*/ 2147483647 w 208"/>
              <a:gd name="T41" fmla="*/ 2147483647 h 274"/>
              <a:gd name="T42" fmla="*/ 2147483647 w 208"/>
              <a:gd name="T43" fmla="*/ 2147483647 h 274"/>
              <a:gd name="T44" fmla="*/ 2147483647 w 208"/>
              <a:gd name="T45" fmla="*/ 2147483647 h 274"/>
              <a:gd name="T46" fmla="*/ 2147483647 w 208"/>
              <a:gd name="T47" fmla="*/ 2147483647 h 274"/>
              <a:gd name="T48" fmla="*/ 2147483647 w 208"/>
              <a:gd name="T49" fmla="*/ 2147483647 h 274"/>
              <a:gd name="T50" fmla="*/ 2147483647 w 208"/>
              <a:gd name="T51" fmla="*/ 2147483647 h 274"/>
              <a:gd name="T52" fmla="*/ 2147483647 w 208"/>
              <a:gd name="T53" fmla="*/ 2147483647 h 274"/>
              <a:gd name="T54" fmla="*/ 2147483647 w 208"/>
              <a:gd name="T55" fmla="*/ 2147483647 h 274"/>
              <a:gd name="T56" fmla="*/ 2147483647 w 208"/>
              <a:gd name="T57" fmla="*/ 2147483647 h 274"/>
              <a:gd name="T58" fmla="*/ 2147483647 w 208"/>
              <a:gd name="T59" fmla="*/ 2147483647 h 274"/>
              <a:gd name="T60" fmla="*/ 2147483647 w 208"/>
              <a:gd name="T61" fmla="*/ 2147483647 h 274"/>
              <a:gd name="T62" fmla="*/ 2147483647 w 208"/>
              <a:gd name="T63" fmla="*/ 2147483647 h 274"/>
              <a:gd name="T64" fmla="*/ 2147483647 w 208"/>
              <a:gd name="T65" fmla="*/ 2147483647 h 274"/>
              <a:gd name="T66" fmla="*/ 2147483647 w 208"/>
              <a:gd name="T67" fmla="*/ 2147483647 h 274"/>
              <a:gd name="T68" fmla="*/ 2147483647 w 208"/>
              <a:gd name="T69" fmla="*/ 2147483647 h 274"/>
              <a:gd name="T70" fmla="*/ 2147483647 w 208"/>
              <a:gd name="T71" fmla="*/ 2147483647 h 274"/>
              <a:gd name="T72" fmla="*/ 2147483647 w 208"/>
              <a:gd name="T73" fmla="*/ 2147483647 h 274"/>
              <a:gd name="T74" fmla="*/ 2147483647 w 208"/>
              <a:gd name="T75" fmla="*/ 2147483647 h 274"/>
              <a:gd name="T76" fmla="*/ 2147483647 w 208"/>
              <a:gd name="T77" fmla="*/ 2147483647 h 274"/>
              <a:gd name="T78" fmla="*/ 2147483647 w 208"/>
              <a:gd name="T79" fmla="*/ 2147483647 h 274"/>
              <a:gd name="T80" fmla="*/ 2147483647 w 208"/>
              <a:gd name="T81" fmla="*/ 2147483647 h 274"/>
              <a:gd name="T82" fmla="*/ 2147483647 w 208"/>
              <a:gd name="T83" fmla="*/ 2147483647 h 274"/>
              <a:gd name="T84" fmla="*/ 2147483647 w 208"/>
              <a:gd name="T85" fmla="*/ 2147483647 h 274"/>
              <a:gd name="T86" fmla="*/ 2147483647 w 208"/>
              <a:gd name="T87" fmla="*/ 2147483647 h 274"/>
              <a:gd name="T88" fmla="*/ 2147483647 w 208"/>
              <a:gd name="T89" fmla="*/ 2147483647 h 274"/>
              <a:gd name="T90" fmla="*/ 2147483647 w 208"/>
              <a:gd name="T91" fmla="*/ 2147483647 h 274"/>
              <a:gd name="T92" fmla="*/ 2147483647 w 208"/>
              <a:gd name="T93" fmla="*/ 2147483647 h 274"/>
              <a:gd name="T94" fmla="*/ 2147483647 w 208"/>
              <a:gd name="T95" fmla="*/ 2147483647 h 274"/>
              <a:gd name="T96" fmla="*/ 2147483647 w 208"/>
              <a:gd name="T97" fmla="*/ 2147483647 h 274"/>
              <a:gd name="T98" fmla="*/ 2147483647 w 208"/>
              <a:gd name="T99" fmla="*/ 2147483647 h 274"/>
              <a:gd name="T100" fmla="*/ 2147483647 w 208"/>
              <a:gd name="T101" fmla="*/ 2147483647 h 274"/>
              <a:gd name="T102" fmla="*/ 2147483647 w 208"/>
              <a:gd name="T103" fmla="*/ 2147483647 h 274"/>
              <a:gd name="T104" fmla="*/ 2147483647 w 208"/>
              <a:gd name="T105" fmla="*/ 0 h 274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w 208"/>
              <a:gd name="T160" fmla="*/ 0 h 274"/>
              <a:gd name="T161" fmla="*/ 208 w 208"/>
              <a:gd name="T162" fmla="*/ 274 h 274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T159" t="T160" r="T161" b="T162"/>
            <a:pathLst>
              <a:path w="208" h="274">
                <a:moveTo>
                  <a:pt x="134" y="0"/>
                </a:moveTo>
                <a:lnTo>
                  <a:pt x="134" y="2"/>
                </a:lnTo>
                <a:lnTo>
                  <a:pt x="137" y="15"/>
                </a:lnTo>
                <a:lnTo>
                  <a:pt x="137" y="18"/>
                </a:lnTo>
                <a:lnTo>
                  <a:pt x="142" y="16"/>
                </a:lnTo>
                <a:lnTo>
                  <a:pt x="148" y="16"/>
                </a:lnTo>
                <a:lnTo>
                  <a:pt x="148" y="15"/>
                </a:lnTo>
                <a:lnTo>
                  <a:pt x="148" y="12"/>
                </a:lnTo>
                <a:lnTo>
                  <a:pt x="148" y="10"/>
                </a:lnTo>
                <a:lnTo>
                  <a:pt x="151" y="10"/>
                </a:lnTo>
                <a:lnTo>
                  <a:pt x="153" y="10"/>
                </a:lnTo>
                <a:lnTo>
                  <a:pt x="156" y="12"/>
                </a:lnTo>
                <a:lnTo>
                  <a:pt x="157" y="13"/>
                </a:lnTo>
                <a:lnTo>
                  <a:pt x="159" y="25"/>
                </a:lnTo>
                <a:lnTo>
                  <a:pt x="162" y="38"/>
                </a:lnTo>
                <a:lnTo>
                  <a:pt x="163" y="44"/>
                </a:lnTo>
                <a:lnTo>
                  <a:pt x="164" y="48"/>
                </a:lnTo>
                <a:lnTo>
                  <a:pt x="166" y="51"/>
                </a:lnTo>
                <a:lnTo>
                  <a:pt x="167" y="51"/>
                </a:lnTo>
                <a:lnTo>
                  <a:pt x="172" y="50"/>
                </a:lnTo>
                <a:lnTo>
                  <a:pt x="179" y="48"/>
                </a:lnTo>
                <a:lnTo>
                  <a:pt x="181" y="48"/>
                </a:lnTo>
                <a:lnTo>
                  <a:pt x="181" y="50"/>
                </a:lnTo>
                <a:lnTo>
                  <a:pt x="182" y="56"/>
                </a:lnTo>
                <a:lnTo>
                  <a:pt x="184" y="59"/>
                </a:lnTo>
                <a:lnTo>
                  <a:pt x="184" y="62"/>
                </a:lnTo>
                <a:lnTo>
                  <a:pt x="185" y="63"/>
                </a:lnTo>
                <a:lnTo>
                  <a:pt x="189" y="62"/>
                </a:lnTo>
                <a:lnTo>
                  <a:pt x="194" y="60"/>
                </a:lnTo>
                <a:lnTo>
                  <a:pt x="198" y="60"/>
                </a:lnTo>
                <a:lnTo>
                  <a:pt x="200" y="63"/>
                </a:lnTo>
                <a:lnTo>
                  <a:pt x="201" y="65"/>
                </a:lnTo>
                <a:lnTo>
                  <a:pt x="204" y="66"/>
                </a:lnTo>
                <a:lnTo>
                  <a:pt x="206" y="66"/>
                </a:lnTo>
                <a:lnTo>
                  <a:pt x="207" y="68"/>
                </a:lnTo>
                <a:lnTo>
                  <a:pt x="208" y="69"/>
                </a:lnTo>
                <a:lnTo>
                  <a:pt x="208" y="73"/>
                </a:lnTo>
                <a:lnTo>
                  <a:pt x="207" y="76"/>
                </a:lnTo>
                <a:lnTo>
                  <a:pt x="200" y="79"/>
                </a:lnTo>
                <a:lnTo>
                  <a:pt x="197" y="79"/>
                </a:lnTo>
                <a:lnTo>
                  <a:pt x="197" y="81"/>
                </a:lnTo>
                <a:lnTo>
                  <a:pt x="197" y="82"/>
                </a:lnTo>
                <a:lnTo>
                  <a:pt x="195" y="85"/>
                </a:lnTo>
                <a:lnTo>
                  <a:pt x="195" y="94"/>
                </a:lnTo>
                <a:lnTo>
                  <a:pt x="194" y="98"/>
                </a:lnTo>
                <a:lnTo>
                  <a:pt x="191" y="98"/>
                </a:lnTo>
                <a:lnTo>
                  <a:pt x="186" y="98"/>
                </a:lnTo>
                <a:lnTo>
                  <a:pt x="179" y="98"/>
                </a:lnTo>
                <a:lnTo>
                  <a:pt x="176" y="98"/>
                </a:lnTo>
                <a:lnTo>
                  <a:pt x="175" y="98"/>
                </a:lnTo>
                <a:lnTo>
                  <a:pt x="175" y="101"/>
                </a:lnTo>
                <a:lnTo>
                  <a:pt x="176" y="107"/>
                </a:lnTo>
                <a:lnTo>
                  <a:pt x="176" y="110"/>
                </a:lnTo>
                <a:lnTo>
                  <a:pt x="175" y="111"/>
                </a:lnTo>
                <a:lnTo>
                  <a:pt x="173" y="111"/>
                </a:lnTo>
                <a:lnTo>
                  <a:pt x="170" y="111"/>
                </a:lnTo>
                <a:lnTo>
                  <a:pt x="169" y="111"/>
                </a:lnTo>
                <a:lnTo>
                  <a:pt x="166" y="113"/>
                </a:lnTo>
                <a:lnTo>
                  <a:pt x="164" y="113"/>
                </a:lnTo>
                <a:lnTo>
                  <a:pt x="167" y="119"/>
                </a:lnTo>
                <a:lnTo>
                  <a:pt x="172" y="122"/>
                </a:lnTo>
                <a:lnTo>
                  <a:pt x="178" y="123"/>
                </a:lnTo>
                <a:lnTo>
                  <a:pt x="184" y="126"/>
                </a:lnTo>
                <a:lnTo>
                  <a:pt x="186" y="126"/>
                </a:lnTo>
                <a:lnTo>
                  <a:pt x="189" y="129"/>
                </a:lnTo>
                <a:lnTo>
                  <a:pt x="194" y="132"/>
                </a:lnTo>
                <a:lnTo>
                  <a:pt x="195" y="135"/>
                </a:lnTo>
                <a:lnTo>
                  <a:pt x="203" y="147"/>
                </a:lnTo>
                <a:lnTo>
                  <a:pt x="204" y="151"/>
                </a:lnTo>
                <a:lnTo>
                  <a:pt x="206" y="154"/>
                </a:lnTo>
                <a:lnTo>
                  <a:pt x="206" y="155"/>
                </a:lnTo>
                <a:lnTo>
                  <a:pt x="204" y="160"/>
                </a:lnTo>
                <a:lnTo>
                  <a:pt x="203" y="163"/>
                </a:lnTo>
                <a:lnTo>
                  <a:pt x="201" y="166"/>
                </a:lnTo>
                <a:lnTo>
                  <a:pt x="201" y="167"/>
                </a:lnTo>
                <a:lnTo>
                  <a:pt x="200" y="172"/>
                </a:lnTo>
                <a:lnTo>
                  <a:pt x="198" y="176"/>
                </a:lnTo>
                <a:lnTo>
                  <a:pt x="197" y="179"/>
                </a:lnTo>
                <a:lnTo>
                  <a:pt x="195" y="182"/>
                </a:lnTo>
                <a:lnTo>
                  <a:pt x="194" y="186"/>
                </a:lnTo>
                <a:lnTo>
                  <a:pt x="194" y="189"/>
                </a:lnTo>
                <a:lnTo>
                  <a:pt x="194" y="191"/>
                </a:lnTo>
                <a:lnTo>
                  <a:pt x="192" y="194"/>
                </a:lnTo>
                <a:lnTo>
                  <a:pt x="189" y="195"/>
                </a:lnTo>
                <a:lnTo>
                  <a:pt x="189" y="196"/>
                </a:lnTo>
                <a:lnTo>
                  <a:pt x="186" y="198"/>
                </a:lnTo>
                <a:lnTo>
                  <a:pt x="185" y="199"/>
                </a:lnTo>
                <a:lnTo>
                  <a:pt x="185" y="201"/>
                </a:lnTo>
                <a:lnTo>
                  <a:pt x="184" y="202"/>
                </a:lnTo>
                <a:lnTo>
                  <a:pt x="182" y="202"/>
                </a:lnTo>
                <a:lnTo>
                  <a:pt x="182" y="204"/>
                </a:lnTo>
                <a:lnTo>
                  <a:pt x="179" y="207"/>
                </a:lnTo>
                <a:lnTo>
                  <a:pt x="178" y="208"/>
                </a:lnTo>
                <a:lnTo>
                  <a:pt x="178" y="211"/>
                </a:lnTo>
                <a:lnTo>
                  <a:pt x="176" y="213"/>
                </a:lnTo>
                <a:lnTo>
                  <a:pt x="175" y="214"/>
                </a:lnTo>
                <a:lnTo>
                  <a:pt x="173" y="217"/>
                </a:lnTo>
                <a:lnTo>
                  <a:pt x="172" y="217"/>
                </a:lnTo>
                <a:lnTo>
                  <a:pt x="167" y="220"/>
                </a:lnTo>
                <a:lnTo>
                  <a:pt x="164" y="220"/>
                </a:lnTo>
                <a:lnTo>
                  <a:pt x="160" y="221"/>
                </a:lnTo>
                <a:lnTo>
                  <a:pt x="154" y="224"/>
                </a:lnTo>
                <a:lnTo>
                  <a:pt x="150" y="226"/>
                </a:lnTo>
                <a:lnTo>
                  <a:pt x="147" y="232"/>
                </a:lnTo>
                <a:lnTo>
                  <a:pt x="147" y="237"/>
                </a:lnTo>
                <a:lnTo>
                  <a:pt x="145" y="240"/>
                </a:lnTo>
                <a:lnTo>
                  <a:pt x="142" y="242"/>
                </a:lnTo>
                <a:lnTo>
                  <a:pt x="142" y="243"/>
                </a:lnTo>
                <a:lnTo>
                  <a:pt x="142" y="248"/>
                </a:lnTo>
                <a:lnTo>
                  <a:pt x="141" y="248"/>
                </a:lnTo>
                <a:lnTo>
                  <a:pt x="137" y="248"/>
                </a:lnTo>
                <a:lnTo>
                  <a:pt x="132" y="246"/>
                </a:lnTo>
                <a:lnTo>
                  <a:pt x="128" y="245"/>
                </a:lnTo>
                <a:lnTo>
                  <a:pt x="123" y="245"/>
                </a:lnTo>
                <a:lnTo>
                  <a:pt x="122" y="245"/>
                </a:lnTo>
                <a:lnTo>
                  <a:pt x="122" y="248"/>
                </a:lnTo>
                <a:lnTo>
                  <a:pt x="123" y="252"/>
                </a:lnTo>
                <a:lnTo>
                  <a:pt x="122" y="259"/>
                </a:lnTo>
                <a:lnTo>
                  <a:pt x="122" y="262"/>
                </a:lnTo>
                <a:lnTo>
                  <a:pt x="119" y="262"/>
                </a:lnTo>
                <a:lnTo>
                  <a:pt x="112" y="262"/>
                </a:lnTo>
                <a:lnTo>
                  <a:pt x="115" y="265"/>
                </a:lnTo>
                <a:lnTo>
                  <a:pt x="112" y="267"/>
                </a:lnTo>
                <a:lnTo>
                  <a:pt x="110" y="267"/>
                </a:lnTo>
                <a:lnTo>
                  <a:pt x="109" y="267"/>
                </a:lnTo>
                <a:lnTo>
                  <a:pt x="104" y="267"/>
                </a:lnTo>
                <a:lnTo>
                  <a:pt x="101" y="268"/>
                </a:lnTo>
                <a:lnTo>
                  <a:pt x="100" y="270"/>
                </a:lnTo>
                <a:lnTo>
                  <a:pt x="100" y="271"/>
                </a:lnTo>
                <a:lnTo>
                  <a:pt x="99" y="274"/>
                </a:lnTo>
                <a:lnTo>
                  <a:pt x="97" y="273"/>
                </a:lnTo>
                <a:lnTo>
                  <a:pt x="96" y="271"/>
                </a:lnTo>
                <a:lnTo>
                  <a:pt x="93" y="265"/>
                </a:lnTo>
                <a:lnTo>
                  <a:pt x="93" y="262"/>
                </a:lnTo>
                <a:lnTo>
                  <a:pt x="91" y="262"/>
                </a:lnTo>
                <a:lnTo>
                  <a:pt x="90" y="262"/>
                </a:lnTo>
                <a:lnTo>
                  <a:pt x="88" y="259"/>
                </a:lnTo>
                <a:lnTo>
                  <a:pt x="87" y="258"/>
                </a:lnTo>
                <a:lnTo>
                  <a:pt x="85" y="259"/>
                </a:lnTo>
                <a:lnTo>
                  <a:pt x="85" y="261"/>
                </a:lnTo>
                <a:lnTo>
                  <a:pt x="85" y="262"/>
                </a:lnTo>
                <a:lnTo>
                  <a:pt x="87" y="265"/>
                </a:lnTo>
                <a:lnTo>
                  <a:pt x="88" y="267"/>
                </a:lnTo>
                <a:lnTo>
                  <a:pt x="88" y="270"/>
                </a:lnTo>
                <a:lnTo>
                  <a:pt x="88" y="271"/>
                </a:lnTo>
                <a:lnTo>
                  <a:pt x="85" y="270"/>
                </a:lnTo>
                <a:lnTo>
                  <a:pt x="84" y="271"/>
                </a:lnTo>
                <a:lnTo>
                  <a:pt x="81" y="271"/>
                </a:lnTo>
                <a:lnTo>
                  <a:pt x="79" y="274"/>
                </a:lnTo>
                <a:lnTo>
                  <a:pt x="77" y="273"/>
                </a:lnTo>
                <a:lnTo>
                  <a:pt x="74" y="273"/>
                </a:lnTo>
                <a:lnTo>
                  <a:pt x="72" y="271"/>
                </a:lnTo>
                <a:lnTo>
                  <a:pt x="69" y="268"/>
                </a:lnTo>
                <a:lnTo>
                  <a:pt x="69" y="264"/>
                </a:lnTo>
                <a:lnTo>
                  <a:pt x="66" y="261"/>
                </a:lnTo>
                <a:lnTo>
                  <a:pt x="68" y="258"/>
                </a:lnTo>
                <a:lnTo>
                  <a:pt x="72" y="258"/>
                </a:lnTo>
                <a:lnTo>
                  <a:pt x="74" y="255"/>
                </a:lnTo>
                <a:lnTo>
                  <a:pt x="75" y="254"/>
                </a:lnTo>
                <a:lnTo>
                  <a:pt x="74" y="252"/>
                </a:lnTo>
                <a:lnTo>
                  <a:pt x="71" y="254"/>
                </a:lnTo>
                <a:lnTo>
                  <a:pt x="69" y="255"/>
                </a:lnTo>
                <a:lnTo>
                  <a:pt x="68" y="255"/>
                </a:lnTo>
                <a:lnTo>
                  <a:pt x="66" y="255"/>
                </a:lnTo>
                <a:lnTo>
                  <a:pt x="66" y="257"/>
                </a:lnTo>
                <a:lnTo>
                  <a:pt x="65" y="257"/>
                </a:lnTo>
                <a:lnTo>
                  <a:pt x="63" y="258"/>
                </a:lnTo>
                <a:lnTo>
                  <a:pt x="62" y="259"/>
                </a:lnTo>
                <a:lnTo>
                  <a:pt x="60" y="259"/>
                </a:lnTo>
                <a:lnTo>
                  <a:pt x="59" y="257"/>
                </a:lnTo>
                <a:lnTo>
                  <a:pt x="57" y="257"/>
                </a:lnTo>
                <a:lnTo>
                  <a:pt x="56" y="255"/>
                </a:lnTo>
                <a:lnTo>
                  <a:pt x="57" y="254"/>
                </a:lnTo>
                <a:lnTo>
                  <a:pt x="60" y="251"/>
                </a:lnTo>
                <a:lnTo>
                  <a:pt x="65" y="246"/>
                </a:lnTo>
                <a:lnTo>
                  <a:pt x="65" y="243"/>
                </a:lnTo>
                <a:lnTo>
                  <a:pt x="63" y="240"/>
                </a:lnTo>
                <a:lnTo>
                  <a:pt x="63" y="237"/>
                </a:lnTo>
                <a:lnTo>
                  <a:pt x="63" y="235"/>
                </a:lnTo>
                <a:lnTo>
                  <a:pt x="65" y="233"/>
                </a:lnTo>
                <a:lnTo>
                  <a:pt x="66" y="235"/>
                </a:lnTo>
                <a:lnTo>
                  <a:pt x="68" y="239"/>
                </a:lnTo>
                <a:lnTo>
                  <a:pt x="69" y="237"/>
                </a:lnTo>
                <a:lnTo>
                  <a:pt x="69" y="236"/>
                </a:lnTo>
                <a:lnTo>
                  <a:pt x="69" y="233"/>
                </a:lnTo>
                <a:lnTo>
                  <a:pt x="69" y="230"/>
                </a:lnTo>
                <a:lnTo>
                  <a:pt x="66" y="229"/>
                </a:lnTo>
                <a:lnTo>
                  <a:pt x="62" y="226"/>
                </a:lnTo>
                <a:lnTo>
                  <a:pt x="57" y="223"/>
                </a:lnTo>
                <a:lnTo>
                  <a:pt x="55" y="223"/>
                </a:lnTo>
                <a:lnTo>
                  <a:pt x="52" y="223"/>
                </a:lnTo>
                <a:lnTo>
                  <a:pt x="49" y="223"/>
                </a:lnTo>
                <a:lnTo>
                  <a:pt x="44" y="221"/>
                </a:lnTo>
                <a:lnTo>
                  <a:pt x="41" y="220"/>
                </a:lnTo>
                <a:lnTo>
                  <a:pt x="41" y="217"/>
                </a:lnTo>
                <a:lnTo>
                  <a:pt x="40" y="216"/>
                </a:lnTo>
                <a:lnTo>
                  <a:pt x="37" y="216"/>
                </a:lnTo>
                <a:lnTo>
                  <a:pt x="36" y="218"/>
                </a:lnTo>
                <a:lnTo>
                  <a:pt x="30" y="217"/>
                </a:lnTo>
                <a:lnTo>
                  <a:pt x="28" y="216"/>
                </a:lnTo>
                <a:lnTo>
                  <a:pt x="27" y="214"/>
                </a:lnTo>
                <a:lnTo>
                  <a:pt x="25" y="211"/>
                </a:lnTo>
                <a:lnTo>
                  <a:pt x="28" y="204"/>
                </a:lnTo>
                <a:lnTo>
                  <a:pt x="33" y="204"/>
                </a:lnTo>
                <a:lnTo>
                  <a:pt x="36" y="205"/>
                </a:lnTo>
                <a:lnTo>
                  <a:pt x="38" y="204"/>
                </a:lnTo>
                <a:lnTo>
                  <a:pt x="36" y="201"/>
                </a:lnTo>
                <a:lnTo>
                  <a:pt x="38" y="199"/>
                </a:lnTo>
                <a:lnTo>
                  <a:pt x="43" y="201"/>
                </a:lnTo>
                <a:lnTo>
                  <a:pt x="44" y="199"/>
                </a:lnTo>
                <a:lnTo>
                  <a:pt x="41" y="196"/>
                </a:lnTo>
                <a:lnTo>
                  <a:pt x="37" y="195"/>
                </a:lnTo>
                <a:lnTo>
                  <a:pt x="37" y="194"/>
                </a:lnTo>
                <a:lnTo>
                  <a:pt x="37" y="192"/>
                </a:lnTo>
                <a:lnTo>
                  <a:pt x="34" y="195"/>
                </a:lnTo>
                <a:lnTo>
                  <a:pt x="33" y="194"/>
                </a:lnTo>
                <a:lnTo>
                  <a:pt x="33" y="195"/>
                </a:lnTo>
                <a:lnTo>
                  <a:pt x="30" y="195"/>
                </a:lnTo>
                <a:lnTo>
                  <a:pt x="27" y="196"/>
                </a:lnTo>
                <a:lnTo>
                  <a:pt x="21" y="185"/>
                </a:lnTo>
                <a:lnTo>
                  <a:pt x="19" y="170"/>
                </a:lnTo>
                <a:lnTo>
                  <a:pt x="15" y="167"/>
                </a:lnTo>
                <a:lnTo>
                  <a:pt x="11" y="157"/>
                </a:lnTo>
                <a:lnTo>
                  <a:pt x="12" y="144"/>
                </a:lnTo>
                <a:lnTo>
                  <a:pt x="8" y="139"/>
                </a:lnTo>
                <a:lnTo>
                  <a:pt x="3" y="138"/>
                </a:lnTo>
                <a:lnTo>
                  <a:pt x="2" y="135"/>
                </a:lnTo>
                <a:lnTo>
                  <a:pt x="0" y="132"/>
                </a:lnTo>
                <a:lnTo>
                  <a:pt x="0" y="126"/>
                </a:lnTo>
                <a:lnTo>
                  <a:pt x="21" y="116"/>
                </a:lnTo>
                <a:lnTo>
                  <a:pt x="27" y="120"/>
                </a:lnTo>
                <a:lnTo>
                  <a:pt x="31" y="119"/>
                </a:lnTo>
                <a:lnTo>
                  <a:pt x="34" y="109"/>
                </a:lnTo>
                <a:lnTo>
                  <a:pt x="37" y="104"/>
                </a:lnTo>
                <a:lnTo>
                  <a:pt x="36" y="97"/>
                </a:lnTo>
                <a:lnTo>
                  <a:pt x="41" y="92"/>
                </a:lnTo>
                <a:lnTo>
                  <a:pt x="40" y="89"/>
                </a:lnTo>
                <a:lnTo>
                  <a:pt x="46" y="85"/>
                </a:lnTo>
                <a:lnTo>
                  <a:pt x="40" y="68"/>
                </a:lnTo>
                <a:lnTo>
                  <a:pt x="46" y="68"/>
                </a:lnTo>
                <a:lnTo>
                  <a:pt x="37" y="59"/>
                </a:lnTo>
                <a:lnTo>
                  <a:pt x="38" y="56"/>
                </a:lnTo>
                <a:lnTo>
                  <a:pt x="37" y="53"/>
                </a:lnTo>
                <a:lnTo>
                  <a:pt x="50" y="40"/>
                </a:lnTo>
                <a:lnTo>
                  <a:pt x="59" y="32"/>
                </a:lnTo>
                <a:lnTo>
                  <a:pt x="74" y="47"/>
                </a:lnTo>
                <a:lnTo>
                  <a:pt x="87" y="34"/>
                </a:lnTo>
                <a:lnTo>
                  <a:pt x="84" y="31"/>
                </a:lnTo>
                <a:lnTo>
                  <a:pt x="97" y="19"/>
                </a:lnTo>
                <a:lnTo>
                  <a:pt x="97" y="18"/>
                </a:lnTo>
                <a:lnTo>
                  <a:pt x="101" y="15"/>
                </a:lnTo>
                <a:lnTo>
                  <a:pt x="104" y="16"/>
                </a:lnTo>
                <a:lnTo>
                  <a:pt x="107" y="13"/>
                </a:lnTo>
                <a:lnTo>
                  <a:pt x="103" y="7"/>
                </a:lnTo>
                <a:lnTo>
                  <a:pt x="101" y="6"/>
                </a:lnTo>
                <a:lnTo>
                  <a:pt x="134" y="0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latin typeface="Arial" charset="0"/>
              <a:cs typeface="Arial" pitchFamily="34" charset="0"/>
            </a:endParaRPr>
          </a:p>
        </p:txBody>
      </p:sp>
      <p:sp>
        <p:nvSpPr>
          <p:cNvPr id="361" name="Freeform 270"/>
          <p:cNvSpPr>
            <a:spLocks/>
          </p:cNvSpPr>
          <p:nvPr/>
        </p:nvSpPr>
        <p:spPr bwMode="auto">
          <a:xfrm rot="21334256">
            <a:off x="4993090" y="2315662"/>
            <a:ext cx="1027119" cy="599189"/>
          </a:xfrm>
          <a:custGeom>
            <a:avLst/>
            <a:gdLst>
              <a:gd name="T0" fmla="*/ 2147483647 w 257"/>
              <a:gd name="T1" fmla="*/ 2147483647 h 163"/>
              <a:gd name="T2" fmla="*/ 2147483647 w 257"/>
              <a:gd name="T3" fmla="*/ 2147483647 h 163"/>
              <a:gd name="T4" fmla="*/ 2147483647 w 257"/>
              <a:gd name="T5" fmla="*/ 2147483647 h 163"/>
              <a:gd name="T6" fmla="*/ 2147483647 w 257"/>
              <a:gd name="T7" fmla="*/ 2147483647 h 163"/>
              <a:gd name="T8" fmla="*/ 2147483647 w 257"/>
              <a:gd name="T9" fmla="*/ 2147483647 h 163"/>
              <a:gd name="T10" fmla="*/ 2147483647 w 257"/>
              <a:gd name="T11" fmla="*/ 2147483647 h 163"/>
              <a:gd name="T12" fmla="*/ 2147483647 w 257"/>
              <a:gd name="T13" fmla="*/ 2147483647 h 163"/>
              <a:gd name="T14" fmla="*/ 2147483647 w 257"/>
              <a:gd name="T15" fmla="*/ 2147483647 h 163"/>
              <a:gd name="T16" fmla="*/ 2147483647 w 257"/>
              <a:gd name="T17" fmla="*/ 2147483647 h 163"/>
              <a:gd name="T18" fmla="*/ 2147483647 w 257"/>
              <a:gd name="T19" fmla="*/ 2147483647 h 163"/>
              <a:gd name="T20" fmla="*/ 2147483647 w 257"/>
              <a:gd name="T21" fmla="*/ 2147483647 h 163"/>
              <a:gd name="T22" fmla="*/ 2147483647 w 257"/>
              <a:gd name="T23" fmla="*/ 2147483647 h 163"/>
              <a:gd name="T24" fmla="*/ 2147483647 w 257"/>
              <a:gd name="T25" fmla="*/ 2147483647 h 163"/>
              <a:gd name="T26" fmla="*/ 2147483647 w 257"/>
              <a:gd name="T27" fmla="*/ 2147483647 h 163"/>
              <a:gd name="T28" fmla="*/ 2147483647 w 257"/>
              <a:gd name="T29" fmla="*/ 2147483647 h 163"/>
              <a:gd name="T30" fmla="*/ 2147483647 w 257"/>
              <a:gd name="T31" fmla="*/ 2147483647 h 163"/>
              <a:gd name="T32" fmla="*/ 2147483647 w 257"/>
              <a:gd name="T33" fmla="*/ 2147483647 h 163"/>
              <a:gd name="T34" fmla="*/ 2147483647 w 257"/>
              <a:gd name="T35" fmla="*/ 2147483647 h 163"/>
              <a:gd name="T36" fmla="*/ 2147483647 w 257"/>
              <a:gd name="T37" fmla="*/ 2147483647 h 163"/>
              <a:gd name="T38" fmla="*/ 2147483647 w 257"/>
              <a:gd name="T39" fmla="*/ 2147483647 h 163"/>
              <a:gd name="T40" fmla="*/ 2147483647 w 257"/>
              <a:gd name="T41" fmla="*/ 2147483647 h 163"/>
              <a:gd name="T42" fmla="*/ 2147483647 w 257"/>
              <a:gd name="T43" fmla="*/ 2147483647 h 163"/>
              <a:gd name="T44" fmla="*/ 2147483647 w 257"/>
              <a:gd name="T45" fmla="*/ 2147483647 h 163"/>
              <a:gd name="T46" fmla="*/ 0 w 257"/>
              <a:gd name="T47" fmla="*/ 2147483647 h 163"/>
              <a:gd name="T48" fmla="*/ 2147483647 w 257"/>
              <a:gd name="T49" fmla="*/ 2147483647 h 163"/>
              <a:gd name="T50" fmla="*/ 2147483647 w 257"/>
              <a:gd name="T51" fmla="*/ 2147483647 h 163"/>
              <a:gd name="T52" fmla="*/ 2147483647 w 257"/>
              <a:gd name="T53" fmla="*/ 2147483647 h 163"/>
              <a:gd name="T54" fmla="*/ 2147483647 w 257"/>
              <a:gd name="T55" fmla="*/ 2147483647 h 163"/>
              <a:gd name="T56" fmla="*/ 2147483647 w 257"/>
              <a:gd name="T57" fmla="*/ 2147483647 h 163"/>
              <a:gd name="T58" fmla="*/ 2147483647 w 257"/>
              <a:gd name="T59" fmla="*/ 2147483647 h 163"/>
              <a:gd name="T60" fmla="*/ 2147483647 w 257"/>
              <a:gd name="T61" fmla="*/ 2147483647 h 163"/>
              <a:gd name="T62" fmla="*/ 2147483647 w 257"/>
              <a:gd name="T63" fmla="*/ 2147483647 h 163"/>
              <a:gd name="T64" fmla="*/ 2147483647 w 257"/>
              <a:gd name="T65" fmla="*/ 2147483647 h 163"/>
              <a:gd name="T66" fmla="*/ 2147483647 w 257"/>
              <a:gd name="T67" fmla="*/ 2147483647 h 163"/>
              <a:gd name="T68" fmla="*/ 2147483647 w 257"/>
              <a:gd name="T69" fmla="*/ 2147483647 h 163"/>
              <a:gd name="T70" fmla="*/ 2147483647 w 257"/>
              <a:gd name="T71" fmla="*/ 2147483647 h 163"/>
              <a:gd name="T72" fmla="*/ 2147483647 w 257"/>
              <a:gd name="T73" fmla="*/ 2147483647 h 163"/>
              <a:gd name="T74" fmla="*/ 2147483647 w 257"/>
              <a:gd name="T75" fmla="*/ 2147483647 h 163"/>
              <a:gd name="T76" fmla="*/ 2147483647 w 257"/>
              <a:gd name="T77" fmla="*/ 2147483647 h 163"/>
              <a:gd name="T78" fmla="*/ 2147483647 w 257"/>
              <a:gd name="T79" fmla="*/ 2147483647 h 163"/>
              <a:gd name="T80" fmla="*/ 2147483647 w 257"/>
              <a:gd name="T81" fmla="*/ 2147483647 h 163"/>
              <a:gd name="T82" fmla="*/ 2147483647 w 257"/>
              <a:gd name="T83" fmla="*/ 0 h 163"/>
              <a:gd name="T84" fmla="*/ 2147483647 w 257"/>
              <a:gd name="T85" fmla="*/ 2147483647 h 163"/>
              <a:gd name="T86" fmla="*/ 2147483647 w 257"/>
              <a:gd name="T87" fmla="*/ 2147483647 h 163"/>
              <a:gd name="T88" fmla="*/ 2147483647 w 257"/>
              <a:gd name="T89" fmla="*/ 2147483647 h 163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257"/>
              <a:gd name="T136" fmla="*/ 0 h 163"/>
              <a:gd name="T137" fmla="*/ 257 w 257"/>
              <a:gd name="T138" fmla="*/ 163 h 163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257" h="163">
                <a:moveTo>
                  <a:pt x="254" y="18"/>
                </a:moveTo>
                <a:lnTo>
                  <a:pt x="251" y="57"/>
                </a:lnTo>
                <a:lnTo>
                  <a:pt x="252" y="59"/>
                </a:lnTo>
                <a:lnTo>
                  <a:pt x="252" y="60"/>
                </a:lnTo>
                <a:lnTo>
                  <a:pt x="251" y="61"/>
                </a:lnTo>
                <a:lnTo>
                  <a:pt x="249" y="64"/>
                </a:lnTo>
                <a:lnTo>
                  <a:pt x="248" y="66"/>
                </a:lnTo>
                <a:lnTo>
                  <a:pt x="249" y="67"/>
                </a:lnTo>
                <a:lnTo>
                  <a:pt x="249" y="70"/>
                </a:lnTo>
                <a:lnTo>
                  <a:pt x="248" y="70"/>
                </a:lnTo>
                <a:lnTo>
                  <a:pt x="248" y="72"/>
                </a:lnTo>
                <a:lnTo>
                  <a:pt x="248" y="75"/>
                </a:lnTo>
                <a:lnTo>
                  <a:pt x="257" y="75"/>
                </a:lnTo>
                <a:lnTo>
                  <a:pt x="257" y="88"/>
                </a:lnTo>
                <a:lnTo>
                  <a:pt x="252" y="85"/>
                </a:lnTo>
                <a:lnTo>
                  <a:pt x="251" y="85"/>
                </a:lnTo>
                <a:lnTo>
                  <a:pt x="251" y="86"/>
                </a:lnTo>
                <a:lnTo>
                  <a:pt x="248" y="85"/>
                </a:lnTo>
                <a:lnTo>
                  <a:pt x="219" y="82"/>
                </a:lnTo>
                <a:lnTo>
                  <a:pt x="208" y="82"/>
                </a:lnTo>
                <a:lnTo>
                  <a:pt x="207" y="89"/>
                </a:lnTo>
                <a:lnTo>
                  <a:pt x="188" y="88"/>
                </a:lnTo>
                <a:lnTo>
                  <a:pt x="188" y="91"/>
                </a:lnTo>
                <a:lnTo>
                  <a:pt x="186" y="95"/>
                </a:lnTo>
                <a:lnTo>
                  <a:pt x="181" y="94"/>
                </a:lnTo>
                <a:lnTo>
                  <a:pt x="172" y="92"/>
                </a:lnTo>
                <a:lnTo>
                  <a:pt x="172" y="100"/>
                </a:lnTo>
                <a:lnTo>
                  <a:pt x="169" y="98"/>
                </a:lnTo>
                <a:lnTo>
                  <a:pt x="164" y="97"/>
                </a:lnTo>
                <a:lnTo>
                  <a:pt x="161" y="97"/>
                </a:lnTo>
                <a:lnTo>
                  <a:pt x="159" y="120"/>
                </a:lnTo>
                <a:lnTo>
                  <a:pt x="161" y="124"/>
                </a:lnTo>
                <a:lnTo>
                  <a:pt x="166" y="124"/>
                </a:lnTo>
                <a:lnTo>
                  <a:pt x="163" y="139"/>
                </a:lnTo>
                <a:lnTo>
                  <a:pt x="159" y="136"/>
                </a:lnTo>
                <a:lnTo>
                  <a:pt x="154" y="135"/>
                </a:lnTo>
                <a:lnTo>
                  <a:pt x="147" y="144"/>
                </a:lnTo>
                <a:lnTo>
                  <a:pt x="144" y="141"/>
                </a:lnTo>
                <a:lnTo>
                  <a:pt x="142" y="138"/>
                </a:lnTo>
                <a:lnTo>
                  <a:pt x="135" y="145"/>
                </a:lnTo>
                <a:lnTo>
                  <a:pt x="119" y="132"/>
                </a:lnTo>
                <a:lnTo>
                  <a:pt x="110" y="141"/>
                </a:lnTo>
                <a:lnTo>
                  <a:pt x="107" y="141"/>
                </a:lnTo>
                <a:lnTo>
                  <a:pt x="106" y="141"/>
                </a:lnTo>
                <a:lnTo>
                  <a:pt x="93" y="163"/>
                </a:lnTo>
                <a:lnTo>
                  <a:pt x="87" y="160"/>
                </a:lnTo>
                <a:lnTo>
                  <a:pt x="84" y="163"/>
                </a:lnTo>
                <a:lnTo>
                  <a:pt x="76" y="158"/>
                </a:lnTo>
                <a:lnTo>
                  <a:pt x="75" y="161"/>
                </a:lnTo>
                <a:lnTo>
                  <a:pt x="72" y="160"/>
                </a:lnTo>
                <a:lnTo>
                  <a:pt x="54" y="158"/>
                </a:lnTo>
                <a:lnTo>
                  <a:pt x="59" y="149"/>
                </a:lnTo>
                <a:lnTo>
                  <a:pt x="32" y="148"/>
                </a:lnTo>
                <a:lnTo>
                  <a:pt x="31" y="151"/>
                </a:lnTo>
                <a:lnTo>
                  <a:pt x="31" y="160"/>
                </a:lnTo>
                <a:lnTo>
                  <a:pt x="28" y="157"/>
                </a:lnTo>
                <a:lnTo>
                  <a:pt x="25" y="158"/>
                </a:lnTo>
                <a:lnTo>
                  <a:pt x="24" y="158"/>
                </a:lnTo>
                <a:lnTo>
                  <a:pt x="25" y="155"/>
                </a:lnTo>
                <a:lnTo>
                  <a:pt x="24" y="155"/>
                </a:lnTo>
                <a:lnTo>
                  <a:pt x="24" y="154"/>
                </a:lnTo>
                <a:lnTo>
                  <a:pt x="21" y="154"/>
                </a:lnTo>
                <a:lnTo>
                  <a:pt x="16" y="157"/>
                </a:lnTo>
                <a:lnTo>
                  <a:pt x="15" y="157"/>
                </a:lnTo>
                <a:lnTo>
                  <a:pt x="12" y="154"/>
                </a:lnTo>
                <a:lnTo>
                  <a:pt x="10" y="152"/>
                </a:lnTo>
                <a:lnTo>
                  <a:pt x="8" y="152"/>
                </a:lnTo>
                <a:lnTo>
                  <a:pt x="8" y="154"/>
                </a:lnTo>
                <a:lnTo>
                  <a:pt x="6" y="155"/>
                </a:lnTo>
                <a:lnTo>
                  <a:pt x="5" y="155"/>
                </a:lnTo>
                <a:lnTo>
                  <a:pt x="0" y="154"/>
                </a:lnTo>
                <a:lnTo>
                  <a:pt x="0" y="151"/>
                </a:lnTo>
                <a:lnTo>
                  <a:pt x="3" y="151"/>
                </a:lnTo>
                <a:lnTo>
                  <a:pt x="5" y="135"/>
                </a:lnTo>
                <a:lnTo>
                  <a:pt x="6" y="116"/>
                </a:lnTo>
                <a:lnTo>
                  <a:pt x="9" y="116"/>
                </a:lnTo>
                <a:lnTo>
                  <a:pt x="10" y="110"/>
                </a:lnTo>
                <a:lnTo>
                  <a:pt x="2" y="110"/>
                </a:lnTo>
                <a:lnTo>
                  <a:pt x="3" y="88"/>
                </a:lnTo>
                <a:lnTo>
                  <a:pt x="12" y="88"/>
                </a:lnTo>
                <a:lnTo>
                  <a:pt x="12" y="76"/>
                </a:lnTo>
                <a:lnTo>
                  <a:pt x="12" y="72"/>
                </a:lnTo>
                <a:lnTo>
                  <a:pt x="15" y="67"/>
                </a:lnTo>
                <a:lnTo>
                  <a:pt x="16" y="69"/>
                </a:lnTo>
                <a:lnTo>
                  <a:pt x="18" y="69"/>
                </a:lnTo>
                <a:lnTo>
                  <a:pt x="19" y="69"/>
                </a:lnTo>
                <a:lnTo>
                  <a:pt x="21" y="69"/>
                </a:lnTo>
                <a:lnTo>
                  <a:pt x="22" y="67"/>
                </a:lnTo>
                <a:lnTo>
                  <a:pt x="21" y="66"/>
                </a:lnTo>
                <a:lnTo>
                  <a:pt x="24" y="63"/>
                </a:lnTo>
                <a:lnTo>
                  <a:pt x="25" y="63"/>
                </a:lnTo>
                <a:lnTo>
                  <a:pt x="27" y="60"/>
                </a:lnTo>
                <a:lnTo>
                  <a:pt x="31" y="63"/>
                </a:lnTo>
                <a:lnTo>
                  <a:pt x="34" y="29"/>
                </a:lnTo>
                <a:lnTo>
                  <a:pt x="41" y="19"/>
                </a:lnTo>
                <a:lnTo>
                  <a:pt x="46" y="19"/>
                </a:lnTo>
                <a:lnTo>
                  <a:pt x="46" y="15"/>
                </a:lnTo>
                <a:lnTo>
                  <a:pt x="59" y="16"/>
                </a:lnTo>
                <a:lnTo>
                  <a:pt x="60" y="4"/>
                </a:lnTo>
                <a:lnTo>
                  <a:pt x="72" y="4"/>
                </a:lnTo>
                <a:lnTo>
                  <a:pt x="72" y="12"/>
                </a:lnTo>
                <a:lnTo>
                  <a:pt x="75" y="12"/>
                </a:lnTo>
                <a:lnTo>
                  <a:pt x="82" y="13"/>
                </a:lnTo>
                <a:lnTo>
                  <a:pt x="90" y="12"/>
                </a:lnTo>
                <a:lnTo>
                  <a:pt x="91" y="12"/>
                </a:lnTo>
                <a:lnTo>
                  <a:pt x="98" y="16"/>
                </a:lnTo>
                <a:lnTo>
                  <a:pt x="132" y="18"/>
                </a:lnTo>
                <a:lnTo>
                  <a:pt x="134" y="19"/>
                </a:lnTo>
                <a:lnTo>
                  <a:pt x="147" y="19"/>
                </a:lnTo>
                <a:lnTo>
                  <a:pt x="151" y="16"/>
                </a:lnTo>
                <a:lnTo>
                  <a:pt x="153" y="16"/>
                </a:lnTo>
                <a:lnTo>
                  <a:pt x="164" y="20"/>
                </a:lnTo>
                <a:lnTo>
                  <a:pt x="166" y="22"/>
                </a:lnTo>
                <a:lnTo>
                  <a:pt x="167" y="25"/>
                </a:lnTo>
                <a:lnTo>
                  <a:pt x="169" y="26"/>
                </a:lnTo>
                <a:lnTo>
                  <a:pt x="181" y="31"/>
                </a:lnTo>
                <a:lnTo>
                  <a:pt x="183" y="29"/>
                </a:lnTo>
                <a:lnTo>
                  <a:pt x="186" y="29"/>
                </a:lnTo>
                <a:lnTo>
                  <a:pt x="186" y="32"/>
                </a:lnTo>
                <a:lnTo>
                  <a:pt x="211" y="32"/>
                </a:lnTo>
                <a:lnTo>
                  <a:pt x="213" y="9"/>
                </a:lnTo>
                <a:lnTo>
                  <a:pt x="208" y="9"/>
                </a:lnTo>
                <a:lnTo>
                  <a:pt x="213" y="4"/>
                </a:lnTo>
                <a:lnTo>
                  <a:pt x="213" y="1"/>
                </a:lnTo>
                <a:lnTo>
                  <a:pt x="211" y="0"/>
                </a:lnTo>
                <a:lnTo>
                  <a:pt x="216" y="1"/>
                </a:lnTo>
                <a:lnTo>
                  <a:pt x="217" y="1"/>
                </a:lnTo>
                <a:lnTo>
                  <a:pt x="219" y="4"/>
                </a:lnTo>
                <a:lnTo>
                  <a:pt x="216" y="6"/>
                </a:lnTo>
                <a:lnTo>
                  <a:pt x="216" y="7"/>
                </a:lnTo>
                <a:lnTo>
                  <a:pt x="217" y="9"/>
                </a:lnTo>
                <a:lnTo>
                  <a:pt x="230" y="10"/>
                </a:lnTo>
                <a:lnTo>
                  <a:pt x="230" y="16"/>
                </a:lnTo>
                <a:lnTo>
                  <a:pt x="254" y="18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latin typeface="Arial" charset="0"/>
              <a:cs typeface="Arial" pitchFamily="34" charset="0"/>
            </a:endParaRPr>
          </a:p>
        </p:txBody>
      </p:sp>
      <p:sp>
        <p:nvSpPr>
          <p:cNvPr id="362" name="Freeform 271"/>
          <p:cNvSpPr>
            <a:spLocks noEditPoints="1"/>
          </p:cNvSpPr>
          <p:nvPr/>
        </p:nvSpPr>
        <p:spPr bwMode="auto">
          <a:xfrm rot="21334256">
            <a:off x="2992698" y="2222101"/>
            <a:ext cx="1105029" cy="936758"/>
          </a:xfrm>
          <a:custGeom>
            <a:avLst/>
            <a:gdLst>
              <a:gd name="T0" fmla="*/ 2147483647 w 288"/>
              <a:gd name="T1" fmla="*/ 2147483647 h 237"/>
              <a:gd name="T2" fmla="*/ 2147483647 w 288"/>
              <a:gd name="T3" fmla="*/ 2147483647 h 237"/>
              <a:gd name="T4" fmla="*/ 2147483647 w 288"/>
              <a:gd name="T5" fmla="*/ 2147483647 h 237"/>
              <a:gd name="T6" fmla="*/ 2147483647 w 288"/>
              <a:gd name="T7" fmla="*/ 2147483647 h 237"/>
              <a:gd name="T8" fmla="*/ 2147483647 w 288"/>
              <a:gd name="T9" fmla="*/ 2147483647 h 237"/>
              <a:gd name="T10" fmla="*/ 2147483647 w 288"/>
              <a:gd name="T11" fmla="*/ 2147483647 h 237"/>
              <a:gd name="T12" fmla="*/ 2147483647 w 288"/>
              <a:gd name="T13" fmla="*/ 2147483647 h 237"/>
              <a:gd name="T14" fmla="*/ 2147483647 w 288"/>
              <a:gd name="T15" fmla="*/ 2147483647 h 237"/>
              <a:gd name="T16" fmla="*/ 2147483647 w 288"/>
              <a:gd name="T17" fmla="*/ 2147483647 h 237"/>
              <a:gd name="T18" fmla="*/ 2147483647 w 288"/>
              <a:gd name="T19" fmla="*/ 2147483647 h 237"/>
              <a:gd name="T20" fmla="*/ 2147483647 w 288"/>
              <a:gd name="T21" fmla="*/ 2147483647 h 237"/>
              <a:gd name="T22" fmla="*/ 2147483647 w 288"/>
              <a:gd name="T23" fmla="*/ 2147483647 h 237"/>
              <a:gd name="T24" fmla="*/ 2147483647 w 288"/>
              <a:gd name="T25" fmla="*/ 2147483647 h 237"/>
              <a:gd name="T26" fmla="*/ 2147483647 w 288"/>
              <a:gd name="T27" fmla="*/ 2147483647 h 237"/>
              <a:gd name="T28" fmla="*/ 2147483647 w 288"/>
              <a:gd name="T29" fmla="*/ 2147483647 h 237"/>
              <a:gd name="T30" fmla="*/ 2147483647 w 288"/>
              <a:gd name="T31" fmla="*/ 2147483647 h 237"/>
              <a:gd name="T32" fmla="*/ 2147483647 w 288"/>
              <a:gd name="T33" fmla="*/ 2147483647 h 237"/>
              <a:gd name="T34" fmla="*/ 2147483647 w 288"/>
              <a:gd name="T35" fmla="*/ 2147483647 h 237"/>
              <a:gd name="T36" fmla="*/ 2147483647 w 288"/>
              <a:gd name="T37" fmla="*/ 2147483647 h 237"/>
              <a:gd name="T38" fmla="*/ 2147483647 w 288"/>
              <a:gd name="T39" fmla="*/ 2147483647 h 237"/>
              <a:gd name="T40" fmla="*/ 2147483647 w 288"/>
              <a:gd name="T41" fmla="*/ 2147483647 h 237"/>
              <a:gd name="T42" fmla="*/ 2147483647 w 288"/>
              <a:gd name="T43" fmla="*/ 2147483647 h 237"/>
              <a:gd name="T44" fmla="*/ 2147483647 w 288"/>
              <a:gd name="T45" fmla="*/ 2147483647 h 237"/>
              <a:gd name="T46" fmla="*/ 2147483647 w 288"/>
              <a:gd name="T47" fmla="*/ 2147483647 h 237"/>
              <a:gd name="T48" fmla="*/ 2147483647 w 288"/>
              <a:gd name="T49" fmla="*/ 2147483647 h 237"/>
              <a:gd name="T50" fmla="*/ 2147483647 w 288"/>
              <a:gd name="T51" fmla="*/ 2147483647 h 237"/>
              <a:gd name="T52" fmla="*/ 2147483647 w 288"/>
              <a:gd name="T53" fmla="*/ 2147483647 h 237"/>
              <a:gd name="T54" fmla="*/ 2147483647 w 288"/>
              <a:gd name="T55" fmla="*/ 2147483647 h 237"/>
              <a:gd name="T56" fmla="*/ 2147483647 w 288"/>
              <a:gd name="T57" fmla="*/ 2147483647 h 237"/>
              <a:gd name="T58" fmla="*/ 2147483647 w 288"/>
              <a:gd name="T59" fmla="*/ 2147483647 h 237"/>
              <a:gd name="T60" fmla="*/ 2147483647 w 288"/>
              <a:gd name="T61" fmla="*/ 2147483647 h 237"/>
              <a:gd name="T62" fmla="*/ 2147483647 w 288"/>
              <a:gd name="T63" fmla="*/ 2147483647 h 237"/>
              <a:gd name="T64" fmla="*/ 2147483647 w 288"/>
              <a:gd name="T65" fmla="*/ 2147483647 h 237"/>
              <a:gd name="T66" fmla="*/ 2147483647 w 288"/>
              <a:gd name="T67" fmla="*/ 2147483647 h 237"/>
              <a:gd name="T68" fmla="*/ 2147483647 w 288"/>
              <a:gd name="T69" fmla="*/ 2147483647 h 237"/>
              <a:gd name="T70" fmla="*/ 2147483647 w 288"/>
              <a:gd name="T71" fmla="*/ 2147483647 h 237"/>
              <a:gd name="T72" fmla="*/ 2147483647 w 288"/>
              <a:gd name="T73" fmla="*/ 2147483647 h 237"/>
              <a:gd name="T74" fmla="*/ 2147483647 w 288"/>
              <a:gd name="T75" fmla="*/ 2147483647 h 237"/>
              <a:gd name="T76" fmla="*/ 2147483647 w 288"/>
              <a:gd name="T77" fmla="*/ 2147483647 h 237"/>
              <a:gd name="T78" fmla="*/ 2147483647 w 288"/>
              <a:gd name="T79" fmla="*/ 2147483647 h 237"/>
              <a:gd name="T80" fmla="*/ 2147483647 w 288"/>
              <a:gd name="T81" fmla="*/ 2147483647 h 237"/>
              <a:gd name="T82" fmla="*/ 2147483647 w 288"/>
              <a:gd name="T83" fmla="*/ 2147483647 h 237"/>
              <a:gd name="T84" fmla="*/ 2147483647 w 288"/>
              <a:gd name="T85" fmla="*/ 2147483647 h 237"/>
              <a:gd name="T86" fmla="*/ 2147483647 w 288"/>
              <a:gd name="T87" fmla="*/ 2147483647 h 237"/>
              <a:gd name="T88" fmla="*/ 2147483647 w 288"/>
              <a:gd name="T89" fmla="*/ 2147483647 h 237"/>
              <a:gd name="T90" fmla="*/ 2147483647 w 288"/>
              <a:gd name="T91" fmla="*/ 2147483647 h 237"/>
              <a:gd name="T92" fmla="*/ 2147483647 w 288"/>
              <a:gd name="T93" fmla="*/ 2147483647 h 237"/>
              <a:gd name="T94" fmla="*/ 2147483647 w 288"/>
              <a:gd name="T95" fmla="*/ 2147483647 h 237"/>
              <a:gd name="T96" fmla="*/ 2147483647 w 288"/>
              <a:gd name="T97" fmla="*/ 2147483647 h 237"/>
              <a:gd name="T98" fmla="*/ 2147483647 w 288"/>
              <a:gd name="T99" fmla="*/ 2147483647 h 237"/>
              <a:gd name="T100" fmla="*/ 2147483647 w 288"/>
              <a:gd name="T101" fmla="*/ 2147483647 h 237"/>
              <a:gd name="T102" fmla="*/ 2147483647 w 288"/>
              <a:gd name="T103" fmla="*/ 2147483647 h 237"/>
              <a:gd name="T104" fmla="*/ 2147483647 w 288"/>
              <a:gd name="T105" fmla="*/ 2147483647 h 237"/>
              <a:gd name="T106" fmla="*/ 2147483647 w 288"/>
              <a:gd name="T107" fmla="*/ 2147483647 h 237"/>
              <a:gd name="T108" fmla="*/ 2147483647 w 288"/>
              <a:gd name="T109" fmla="*/ 2147483647 h 237"/>
              <a:gd name="T110" fmla="*/ 2147483647 w 288"/>
              <a:gd name="T111" fmla="*/ 2147483647 h 237"/>
              <a:gd name="T112" fmla="*/ 2147483647 w 288"/>
              <a:gd name="T113" fmla="*/ 2147483647 h 237"/>
              <a:gd name="T114" fmla="*/ 2147483647 w 288"/>
              <a:gd name="T115" fmla="*/ 2147483647 h 237"/>
              <a:gd name="T116" fmla="*/ 2147483647 w 288"/>
              <a:gd name="T117" fmla="*/ 2147483647 h 237"/>
              <a:gd name="T118" fmla="*/ 2147483647 w 288"/>
              <a:gd name="T119" fmla="*/ 2147483647 h 237"/>
              <a:gd name="T120" fmla="*/ 2147483647 w 288"/>
              <a:gd name="T121" fmla="*/ 2147483647 h 237"/>
              <a:gd name="T122" fmla="*/ 2147483647 w 288"/>
              <a:gd name="T123" fmla="*/ 2147483647 h 237"/>
              <a:gd name="T124" fmla="*/ 2147483647 w 288"/>
              <a:gd name="T125" fmla="*/ 2147483647 h 237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288"/>
              <a:gd name="T190" fmla="*/ 0 h 237"/>
              <a:gd name="T191" fmla="*/ 288 w 288"/>
              <a:gd name="T192" fmla="*/ 237 h 237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288" h="237">
                <a:moveTo>
                  <a:pt x="170" y="5"/>
                </a:moveTo>
                <a:lnTo>
                  <a:pt x="172" y="5"/>
                </a:lnTo>
                <a:lnTo>
                  <a:pt x="172" y="7"/>
                </a:lnTo>
                <a:lnTo>
                  <a:pt x="172" y="8"/>
                </a:lnTo>
                <a:lnTo>
                  <a:pt x="170" y="7"/>
                </a:lnTo>
                <a:lnTo>
                  <a:pt x="170" y="5"/>
                </a:lnTo>
                <a:lnTo>
                  <a:pt x="169" y="7"/>
                </a:lnTo>
                <a:lnTo>
                  <a:pt x="169" y="8"/>
                </a:lnTo>
                <a:lnTo>
                  <a:pt x="169" y="10"/>
                </a:lnTo>
                <a:lnTo>
                  <a:pt x="169" y="11"/>
                </a:lnTo>
                <a:lnTo>
                  <a:pt x="166" y="13"/>
                </a:lnTo>
                <a:lnTo>
                  <a:pt x="164" y="13"/>
                </a:lnTo>
                <a:lnTo>
                  <a:pt x="164" y="14"/>
                </a:lnTo>
                <a:lnTo>
                  <a:pt x="164" y="16"/>
                </a:lnTo>
                <a:lnTo>
                  <a:pt x="164" y="19"/>
                </a:lnTo>
                <a:lnTo>
                  <a:pt x="164" y="20"/>
                </a:lnTo>
                <a:lnTo>
                  <a:pt x="163" y="22"/>
                </a:lnTo>
                <a:lnTo>
                  <a:pt x="161" y="26"/>
                </a:lnTo>
                <a:lnTo>
                  <a:pt x="163" y="26"/>
                </a:lnTo>
                <a:lnTo>
                  <a:pt x="163" y="27"/>
                </a:lnTo>
                <a:lnTo>
                  <a:pt x="164" y="29"/>
                </a:lnTo>
                <a:lnTo>
                  <a:pt x="164" y="30"/>
                </a:lnTo>
                <a:lnTo>
                  <a:pt x="164" y="32"/>
                </a:lnTo>
                <a:lnTo>
                  <a:pt x="164" y="35"/>
                </a:lnTo>
                <a:lnTo>
                  <a:pt x="163" y="38"/>
                </a:lnTo>
                <a:lnTo>
                  <a:pt x="163" y="39"/>
                </a:lnTo>
                <a:lnTo>
                  <a:pt x="164" y="41"/>
                </a:lnTo>
                <a:lnTo>
                  <a:pt x="164" y="42"/>
                </a:lnTo>
                <a:lnTo>
                  <a:pt x="163" y="42"/>
                </a:lnTo>
                <a:lnTo>
                  <a:pt x="160" y="41"/>
                </a:lnTo>
                <a:lnTo>
                  <a:pt x="159" y="42"/>
                </a:lnTo>
                <a:lnTo>
                  <a:pt x="159" y="44"/>
                </a:lnTo>
                <a:lnTo>
                  <a:pt x="160" y="45"/>
                </a:lnTo>
                <a:lnTo>
                  <a:pt x="161" y="44"/>
                </a:lnTo>
                <a:lnTo>
                  <a:pt x="163" y="44"/>
                </a:lnTo>
                <a:lnTo>
                  <a:pt x="166" y="44"/>
                </a:lnTo>
                <a:lnTo>
                  <a:pt x="167" y="42"/>
                </a:lnTo>
                <a:lnTo>
                  <a:pt x="167" y="44"/>
                </a:lnTo>
                <a:lnTo>
                  <a:pt x="167" y="45"/>
                </a:lnTo>
                <a:lnTo>
                  <a:pt x="167" y="47"/>
                </a:lnTo>
                <a:lnTo>
                  <a:pt x="169" y="48"/>
                </a:lnTo>
                <a:lnTo>
                  <a:pt x="169" y="47"/>
                </a:lnTo>
                <a:lnTo>
                  <a:pt x="170" y="45"/>
                </a:lnTo>
                <a:lnTo>
                  <a:pt x="170" y="47"/>
                </a:lnTo>
                <a:lnTo>
                  <a:pt x="172" y="48"/>
                </a:lnTo>
                <a:lnTo>
                  <a:pt x="173" y="51"/>
                </a:lnTo>
                <a:lnTo>
                  <a:pt x="176" y="54"/>
                </a:lnTo>
                <a:lnTo>
                  <a:pt x="179" y="55"/>
                </a:lnTo>
                <a:lnTo>
                  <a:pt x="181" y="57"/>
                </a:lnTo>
                <a:lnTo>
                  <a:pt x="182" y="60"/>
                </a:lnTo>
                <a:lnTo>
                  <a:pt x="185" y="63"/>
                </a:lnTo>
                <a:lnTo>
                  <a:pt x="186" y="66"/>
                </a:lnTo>
                <a:lnTo>
                  <a:pt x="188" y="68"/>
                </a:lnTo>
                <a:lnTo>
                  <a:pt x="189" y="71"/>
                </a:lnTo>
                <a:lnTo>
                  <a:pt x="195" y="73"/>
                </a:lnTo>
                <a:lnTo>
                  <a:pt x="197" y="76"/>
                </a:lnTo>
                <a:lnTo>
                  <a:pt x="198" y="79"/>
                </a:lnTo>
                <a:lnTo>
                  <a:pt x="204" y="83"/>
                </a:lnTo>
                <a:lnTo>
                  <a:pt x="207" y="86"/>
                </a:lnTo>
                <a:lnTo>
                  <a:pt x="208" y="88"/>
                </a:lnTo>
                <a:lnTo>
                  <a:pt x="210" y="89"/>
                </a:lnTo>
                <a:lnTo>
                  <a:pt x="211" y="89"/>
                </a:lnTo>
                <a:lnTo>
                  <a:pt x="214" y="92"/>
                </a:lnTo>
                <a:lnTo>
                  <a:pt x="219" y="95"/>
                </a:lnTo>
                <a:lnTo>
                  <a:pt x="223" y="95"/>
                </a:lnTo>
                <a:lnTo>
                  <a:pt x="227" y="95"/>
                </a:lnTo>
                <a:lnTo>
                  <a:pt x="230" y="93"/>
                </a:lnTo>
                <a:lnTo>
                  <a:pt x="232" y="93"/>
                </a:lnTo>
                <a:lnTo>
                  <a:pt x="233" y="92"/>
                </a:lnTo>
                <a:lnTo>
                  <a:pt x="235" y="92"/>
                </a:lnTo>
                <a:lnTo>
                  <a:pt x="236" y="92"/>
                </a:lnTo>
                <a:lnTo>
                  <a:pt x="238" y="92"/>
                </a:lnTo>
                <a:lnTo>
                  <a:pt x="239" y="93"/>
                </a:lnTo>
                <a:lnTo>
                  <a:pt x="242" y="93"/>
                </a:lnTo>
                <a:lnTo>
                  <a:pt x="244" y="95"/>
                </a:lnTo>
                <a:lnTo>
                  <a:pt x="246" y="98"/>
                </a:lnTo>
                <a:lnTo>
                  <a:pt x="248" y="98"/>
                </a:lnTo>
                <a:lnTo>
                  <a:pt x="251" y="99"/>
                </a:lnTo>
                <a:lnTo>
                  <a:pt x="252" y="99"/>
                </a:lnTo>
                <a:lnTo>
                  <a:pt x="252" y="101"/>
                </a:lnTo>
                <a:lnTo>
                  <a:pt x="254" y="99"/>
                </a:lnTo>
                <a:lnTo>
                  <a:pt x="255" y="99"/>
                </a:lnTo>
                <a:lnTo>
                  <a:pt x="257" y="98"/>
                </a:lnTo>
                <a:lnTo>
                  <a:pt x="258" y="99"/>
                </a:lnTo>
                <a:lnTo>
                  <a:pt x="258" y="101"/>
                </a:lnTo>
                <a:lnTo>
                  <a:pt x="258" y="102"/>
                </a:lnTo>
                <a:lnTo>
                  <a:pt x="258" y="104"/>
                </a:lnTo>
                <a:lnTo>
                  <a:pt x="260" y="104"/>
                </a:lnTo>
                <a:lnTo>
                  <a:pt x="261" y="104"/>
                </a:lnTo>
                <a:lnTo>
                  <a:pt x="261" y="105"/>
                </a:lnTo>
                <a:lnTo>
                  <a:pt x="263" y="107"/>
                </a:lnTo>
                <a:lnTo>
                  <a:pt x="264" y="108"/>
                </a:lnTo>
                <a:lnTo>
                  <a:pt x="263" y="110"/>
                </a:lnTo>
                <a:lnTo>
                  <a:pt x="266" y="111"/>
                </a:lnTo>
                <a:lnTo>
                  <a:pt x="266" y="112"/>
                </a:lnTo>
                <a:lnTo>
                  <a:pt x="268" y="117"/>
                </a:lnTo>
                <a:lnTo>
                  <a:pt x="268" y="121"/>
                </a:lnTo>
                <a:lnTo>
                  <a:pt x="270" y="124"/>
                </a:lnTo>
                <a:lnTo>
                  <a:pt x="273" y="127"/>
                </a:lnTo>
                <a:lnTo>
                  <a:pt x="276" y="129"/>
                </a:lnTo>
                <a:lnTo>
                  <a:pt x="279" y="129"/>
                </a:lnTo>
                <a:lnTo>
                  <a:pt x="280" y="130"/>
                </a:lnTo>
                <a:lnTo>
                  <a:pt x="282" y="131"/>
                </a:lnTo>
                <a:lnTo>
                  <a:pt x="285" y="139"/>
                </a:lnTo>
                <a:lnTo>
                  <a:pt x="288" y="140"/>
                </a:lnTo>
                <a:lnTo>
                  <a:pt x="288" y="142"/>
                </a:lnTo>
                <a:lnTo>
                  <a:pt x="286" y="146"/>
                </a:lnTo>
                <a:lnTo>
                  <a:pt x="286" y="148"/>
                </a:lnTo>
                <a:lnTo>
                  <a:pt x="288" y="156"/>
                </a:lnTo>
                <a:lnTo>
                  <a:pt x="285" y="158"/>
                </a:lnTo>
                <a:lnTo>
                  <a:pt x="267" y="156"/>
                </a:lnTo>
                <a:lnTo>
                  <a:pt x="264" y="162"/>
                </a:lnTo>
                <a:lnTo>
                  <a:pt x="263" y="161"/>
                </a:lnTo>
                <a:lnTo>
                  <a:pt x="260" y="161"/>
                </a:lnTo>
                <a:lnTo>
                  <a:pt x="260" y="164"/>
                </a:lnTo>
                <a:lnTo>
                  <a:pt x="258" y="164"/>
                </a:lnTo>
                <a:lnTo>
                  <a:pt x="257" y="170"/>
                </a:lnTo>
                <a:lnTo>
                  <a:pt x="255" y="173"/>
                </a:lnTo>
                <a:lnTo>
                  <a:pt x="254" y="174"/>
                </a:lnTo>
                <a:lnTo>
                  <a:pt x="251" y="173"/>
                </a:lnTo>
                <a:lnTo>
                  <a:pt x="246" y="168"/>
                </a:lnTo>
                <a:lnTo>
                  <a:pt x="245" y="168"/>
                </a:lnTo>
                <a:lnTo>
                  <a:pt x="255" y="183"/>
                </a:lnTo>
                <a:lnTo>
                  <a:pt x="252" y="186"/>
                </a:lnTo>
                <a:lnTo>
                  <a:pt x="251" y="222"/>
                </a:lnTo>
                <a:lnTo>
                  <a:pt x="249" y="224"/>
                </a:lnTo>
                <a:lnTo>
                  <a:pt x="249" y="221"/>
                </a:lnTo>
                <a:lnTo>
                  <a:pt x="248" y="219"/>
                </a:lnTo>
                <a:lnTo>
                  <a:pt x="249" y="218"/>
                </a:lnTo>
                <a:lnTo>
                  <a:pt x="248" y="216"/>
                </a:lnTo>
                <a:lnTo>
                  <a:pt x="248" y="218"/>
                </a:lnTo>
                <a:lnTo>
                  <a:pt x="245" y="221"/>
                </a:lnTo>
                <a:lnTo>
                  <a:pt x="242" y="221"/>
                </a:lnTo>
                <a:lnTo>
                  <a:pt x="241" y="218"/>
                </a:lnTo>
                <a:lnTo>
                  <a:pt x="239" y="218"/>
                </a:lnTo>
                <a:lnTo>
                  <a:pt x="238" y="218"/>
                </a:lnTo>
                <a:lnTo>
                  <a:pt x="235" y="222"/>
                </a:lnTo>
                <a:lnTo>
                  <a:pt x="232" y="222"/>
                </a:lnTo>
                <a:lnTo>
                  <a:pt x="229" y="228"/>
                </a:lnTo>
                <a:lnTo>
                  <a:pt x="226" y="228"/>
                </a:lnTo>
                <a:lnTo>
                  <a:pt x="210" y="225"/>
                </a:lnTo>
                <a:lnTo>
                  <a:pt x="201" y="227"/>
                </a:lnTo>
                <a:lnTo>
                  <a:pt x="197" y="230"/>
                </a:lnTo>
                <a:lnTo>
                  <a:pt x="195" y="228"/>
                </a:lnTo>
                <a:lnTo>
                  <a:pt x="194" y="227"/>
                </a:lnTo>
                <a:lnTo>
                  <a:pt x="183" y="227"/>
                </a:lnTo>
                <a:lnTo>
                  <a:pt x="179" y="228"/>
                </a:lnTo>
                <a:lnTo>
                  <a:pt x="154" y="212"/>
                </a:lnTo>
                <a:lnTo>
                  <a:pt x="144" y="224"/>
                </a:lnTo>
                <a:lnTo>
                  <a:pt x="141" y="228"/>
                </a:lnTo>
                <a:lnTo>
                  <a:pt x="140" y="234"/>
                </a:lnTo>
                <a:lnTo>
                  <a:pt x="131" y="228"/>
                </a:lnTo>
                <a:lnTo>
                  <a:pt x="123" y="227"/>
                </a:lnTo>
                <a:lnTo>
                  <a:pt x="119" y="231"/>
                </a:lnTo>
                <a:lnTo>
                  <a:pt x="118" y="227"/>
                </a:lnTo>
                <a:lnTo>
                  <a:pt x="116" y="225"/>
                </a:lnTo>
                <a:lnTo>
                  <a:pt x="116" y="222"/>
                </a:lnTo>
                <a:lnTo>
                  <a:pt x="112" y="218"/>
                </a:lnTo>
                <a:lnTo>
                  <a:pt x="109" y="219"/>
                </a:lnTo>
                <a:lnTo>
                  <a:pt x="109" y="221"/>
                </a:lnTo>
                <a:lnTo>
                  <a:pt x="106" y="222"/>
                </a:lnTo>
                <a:lnTo>
                  <a:pt x="97" y="221"/>
                </a:lnTo>
                <a:lnTo>
                  <a:pt x="97" y="214"/>
                </a:lnTo>
                <a:lnTo>
                  <a:pt x="100" y="209"/>
                </a:lnTo>
                <a:lnTo>
                  <a:pt x="100" y="208"/>
                </a:lnTo>
                <a:lnTo>
                  <a:pt x="100" y="205"/>
                </a:lnTo>
                <a:lnTo>
                  <a:pt x="98" y="205"/>
                </a:lnTo>
                <a:lnTo>
                  <a:pt x="97" y="203"/>
                </a:lnTo>
                <a:lnTo>
                  <a:pt x="94" y="202"/>
                </a:lnTo>
                <a:lnTo>
                  <a:pt x="93" y="202"/>
                </a:lnTo>
                <a:lnTo>
                  <a:pt x="90" y="212"/>
                </a:lnTo>
                <a:lnTo>
                  <a:pt x="87" y="211"/>
                </a:lnTo>
                <a:lnTo>
                  <a:pt x="85" y="209"/>
                </a:lnTo>
                <a:lnTo>
                  <a:pt x="85" y="206"/>
                </a:lnTo>
                <a:lnTo>
                  <a:pt x="85" y="205"/>
                </a:lnTo>
                <a:lnTo>
                  <a:pt x="84" y="205"/>
                </a:lnTo>
                <a:lnTo>
                  <a:pt x="84" y="203"/>
                </a:lnTo>
                <a:lnTo>
                  <a:pt x="81" y="206"/>
                </a:lnTo>
                <a:lnTo>
                  <a:pt x="79" y="205"/>
                </a:lnTo>
                <a:lnTo>
                  <a:pt x="79" y="200"/>
                </a:lnTo>
                <a:lnTo>
                  <a:pt x="78" y="199"/>
                </a:lnTo>
                <a:lnTo>
                  <a:pt x="76" y="193"/>
                </a:lnTo>
                <a:lnTo>
                  <a:pt x="75" y="193"/>
                </a:lnTo>
                <a:lnTo>
                  <a:pt x="72" y="193"/>
                </a:lnTo>
                <a:lnTo>
                  <a:pt x="60" y="224"/>
                </a:lnTo>
                <a:lnTo>
                  <a:pt x="57" y="224"/>
                </a:lnTo>
                <a:lnTo>
                  <a:pt x="47" y="224"/>
                </a:lnTo>
                <a:lnTo>
                  <a:pt x="46" y="230"/>
                </a:lnTo>
                <a:lnTo>
                  <a:pt x="44" y="228"/>
                </a:lnTo>
                <a:lnTo>
                  <a:pt x="41" y="230"/>
                </a:lnTo>
                <a:lnTo>
                  <a:pt x="40" y="230"/>
                </a:lnTo>
                <a:lnTo>
                  <a:pt x="37" y="234"/>
                </a:lnTo>
                <a:lnTo>
                  <a:pt x="35" y="236"/>
                </a:lnTo>
                <a:lnTo>
                  <a:pt x="33" y="236"/>
                </a:lnTo>
                <a:lnTo>
                  <a:pt x="31" y="236"/>
                </a:lnTo>
                <a:lnTo>
                  <a:pt x="30" y="234"/>
                </a:lnTo>
                <a:lnTo>
                  <a:pt x="28" y="234"/>
                </a:lnTo>
                <a:lnTo>
                  <a:pt x="27" y="236"/>
                </a:lnTo>
                <a:lnTo>
                  <a:pt x="24" y="234"/>
                </a:lnTo>
                <a:lnTo>
                  <a:pt x="21" y="237"/>
                </a:lnTo>
                <a:lnTo>
                  <a:pt x="19" y="237"/>
                </a:lnTo>
                <a:lnTo>
                  <a:pt x="16" y="234"/>
                </a:lnTo>
                <a:lnTo>
                  <a:pt x="9" y="234"/>
                </a:lnTo>
                <a:lnTo>
                  <a:pt x="8" y="233"/>
                </a:lnTo>
                <a:lnTo>
                  <a:pt x="8" y="230"/>
                </a:lnTo>
                <a:lnTo>
                  <a:pt x="6" y="225"/>
                </a:lnTo>
                <a:lnTo>
                  <a:pt x="5" y="224"/>
                </a:lnTo>
                <a:lnTo>
                  <a:pt x="6" y="221"/>
                </a:lnTo>
                <a:lnTo>
                  <a:pt x="3" y="218"/>
                </a:lnTo>
                <a:lnTo>
                  <a:pt x="2" y="216"/>
                </a:lnTo>
                <a:lnTo>
                  <a:pt x="0" y="215"/>
                </a:lnTo>
                <a:lnTo>
                  <a:pt x="2" y="214"/>
                </a:lnTo>
                <a:lnTo>
                  <a:pt x="6" y="209"/>
                </a:lnTo>
                <a:lnTo>
                  <a:pt x="5" y="205"/>
                </a:lnTo>
                <a:lnTo>
                  <a:pt x="8" y="202"/>
                </a:lnTo>
                <a:lnTo>
                  <a:pt x="8" y="203"/>
                </a:lnTo>
                <a:lnTo>
                  <a:pt x="12" y="202"/>
                </a:lnTo>
                <a:lnTo>
                  <a:pt x="13" y="202"/>
                </a:lnTo>
                <a:lnTo>
                  <a:pt x="15" y="203"/>
                </a:lnTo>
                <a:lnTo>
                  <a:pt x="16" y="203"/>
                </a:lnTo>
                <a:lnTo>
                  <a:pt x="19" y="202"/>
                </a:lnTo>
                <a:lnTo>
                  <a:pt x="21" y="200"/>
                </a:lnTo>
                <a:lnTo>
                  <a:pt x="24" y="197"/>
                </a:lnTo>
                <a:lnTo>
                  <a:pt x="25" y="194"/>
                </a:lnTo>
                <a:lnTo>
                  <a:pt x="25" y="193"/>
                </a:lnTo>
                <a:lnTo>
                  <a:pt x="28" y="189"/>
                </a:lnTo>
                <a:lnTo>
                  <a:pt x="31" y="181"/>
                </a:lnTo>
                <a:lnTo>
                  <a:pt x="35" y="173"/>
                </a:lnTo>
                <a:lnTo>
                  <a:pt x="35" y="171"/>
                </a:lnTo>
                <a:lnTo>
                  <a:pt x="37" y="168"/>
                </a:lnTo>
                <a:lnTo>
                  <a:pt x="38" y="165"/>
                </a:lnTo>
                <a:lnTo>
                  <a:pt x="38" y="161"/>
                </a:lnTo>
                <a:lnTo>
                  <a:pt x="40" y="159"/>
                </a:lnTo>
                <a:lnTo>
                  <a:pt x="41" y="155"/>
                </a:lnTo>
                <a:lnTo>
                  <a:pt x="43" y="152"/>
                </a:lnTo>
                <a:lnTo>
                  <a:pt x="44" y="148"/>
                </a:lnTo>
                <a:lnTo>
                  <a:pt x="46" y="145"/>
                </a:lnTo>
                <a:lnTo>
                  <a:pt x="47" y="140"/>
                </a:lnTo>
                <a:lnTo>
                  <a:pt x="52" y="124"/>
                </a:lnTo>
                <a:lnTo>
                  <a:pt x="54" y="117"/>
                </a:lnTo>
                <a:lnTo>
                  <a:pt x="57" y="112"/>
                </a:lnTo>
                <a:lnTo>
                  <a:pt x="59" y="107"/>
                </a:lnTo>
                <a:lnTo>
                  <a:pt x="62" y="102"/>
                </a:lnTo>
                <a:lnTo>
                  <a:pt x="66" y="98"/>
                </a:lnTo>
                <a:lnTo>
                  <a:pt x="66" y="96"/>
                </a:lnTo>
                <a:lnTo>
                  <a:pt x="68" y="95"/>
                </a:lnTo>
                <a:lnTo>
                  <a:pt x="68" y="93"/>
                </a:lnTo>
                <a:lnTo>
                  <a:pt x="69" y="92"/>
                </a:lnTo>
                <a:lnTo>
                  <a:pt x="72" y="89"/>
                </a:lnTo>
                <a:lnTo>
                  <a:pt x="74" y="88"/>
                </a:lnTo>
                <a:lnTo>
                  <a:pt x="81" y="83"/>
                </a:lnTo>
                <a:lnTo>
                  <a:pt x="84" y="82"/>
                </a:lnTo>
                <a:lnTo>
                  <a:pt x="91" y="80"/>
                </a:lnTo>
                <a:lnTo>
                  <a:pt x="100" y="80"/>
                </a:lnTo>
                <a:lnTo>
                  <a:pt x="104" y="79"/>
                </a:lnTo>
                <a:lnTo>
                  <a:pt x="107" y="79"/>
                </a:lnTo>
                <a:lnTo>
                  <a:pt x="110" y="77"/>
                </a:lnTo>
                <a:lnTo>
                  <a:pt x="113" y="79"/>
                </a:lnTo>
                <a:lnTo>
                  <a:pt x="115" y="80"/>
                </a:lnTo>
                <a:lnTo>
                  <a:pt x="116" y="82"/>
                </a:lnTo>
                <a:lnTo>
                  <a:pt x="118" y="83"/>
                </a:lnTo>
                <a:lnTo>
                  <a:pt x="118" y="86"/>
                </a:lnTo>
                <a:lnTo>
                  <a:pt x="116" y="89"/>
                </a:lnTo>
                <a:lnTo>
                  <a:pt x="115" y="90"/>
                </a:lnTo>
                <a:lnTo>
                  <a:pt x="112" y="93"/>
                </a:lnTo>
                <a:lnTo>
                  <a:pt x="110" y="93"/>
                </a:lnTo>
                <a:lnTo>
                  <a:pt x="109" y="93"/>
                </a:lnTo>
                <a:lnTo>
                  <a:pt x="110" y="92"/>
                </a:lnTo>
                <a:lnTo>
                  <a:pt x="112" y="90"/>
                </a:lnTo>
                <a:lnTo>
                  <a:pt x="113" y="89"/>
                </a:lnTo>
                <a:lnTo>
                  <a:pt x="115" y="86"/>
                </a:lnTo>
                <a:lnTo>
                  <a:pt x="113" y="86"/>
                </a:lnTo>
                <a:lnTo>
                  <a:pt x="110" y="86"/>
                </a:lnTo>
                <a:lnTo>
                  <a:pt x="106" y="85"/>
                </a:lnTo>
                <a:lnTo>
                  <a:pt x="104" y="86"/>
                </a:lnTo>
                <a:lnTo>
                  <a:pt x="106" y="86"/>
                </a:lnTo>
                <a:lnTo>
                  <a:pt x="107" y="89"/>
                </a:lnTo>
                <a:lnTo>
                  <a:pt x="106" y="90"/>
                </a:lnTo>
                <a:lnTo>
                  <a:pt x="104" y="95"/>
                </a:lnTo>
                <a:lnTo>
                  <a:pt x="104" y="98"/>
                </a:lnTo>
                <a:lnTo>
                  <a:pt x="103" y="101"/>
                </a:lnTo>
                <a:lnTo>
                  <a:pt x="101" y="99"/>
                </a:lnTo>
                <a:lnTo>
                  <a:pt x="98" y="98"/>
                </a:lnTo>
                <a:lnTo>
                  <a:pt x="97" y="99"/>
                </a:lnTo>
                <a:lnTo>
                  <a:pt x="94" y="101"/>
                </a:lnTo>
                <a:lnTo>
                  <a:pt x="96" y="102"/>
                </a:lnTo>
                <a:lnTo>
                  <a:pt x="97" y="104"/>
                </a:lnTo>
                <a:lnTo>
                  <a:pt x="96" y="105"/>
                </a:lnTo>
                <a:lnTo>
                  <a:pt x="97" y="105"/>
                </a:lnTo>
                <a:lnTo>
                  <a:pt x="100" y="105"/>
                </a:lnTo>
                <a:lnTo>
                  <a:pt x="101" y="107"/>
                </a:lnTo>
                <a:lnTo>
                  <a:pt x="104" y="108"/>
                </a:lnTo>
                <a:lnTo>
                  <a:pt x="104" y="110"/>
                </a:lnTo>
                <a:lnTo>
                  <a:pt x="104" y="111"/>
                </a:lnTo>
                <a:lnTo>
                  <a:pt x="103" y="112"/>
                </a:lnTo>
                <a:lnTo>
                  <a:pt x="100" y="114"/>
                </a:lnTo>
                <a:lnTo>
                  <a:pt x="98" y="115"/>
                </a:lnTo>
                <a:lnTo>
                  <a:pt x="97" y="115"/>
                </a:lnTo>
                <a:lnTo>
                  <a:pt x="98" y="117"/>
                </a:lnTo>
                <a:lnTo>
                  <a:pt x="100" y="118"/>
                </a:lnTo>
                <a:lnTo>
                  <a:pt x="101" y="118"/>
                </a:lnTo>
                <a:lnTo>
                  <a:pt x="104" y="118"/>
                </a:lnTo>
                <a:lnTo>
                  <a:pt x="106" y="121"/>
                </a:lnTo>
                <a:lnTo>
                  <a:pt x="107" y="124"/>
                </a:lnTo>
                <a:lnTo>
                  <a:pt x="109" y="124"/>
                </a:lnTo>
                <a:lnTo>
                  <a:pt x="112" y="123"/>
                </a:lnTo>
                <a:lnTo>
                  <a:pt x="113" y="120"/>
                </a:lnTo>
                <a:lnTo>
                  <a:pt x="113" y="115"/>
                </a:lnTo>
                <a:lnTo>
                  <a:pt x="115" y="114"/>
                </a:lnTo>
                <a:lnTo>
                  <a:pt x="116" y="111"/>
                </a:lnTo>
                <a:lnTo>
                  <a:pt x="119" y="108"/>
                </a:lnTo>
                <a:lnTo>
                  <a:pt x="123" y="105"/>
                </a:lnTo>
                <a:lnTo>
                  <a:pt x="126" y="104"/>
                </a:lnTo>
                <a:lnTo>
                  <a:pt x="126" y="101"/>
                </a:lnTo>
                <a:lnTo>
                  <a:pt x="126" y="99"/>
                </a:lnTo>
                <a:lnTo>
                  <a:pt x="126" y="96"/>
                </a:lnTo>
                <a:lnTo>
                  <a:pt x="126" y="92"/>
                </a:lnTo>
                <a:lnTo>
                  <a:pt x="128" y="89"/>
                </a:lnTo>
                <a:lnTo>
                  <a:pt x="128" y="88"/>
                </a:lnTo>
                <a:lnTo>
                  <a:pt x="129" y="86"/>
                </a:lnTo>
                <a:lnTo>
                  <a:pt x="131" y="82"/>
                </a:lnTo>
                <a:lnTo>
                  <a:pt x="134" y="77"/>
                </a:lnTo>
                <a:lnTo>
                  <a:pt x="135" y="76"/>
                </a:lnTo>
                <a:lnTo>
                  <a:pt x="137" y="71"/>
                </a:lnTo>
                <a:lnTo>
                  <a:pt x="138" y="67"/>
                </a:lnTo>
                <a:lnTo>
                  <a:pt x="138" y="64"/>
                </a:lnTo>
                <a:lnTo>
                  <a:pt x="138" y="61"/>
                </a:lnTo>
                <a:lnTo>
                  <a:pt x="141" y="55"/>
                </a:lnTo>
                <a:lnTo>
                  <a:pt x="142" y="52"/>
                </a:lnTo>
                <a:lnTo>
                  <a:pt x="145" y="51"/>
                </a:lnTo>
                <a:lnTo>
                  <a:pt x="148" y="49"/>
                </a:lnTo>
                <a:lnTo>
                  <a:pt x="148" y="48"/>
                </a:lnTo>
                <a:lnTo>
                  <a:pt x="151" y="47"/>
                </a:lnTo>
                <a:lnTo>
                  <a:pt x="157" y="44"/>
                </a:lnTo>
                <a:lnTo>
                  <a:pt x="157" y="42"/>
                </a:lnTo>
                <a:lnTo>
                  <a:pt x="159" y="25"/>
                </a:lnTo>
                <a:lnTo>
                  <a:pt x="160" y="19"/>
                </a:lnTo>
                <a:lnTo>
                  <a:pt x="164" y="8"/>
                </a:lnTo>
                <a:lnTo>
                  <a:pt x="166" y="4"/>
                </a:lnTo>
                <a:lnTo>
                  <a:pt x="166" y="3"/>
                </a:lnTo>
                <a:lnTo>
                  <a:pt x="167" y="3"/>
                </a:lnTo>
                <a:lnTo>
                  <a:pt x="169" y="0"/>
                </a:lnTo>
                <a:lnTo>
                  <a:pt x="170" y="0"/>
                </a:lnTo>
                <a:lnTo>
                  <a:pt x="170" y="1"/>
                </a:lnTo>
                <a:lnTo>
                  <a:pt x="169" y="3"/>
                </a:lnTo>
                <a:lnTo>
                  <a:pt x="167" y="4"/>
                </a:lnTo>
                <a:lnTo>
                  <a:pt x="167" y="5"/>
                </a:lnTo>
                <a:lnTo>
                  <a:pt x="170" y="5"/>
                </a:lnTo>
                <a:close/>
                <a:moveTo>
                  <a:pt x="172" y="16"/>
                </a:moveTo>
                <a:lnTo>
                  <a:pt x="172" y="17"/>
                </a:lnTo>
                <a:lnTo>
                  <a:pt x="170" y="17"/>
                </a:lnTo>
                <a:lnTo>
                  <a:pt x="169" y="16"/>
                </a:lnTo>
                <a:lnTo>
                  <a:pt x="169" y="14"/>
                </a:lnTo>
                <a:lnTo>
                  <a:pt x="170" y="14"/>
                </a:lnTo>
                <a:lnTo>
                  <a:pt x="172" y="14"/>
                </a:lnTo>
                <a:lnTo>
                  <a:pt x="172" y="16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latin typeface="Arial" charset="0"/>
              <a:cs typeface="Arial" pitchFamily="34" charset="0"/>
            </a:endParaRPr>
          </a:p>
        </p:txBody>
      </p:sp>
      <p:sp>
        <p:nvSpPr>
          <p:cNvPr id="363" name="Freeform 273"/>
          <p:cNvSpPr>
            <a:spLocks noEditPoints="1"/>
          </p:cNvSpPr>
          <p:nvPr/>
        </p:nvSpPr>
        <p:spPr bwMode="auto">
          <a:xfrm rot="21334256">
            <a:off x="2808373" y="3085015"/>
            <a:ext cx="680807" cy="949913"/>
          </a:xfrm>
          <a:custGeom>
            <a:avLst/>
            <a:gdLst>
              <a:gd name="T0" fmla="*/ 2147483647 w 177"/>
              <a:gd name="T1" fmla="*/ 0 h 261"/>
              <a:gd name="T2" fmla="*/ 2147483647 w 177"/>
              <a:gd name="T3" fmla="*/ 2147483647 h 261"/>
              <a:gd name="T4" fmla="*/ 2147483647 w 177"/>
              <a:gd name="T5" fmla="*/ 2147483647 h 261"/>
              <a:gd name="T6" fmla="*/ 2147483647 w 177"/>
              <a:gd name="T7" fmla="*/ 2147483647 h 261"/>
              <a:gd name="T8" fmla="*/ 2147483647 w 177"/>
              <a:gd name="T9" fmla="*/ 2147483647 h 261"/>
              <a:gd name="T10" fmla="*/ 2147483647 w 177"/>
              <a:gd name="T11" fmla="*/ 2147483647 h 261"/>
              <a:gd name="T12" fmla="*/ 2147483647 w 177"/>
              <a:gd name="T13" fmla="*/ 2147483647 h 261"/>
              <a:gd name="T14" fmla="*/ 2147483647 w 177"/>
              <a:gd name="T15" fmla="*/ 2147483647 h 261"/>
              <a:gd name="T16" fmla="*/ 2147483647 w 177"/>
              <a:gd name="T17" fmla="*/ 2147483647 h 261"/>
              <a:gd name="T18" fmla="*/ 2147483647 w 177"/>
              <a:gd name="T19" fmla="*/ 2147483647 h 261"/>
              <a:gd name="T20" fmla="*/ 2147483647 w 177"/>
              <a:gd name="T21" fmla="*/ 2147483647 h 261"/>
              <a:gd name="T22" fmla="*/ 2147483647 w 177"/>
              <a:gd name="T23" fmla="*/ 2147483647 h 261"/>
              <a:gd name="T24" fmla="*/ 2147483647 w 177"/>
              <a:gd name="T25" fmla="*/ 2147483647 h 261"/>
              <a:gd name="T26" fmla="*/ 2147483647 w 177"/>
              <a:gd name="T27" fmla="*/ 2147483647 h 261"/>
              <a:gd name="T28" fmla="*/ 2147483647 w 177"/>
              <a:gd name="T29" fmla="*/ 2147483647 h 261"/>
              <a:gd name="T30" fmla="*/ 2147483647 w 177"/>
              <a:gd name="T31" fmla="*/ 2147483647 h 261"/>
              <a:gd name="T32" fmla="*/ 2147483647 w 177"/>
              <a:gd name="T33" fmla="*/ 2147483647 h 261"/>
              <a:gd name="T34" fmla="*/ 2147483647 w 177"/>
              <a:gd name="T35" fmla="*/ 2147483647 h 261"/>
              <a:gd name="T36" fmla="*/ 2147483647 w 177"/>
              <a:gd name="T37" fmla="*/ 2147483647 h 261"/>
              <a:gd name="T38" fmla="*/ 2147483647 w 177"/>
              <a:gd name="T39" fmla="*/ 2147483647 h 261"/>
              <a:gd name="T40" fmla="*/ 2147483647 w 177"/>
              <a:gd name="T41" fmla="*/ 2147483647 h 261"/>
              <a:gd name="T42" fmla="*/ 2147483647 w 177"/>
              <a:gd name="T43" fmla="*/ 2147483647 h 261"/>
              <a:gd name="T44" fmla="*/ 2147483647 w 177"/>
              <a:gd name="T45" fmla="*/ 2147483647 h 261"/>
              <a:gd name="T46" fmla="*/ 2147483647 w 177"/>
              <a:gd name="T47" fmla="*/ 2147483647 h 261"/>
              <a:gd name="T48" fmla="*/ 2147483647 w 177"/>
              <a:gd name="T49" fmla="*/ 2147483647 h 261"/>
              <a:gd name="T50" fmla="*/ 2147483647 w 177"/>
              <a:gd name="T51" fmla="*/ 2147483647 h 261"/>
              <a:gd name="T52" fmla="*/ 2147483647 w 177"/>
              <a:gd name="T53" fmla="*/ 2147483647 h 261"/>
              <a:gd name="T54" fmla="*/ 2147483647 w 177"/>
              <a:gd name="T55" fmla="*/ 2147483647 h 261"/>
              <a:gd name="T56" fmla="*/ 2147483647 w 177"/>
              <a:gd name="T57" fmla="*/ 2147483647 h 261"/>
              <a:gd name="T58" fmla="*/ 2147483647 w 177"/>
              <a:gd name="T59" fmla="*/ 2147483647 h 261"/>
              <a:gd name="T60" fmla="*/ 2147483647 w 177"/>
              <a:gd name="T61" fmla="*/ 2147483647 h 261"/>
              <a:gd name="T62" fmla="*/ 2147483647 w 177"/>
              <a:gd name="T63" fmla="*/ 2147483647 h 261"/>
              <a:gd name="T64" fmla="*/ 2147483647 w 177"/>
              <a:gd name="T65" fmla="*/ 2147483647 h 261"/>
              <a:gd name="T66" fmla="*/ 2147483647 w 177"/>
              <a:gd name="T67" fmla="*/ 2147483647 h 261"/>
              <a:gd name="T68" fmla="*/ 2147483647 w 177"/>
              <a:gd name="T69" fmla="*/ 2147483647 h 261"/>
              <a:gd name="T70" fmla="*/ 2147483647 w 177"/>
              <a:gd name="T71" fmla="*/ 2147483647 h 261"/>
              <a:gd name="T72" fmla="*/ 2147483647 w 177"/>
              <a:gd name="T73" fmla="*/ 2147483647 h 261"/>
              <a:gd name="T74" fmla="*/ 2147483647 w 177"/>
              <a:gd name="T75" fmla="*/ 2147483647 h 261"/>
              <a:gd name="T76" fmla="*/ 2147483647 w 177"/>
              <a:gd name="T77" fmla="*/ 2147483647 h 261"/>
              <a:gd name="T78" fmla="*/ 2147483647 w 177"/>
              <a:gd name="T79" fmla="*/ 2147483647 h 261"/>
              <a:gd name="T80" fmla="*/ 2147483647 w 177"/>
              <a:gd name="T81" fmla="*/ 2147483647 h 261"/>
              <a:gd name="T82" fmla="*/ 2147483647 w 177"/>
              <a:gd name="T83" fmla="*/ 2147483647 h 261"/>
              <a:gd name="T84" fmla="*/ 2147483647 w 177"/>
              <a:gd name="T85" fmla="*/ 2147483647 h 261"/>
              <a:gd name="T86" fmla="*/ 2147483647 w 177"/>
              <a:gd name="T87" fmla="*/ 2147483647 h 261"/>
              <a:gd name="T88" fmla="*/ 2147483647 w 177"/>
              <a:gd name="T89" fmla="*/ 2147483647 h 261"/>
              <a:gd name="T90" fmla="*/ 2147483647 w 177"/>
              <a:gd name="T91" fmla="*/ 2147483647 h 261"/>
              <a:gd name="T92" fmla="*/ 2147483647 w 177"/>
              <a:gd name="T93" fmla="*/ 2147483647 h 261"/>
              <a:gd name="T94" fmla="*/ 2147483647 w 177"/>
              <a:gd name="T95" fmla="*/ 2147483647 h 261"/>
              <a:gd name="T96" fmla="*/ 2147483647 w 177"/>
              <a:gd name="T97" fmla="*/ 2147483647 h 261"/>
              <a:gd name="T98" fmla="*/ 2147483647 w 177"/>
              <a:gd name="T99" fmla="*/ 2147483647 h 261"/>
              <a:gd name="T100" fmla="*/ 2147483647 w 177"/>
              <a:gd name="T101" fmla="*/ 2147483647 h 261"/>
              <a:gd name="T102" fmla="*/ 2147483647 w 177"/>
              <a:gd name="T103" fmla="*/ 2147483647 h 261"/>
              <a:gd name="T104" fmla="*/ 2147483647 w 177"/>
              <a:gd name="T105" fmla="*/ 2147483647 h 261"/>
              <a:gd name="T106" fmla="*/ 2147483647 w 177"/>
              <a:gd name="T107" fmla="*/ 2147483647 h 261"/>
              <a:gd name="T108" fmla="*/ 2147483647 w 177"/>
              <a:gd name="T109" fmla="*/ 2147483647 h 261"/>
              <a:gd name="T110" fmla="*/ 2147483647 w 177"/>
              <a:gd name="T111" fmla="*/ 2147483647 h 261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177"/>
              <a:gd name="T169" fmla="*/ 0 h 261"/>
              <a:gd name="T170" fmla="*/ 177 w 177"/>
              <a:gd name="T171" fmla="*/ 261 h 261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177" h="261">
                <a:moveTo>
                  <a:pt x="51" y="13"/>
                </a:moveTo>
                <a:lnTo>
                  <a:pt x="60" y="10"/>
                </a:lnTo>
                <a:lnTo>
                  <a:pt x="64" y="6"/>
                </a:lnTo>
                <a:lnTo>
                  <a:pt x="67" y="1"/>
                </a:lnTo>
                <a:lnTo>
                  <a:pt x="69" y="0"/>
                </a:lnTo>
                <a:lnTo>
                  <a:pt x="70" y="4"/>
                </a:lnTo>
                <a:lnTo>
                  <a:pt x="66" y="9"/>
                </a:lnTo>
                <a:lnTo>
                  <a:pt x="64" y="10"/>
                </a:lnTo>
                <a:lnTo>
                  <a:pt x="66" y="11"/>
                </a:lnTo>
                <a:lnTo>
                  <a:pt x="67" y="13"/>
                </a:lnTo>
                <a:lnTo>
                  <a:pt x="70" y="16"/>
                </a:lnTo>
                <a:lnTo>
                  <a:pt x="69" y="19"/>
                </a:lnTo>
                <a:lnTo>
                  <a:pt x="70" y="20"/>
                </a:lnTo>
                <a:lnTo>
                  <a:pt x="72" y="25"/>
                </a:lnTo>
                <a:lnTo>
                  <a:pt x="72" y="28"/>
                </a:lnTo>
                <a:lnTo>
                  <a:pt x="73" y="29"/>
                </a:lnTo>
                <a:lnTo>
                  <a:pt x="80" y="29"/>
                </a:lnTo>
                <a:lnTo>
                  <a:pt x="83" y="32"/>
                </a:lnTo>
                <a:lnTo>
                  <a:pt x="85" y="32"/>
                </a:lnTo>
                <a:lnTo>
                  <a:pt x="88" y="29"/>
                </a:lnTo>
                <a:lnTo>
                  <a:pt x="91" y="31"/>
                </a:lnTo>
                <a:lnTo>
                  <a:pt x="92" y="29"/>
                </a:lnTo>
                <a:lnTo>
                  <a:pt x="94" y="29"/>
                </a:lnTo>
                <a:lnTo>
                  <a:pt x="95" y="31"/>
                </a:lnTo>
                <a:lnTo>
                  <a:pt x="97" y="31"/>
                </a:lnTo>
                <a:lnTo>
                  <a:pt x="99" y="31"/>
                </a:lnTo>
                <a:lnTo>
                  <a:pt x="101" y="29"/>
                </a:lnTo>
                <a:lnTo>
                  <a:pt x="104" y="25"/>
                </a:lnTo>
                <a:lnTo>
                  <a:pt x="105" y="25"/>
                </a:lnTo>
                <a:lnTo>
                  <a:pt x="108" y="23"/>
                </a:lnTo>
                <a:lnTo>
                  <a:pt x="110" y="25"/>
                </a:lnTo>
                <a:lnTo>
                  <a:pt x="113" y="26"/>
                </a:lnTo>
                <a:lnTo>
                  <a:pt x="116" y="31"/>
                </a:lnTo>
                <a:lnTo>
                  <a:pt x="118" y="32"/>
                </a:lnTo>
                <a:lnTo>
                  <a:pt x="120" y="32"/>
                </a:lnTo>
                <a:lnTo>
                  <a:pt x="123" y="35"/>
                </a:lnTo>
                <a:lnTo>
                  <a:pt x="129" y="35"/>
                </a:lnTo>
                <a:lnTo>
                  <a:pt x="133" y="33"/>
                </a:lnTo>
                <a:lnTo>
                  <a:pt x="136" y="32"/>
                </a:lnTo>
                <a:lnTo>
                  <a:pt x="138" y="31"/>
                </a:lnTo>
                <a:lnTo>
                  <a:pt x="138" y="26"/>
                </a:lnTo>
                <a:lnTo>
                  <a:pt x="139" y="23"/>
                </a:lnTo>
                <a:lnTo>
                  <a:pt x="140" y="22"/>
                </a:lnTo>
                <a:lnTo>
                  <a:pt x="142" y="22"/>
                </a:lnTo>
                <a:lnTo>
                  <a:pt x="145" y="25"/>
                </a:lnTo>
                <a:lnTo>
                  <a:pt x="145" y="29"/>
                </a:lnTo>
                <a:lnTo>
                  <a:pt x="146" y="29"/>
                </a:lnTo>
                <a:lnTo>
                  <a:pt x="148" y="31"/>
                </a:lnTo>
                <a:lnTo>
                  <a:pt x="149" y="29"/>
                </a:lnTo>
                <a:lnTo>
                  <a:pt x="151" y="28"/>
                </a:lnTo>
                <a:lnTo>
                  <a:pt x="154" y="29"/>
                </a:lnTo>
                <a:lnTo>
                  <a:pt x="154" y="32"/>
                </a:lnTo>
                <a:lnTo>
                  <a:pt x="152" y="35"/>
                </a:lnTo>
                <a:lnTo>
                  <a:pt x="155" y="36"/>
                </a:lnTo>
                <a:lnTo>
                  <a:pt x="155" y="38"/>
                </a:lnTo>
                <a:lnTo>
                  <a:pt x="152" y="39"/>
                </a:lnTo>
                <a:lnTo>
                  <a:pt x="152" y="41"/>
                </a:lnTo>
                <a:lnTo>
                  <a:pt x="157" y="42"/>
                </a:lnTo>
                <a:lnTo>
                  <a:pt x="158" y="45"/>
                </a:lnTo>
                <a:lnTo>
                  <a:pt x="162" y="44"/>
                </a:lnTo>
                <a:lnTo>
                  <a:pt x="162" y="47"/>
                </a:lnTo>
                <a:lnTo>
                  <a:pt x="164" y="47"/>
                </a:lnTo>
                <a:lnTo>
                  <a:pt x="167" y="45"/>
                </a:lnTo>
                <a:lnTo>
                  <a:pt x="168" y="45"/>
                </a:lnTo>
                <a:lnTo>
                  <a:pt x="170" y="45"/>
                </a:lnTo>
                <a:lnTo>
                  <a:pt x="170" y="48"/>
                </a:lnTo>
                <a:lnTo>
                  <a:pt x="174" y="48"/>
                </a:lnTo>
                <a:lnTo>
                  <a:pt x="176" y="50"/>
                </a:lnTo>
                <a:lnTo>
                  <a:pt x="177" y="53"/>
                </a:lnTo>
                <a:lnTo>
                  <a:pt x="174" y="55"/>
                </a:lnTo>
                <a:lnTo>
                  <a:pt x="173" y="57"/>
                </a:lnTo>
                <a:lnTo>
                  <a:pt x="173" y="60"/>
                </a:lnTo>
                <a:lnTo>
                  <a:pt x="174" y="63"/>
                </a:lnTo>
                <a:lnTo>
                  <a:pt x="176" y="64"/>
                </a:lnTo>
                <a:lnTo>
                  <a:pt x="176" y="67"/>
                </a:lnTo>
                <a:lnTo>
                  <a:pt x="171" y="67"/>
                </a:lnTo>
                <a:lnTo>
                  <a:pt x="171" y="70"/>
                </a:lnTo>
                <a:lnTo>
                  <a:pt x="170" y="70"/>
                </a:lnTo>
                <a:lnTo>
                  <a:pt x="167" y="72"/>
                </a:lnTo>
                <a:lnTo>
                  <a:pt x="165" y="74"/>
                </a:lnTo>
                <a:lnTo>
                  <a:pt x="161" y="74"/>
                </a:lnTo>
                <a:lnTo>
                  <a:pt x="158" y="79"/>
                </a:lnTo>
                <a:lnTo>
                  <a:pt x="157" y="80"/>
                </a:lnTo>
                <a:lnTo>
                  <a:pt x="149" y="88"/>
                </a:lnTo>
                <a:lnTo>
                  <a:pt x="148" y="94"/>
                </a:lnTo>
                <a:lnTo>
                  <a:pt x="148" y="96"/>
                </a:lnTo>
                <a:lnTo>
                  <a:pt x="148" y="104"/>
                </a:lnTo>
                <a:lnTo>
                  <a:pt x="148" y="107"/>
                </a:lnTo>
                <a:lnTo>
                  <a:pt x="146" y="110"/>
                </a:lnTo>
                <a:lnTo>
                  <a:pt x="146" y="113"/>
                </a:lnTo>
                <a:lnTo>
                  <a:pt x="143" y="114"/>
                </a:lnTo>
                <a:lnTo>
                  <a:pt x="143" y="117"/>
                </a:lnTo>
                <a:lnTo>
                  <a:pt x="140" y="117"/>
                </a:lnTo>
                <a:lnTo>
                  <a:pt x="138" y="118"/>
                </a:lnTo>
                <a:lnTo>
                  <a:pt x="138" y="120"/>
                </a:lnTo>
                <a:lnTo>
                  <a:pt x="140" y="127"/>
                </a:lnTo>
                <a:lnTo>
                  <a:pt x="142" y="130"/>
                </a:lnTo>
                <a:lnTo>
                  <a:pt x="140" y="135"/>
                </a:lnTo>
                <a:lnTo>
                  <a:pt x="140" y="136"/>
                </a:lnTo>
                <a:lnTo>
                  <a:pt x="142" y="136"/>
                </a:lnTo>
                <a:lnTo>
                  <a:pt x="142" y="137"/>
                </a:lnTo>
                <a:lnTo>
                  <a:pt x="142" y="140"/>
                </a:lnTo>
                <a:lnTo>
                  <a:pt x="139" y="143"/>
                </a:lnTo>
                <a:lnTo>
                  <a:pt x="139" y="145"/>
                </a:lnTo>
                <a:lnTo>
                  <a:pt x="139" y="148"/>
                </a:lnTo>
                <a:lnTo>
                  <a:pt x="138" y="152"/>
                </a:lnTo>
                <a:lnTo>
                  <a:pt x="138" y="158"/>
                </a:lnTo>
                <a:lnTo>
                  <a:pt x="138" y="161"/>
                </a:lnTo>
                <a:lnTo>
                  <a:pt x="133" y="162"/>
                </a:lnTo>
                <a:lnTo>
                  <a:pt x="133" y="167"/>
                </a:lnTo>
                <a:lnTo>
                  <a:pt x="130" y="168"/>
                </a:lnTo>
                <a:lnTo>
                  <a:pt x="130" y="170"/>
                </a:lnTo>
                <a:lnTo>
                  <a:pt x="130" y="173"/>
                </a:lnTo>
                <a:lnTo>
                  <a:pt x="129" y="179"/>
                </a:lnTo>
                <a:lnTo>
                  <a:pt x="129" y="180"/>
                </a:lnTo>
                <a:lnTo>
                  <a:pt x="130" y="180"/>
                </a:lnTo>
                <a:lnTo>
                  <a:pt x="132" y="180"/>
                </a:lnTo>
                <a:lnTo>
                  <a:pt x="135" y="181"/>
                </a:lnTo>
                <a:lnTo>
                  <a:pt x="135" y="184"/>
                </a:lnTo>
                <a:lnTo>
                  <a:pt x="136" y="186"/>
                </a:lnTo>
                <a:lnTo>
                  <a:pt x="140" y="187"/>
                </a:lnTo>
                <a:lnTo>
                  <a:pt x="143" y="190"/>
                </a:lnTo>
                <a:lnTo>
                  <a:pt x="145" y="190"/>
                </a:lnTo>
                <a:lnTo>
                  <a:pt x="146" y="190"/>
                </a:lnTo>
                <a:lnTo>
                  <a:pt x="151" y="190"/>
                </a:lnTo>
                <a:lnTo>
                  <a:pt x="154" y="192"/>
                </a:lnTo>
                <a:lnTo>
                  <a:pt x="155" y="195"/>
                </a:lnTo>
                <a:lnTo>
                  <a:pt x="154" y="202"/>
                </a:lnTo>
                <a:lnTo>
                  <a:pt x="154" y="205"/>
                </a:lnTo>
                <a:lnTo>
                  <a:pt x="160" y="212"/>
                </a:lnTo>
                <a:lnTo>
                  <a:pt x="161" y="214"/>
                </a:lnTo>
                <a:lnTo>
                  <a:pt x="164" y="217"/>
                </a:lnTo>
                <a:lnTo>
                  <a:pt x="165" y="222"/>
                </a:lnTo>
                <a:lnTo>
                  <a:pt x="167" y="224"/>
                </a:lnTo>
                <a:lnTo>
                  <a:pt x="170" y="225"/>
                </a:lnTo>
                <a:lnTo>
                  <a:pt x="171" y="227"/>
                </a:lnTo>
                <a:lnTo>
                  <a:pt x="170" y="230"/>
                </a:lnTo>
                <a:lnTo>
                  <a:pt x="171" y="231"/>
                </a:lnTo>
                <a:lnTo>
                  <a:pt x="174" y="231"/>
                </a:lnTo>
                <a:lnTo>
                  <a:pt x="174" y="233"/>
                </a:lnTo>
                <a:lnTo>
                  <a:pt x="174" y="240"/>
                </a:lnTo>
                <a:lnTo>
                  <a:pt x="176" y="242"/>
                </a:lnTo>
                <a:lnTo>
                  <a:pt x="177" y="242"/>
                </a:lnTo>
                <a:lnTo>
                  <a:pt x="174" y="247"/>
                </a:lnTo>
                <a:lnTo>
                  <a:pt x="173" y="252"/>
                </a:lnTo>
                <a:lnTo>
                  <a:pt x="173" y="253"/>
                </a:lnTo>
                <a:lnTo>
                  <a:pt x="171" y="253"/>
                </a:lnTo>
                <a:lnTo>
                  <a:pt x="168" y="253"/>
                </a:lnTo>
                <a:lnTo>
                  <a:pt x="165" y="255"/>
                </a:lnTo>
                <a:lnTo>
                  <a:pt x="162" y="253"/>
                </a:lnTo>
                <a:lnTo>
                  <a:pt x="154" y="261"/>
                </a:lnTo>
                <a:lnTo>
                  <a:pt x="152" y="261"/>
                </a:lnTo>
                <a:lnTo>
                  <a:pt x="151" y="258"/>
                </a:lnTo>
                <a:lnTo>
                  <a:pt x="149" y="255"/>
                </a:lnTo>
                <a:lnTo>
                  <a:pt x="148" y="255"/>
                </a:lnTo>
                <a:lnTo>
                  <a:pt x="146" y="253"/>
                </a:lnTo>
                <a:lnTo>
                  <a:pt x="146" y="252"/>
                </a:lnTo>
                <a:lnTo>
                  <a:pt x="143" y="250"/>
                </a:lnTo>
                <a:lnTo>
                  <a:pt x="140" y="252"/>
                </a:lnTo>
                <a:lnTo>
                  <a:pt x="132" y="252"/>
                </a:lnTo>
                <a:lnTo>
                  <a:pt x="126" y="255"/>
                </a:lnTo>
                <a:lnTo>
                  <a:pt x="123" y="253"/>
                </a:lnTo>
                <a:lnTo>
                  <a:pt x="121" y="255"/>
                </a:lnTo>
                <a:lnTo>
                  <a:pt x="118" y="256"/>
                </a:lnTo>
                <a:lnTo>
                  <a:pt x="116" y="258"/>
                </a:lnTo>
                <a:lnTo>
                  <a:pt x="114" y="259"/>
                </a:lnTo>
                <a:lnTo>
                  <a:pt x="111" y="256"/>
                </a:lnTo>
                <a:lnTo>
                  <a:pt x="110" y="255"/>
                </a:lnTo>
                <a:lnTo>
                  <a:pt x="107" y="255"/>
                </a:lnTo>
                <a:lnTo>
                  <a:pt x="104" y="255"/>
                </a:lnTo>
                <a:lnTo>
                  <a:pt x="101" y="256"/>
                </a:lnTo>
                <a:lnTo>
                  <a:pt x="99" y="256"/>
                </a:lnTo>
                <a:lnTo>
                  <a:pt x="98" y="253"/>
                </a:lnTo>
                <a:lnTo>
                  <a:pt x="95" y="253"/>
                </a:lnTo>
                <a:lnTo>
                  <a:pt x="94" y="253"/>
                </a:lnTo>
                <a:lnTo>
                  <a:pt x="91" y="253"/>
                </a:lnTo>
                <a:lnTo>
                  <a:pt x="86" y="255"/>
                </a:lnTo>
                <a:lnTo>
                  <a:pt x="85" y="255"/>
                </a:lnTo>
                <a:lnTo>
                  <a:pt x="83" y="253"/>
                </a:lnTo>
                <a:lnTo>
                  <a:pt x="82" y="253"/>
                </a:lnTo>
                <a:lnTo>
                  <a:pt x="79" y="253"/>
                </a:lnTo>
                <a:lnTo>
                  <a:pt x="75" y="256"/>
                </a:lnTo>
                <a:lnTo>
                  <a:pt x="73" y="256"/>
                </a:lnTo>
                <a:lnTo>
                  <a:pt x="70" y="255"/>
                </a:lnTo>
                <a:lnTo>
                  <a:pt x="67" y="255"/>
                </a:lnTo>
                <a:lnTo>
                  <a:pt x="66" y="252"/>
                </a:lnTo>
                <a:lnTo>
                  <a:pt x="64" y="252"/>
                </a:lnTo>
                <a:lnTo>
                  <a:pt x="64" y="253"/>
                </a:lnTo>
                <a:lnTo>
                  <a:pt x="58" y="255"/>
                </a:lnTo>
                <a:lnTo>
                  <a:pt x="54" y="259"/>
                </a:lnTo>
                <a:lnTo>
                  <a:pt x="48" y="259"/>
                </a:lnTo>
                <a:lnTo>
                  <a:pt x="45" y="258"/>
                </a:lnTo>
                <a:lnTo>
                  <a:pt x="45" y="256"/>
                </a:lnTo>
                <a:lnTo>
                  <a:pt x="45" y="253"/>
                </a:lnTo>
                <a:lnTo>
                  <a:pt x="47" y="252"/>
                </a:lnTo>
                <a:lnTo>
                  <a:pt x="45" y="249"/>
                </a:lnTo>
                <a:lnTo>
                  <a:pt x="47" y="247"/>
                </a:lnTo>
                <a:lnTo>
                  <a:pt x="48" y="246"/>
                </a:lnTo>
                <a:lnTo>
                  <a:pt x="47" y="244"/>
                </a:lnTo>
                <a:lnTo>
                  <a:pt x="44" y="244"/>
                </a:lnTo>
                <a:lnTo>
                  <a:pt x="42" y="242"/>
                </a:lnTo>
                <a:lnTo>
                  <a:pt x="39" y="243"/>
                </a:lnTo>
                <a:lnTo>
                  <a:pt x="39" y="240"/>
                </a:lnTo>
                <a:lnTo>
                  <a:pt x="38" y="240"/>
                </a:lnTo>
                <a:lnTo>
                  <a:pt x="31" y="239"/>
                </a:lnTo>
                <a:lnTo>
                  <a:pt x="26" y="239"/>
                </a:lnTo>
                <a:lnTo>
                  <a:pt x="23" y="239"/>
                </a:lnTo>
                <a:lnTo>
                  <a:pt x="17" y="239"/>
                </a:lnTo>
                <a:lnTo>
                  <a:pt x="16" y="240"/>
                </a:lnTo>
                <a:lnTo>
                  <a:pt x="13" y="240"/>
                </a:lnTo>
                <a:lnTo>
                  <a:pt x="14" y="233"/>
                </a:lnTo>
                <a:lnTo>
                  <a:pt x="12" y="230"/>
                </a:lnTo>
                <a:lnTo>
                  <a:pt x="13" y="228"/>
                </a:lnTo>
                <a:lnTo>
                  <a:pt x="16" y="228"/>
                </a:lnTo>
                <a:lnTo>
                  <a:pt x="20" y="225"/>
                </a:lnTo>
                <a:lnTo>
                  <a:pt x="20" y="222"/>
                </a:lnTo>
                <a:lnTo>
                  <a:pt x="20" y="218"/>
                </a:lnTo>
                <a:lnTo>
                  <a:pt x="25" y="205"/>
                </a:lnTo>
                <a:lnTo>
                  <a:pt x="25" y="202"/>
                </a:lnTo>
                <a:lnTo>
                  <a:pt x="22" y="193"/>
                </a:lnTo>
                <a:lnTo>
                  <a:pt x="29" y="186"/>
                </a:lnTo>
                <a:lnTo>
                  <a:pt x="29" y="176"/>
                </a:lnTo>
                <a:lnTo>
                  <a:pt x="28" y="168"/>
                </a:lnTo>
                <a:lnTo>
                  <a:pt x="25" y="159"/>
                </a:lnTo>
                <a:lnTo>
                  <a:pt x="20" y="151"/>
                </a:lnTo>
                <a:lnTo>
                  <a:pt x="16" y="151"/>
                </a:lnTo>
                <a:lnTo>
                  <a:pt x="16" y="148"/>
                </a:lnTo>
                <a:lnTo>
                  <a:pt x="10" y="143"/>
                </a:lnTo>
                <a:lnTo>
                  <a:pt x="9" y="140"/>
                </a:lnTo>
                <a:lnTo>
                  <a:pt x="6" y="139"/>
                </a:lnTo>
                <a:lnTo>
                  <a:pt x="6" y="137"/>
                </a:lnTo>
                <a:lnTo>
                  <a:pt x="7" y="135"/>
                </a:lnTo>
                <a:lnTo>
                  <a:pt x="7" y="133"/>
                </a:lnTo>
                <a:lnTo>
                  <a:pt x="0" y="127"/>
                </a:lnTo>
                <a:lnTo>
                  <a:pt x="3" y="121"/>
                </a:lnTo>
                <a:lnTo>
                  <a:pt x="4" y="118"/>
                </a:lnTo>
                <a:lnTo>
                  <a:pt x="6" y="116"/>
                </a:lnTo>
                <a:lnTo>
                  <a:pt x="6" y="114"/>
                </a:lnTo>
                <a:lnTo>
                  <a:pt x="7" y="110"/>
                </a:lnTo>
                <a:lnTo>
                  <a:pt x="9" y="102"/>
                </a:lnTo>
                <a:lnTo>
                  <a:pt x="9" y="99"/>
                </a:lnTo>
                <a:lnTo>
                  <a:pt x="9" y="96"/>
                </a:lnTo>
                <a:lnTo>
                  <a:pt x="9" y="91"/>
                </a:lnTo>
                <a:lnTo>
                  <a:pt x="9" y="85"/>
                </a:lnTo>
                <a:lnTo>
                  <a:pt x="9" y="77"/>
                </a:lnTo>
                <a:lnTo>
                  <a:pt x="12" y="60"/>
                </a:lnTo>
                <a:lnTo>
                  <a:pt x="12" y="55"/>
                </a:lnTo>
                <a:lnTo>
                  <a:pt x="12" y="53"/>
                </a:lnTo>
                <a:lnTo>
                  <a:pt x="12" y="48"/>
                </a:lnTo>
                <a:lnTo>
                  <a:pt x="13" y="47"/>
                </a:lnTo>
                <a:lnTo>
                  <a:pt x="13" y="41"/>
                </a:lnTo>
                <a:lnTo>
                  <a:pt x="13" y="38"/>
                </a:lnTo>
                <a:lnTo>
                  <a:pt x="14" y="36"/>
                </a:lnTo>
                <a:lnTo>
                  <a:pt x="16" y="32"/>
                </a:lnTo>
                <a:lnTo>
                  <a:pt x="17" y="29"/>
                </a:lnTo>
                <a:lnTo>
                  <a:pt x="20" y="25"/>
                </a:lnTo>
                <a:lnTo>
                  <a:pt x="22" y="23"/>
                </a:lnTo>
                <a:lnTo>
                  <a:pt x="23" y="22"/>
                </a:lnTo>
                <a:lnTo>
                  <a:pt x="29" y="19"/>
                </a:lnTo>
                <a:lnTo>
                  <a:pt x="31" y="17"/>
                </a:lnTo>
                <a:lnTo>
                  <a:pt x="33" y="16"/>
                </a:lnTo>
                <a:lnTo>
                  <a:pt x="35" y="16"/>
                </a:lnTo>
                <a:lnTo>
                  <a:pt x="38" y="14"/>
                </a:lnTo>
                <a:lnTo>
                  <a:pt x="42" y="13"/>
                </a:lnTo>
                <a:lnTo>
                  <a:pt x="47" y="13"/>
                </a:lnTo>
                <a:lnTo>
                  <a:pt x="51" y="13"/>
                </a:lnTo>
                <a:close/>
                <a:moveTo>
                  <a:pt x="7" y="102"/>
                </a:moveTo>
                <a:lnTo>
                  <a:pt x="7" y="104"/>
                </a:lnTo>
                <a:lnTo>
                  <a:pt x="6" y="104"/>
                </a:lnTo>
                <a:lnTo>
                  <a:pt x="6" y="102"/>
                </a:lnTo>
                <a:lnTo>
                  <a:pt x="7" y="101"/>
                </a:lnTo>
                <a:lnTo>
                  <a:pt x="7" y="102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latin typeface="Arial" charset="0"/>
              <a:cs typeface="Arial" pitchFamily="34" charset="0"/>
            </a:endParaRPr>
          </a:p>
        </p:txBody>
      </p:sp>
      <p:sp>
        <p:nvSpPr>
          <p:cNvPr id="364" name="Freeform 274"/>
          <p:cNvSpPr>
            <a:spLocks/>
          </p:cNvSpPr>
          <p:nvPr/>
        </p:nvSpPr>
        <p:spPr bwMode="auto">
          <a:xfrm rot="21334256">
            <a:off x="4114414" y="1682172"/>
            <a:ext cx="656859" cy="548840"/>
          </a:xfrm>
          <a:custGeom>
            <a:avLst/>
            <a:gdLst>
              <a:gd name="T0" fmla="*/ 2147483647 w 171"/>
              <a:gd name="T1" fmla="*/ 2147483647 h 150"/>
              <a:gd name="T2" fmla="*/ 2147483647 w 171"/>
              <a:gd name="T3" fmla="*/ 2147483647 h 150"/>
              <a:gd name="T4" fmla="*/ 2147483647 w 171"/>
              <a:gd name="T5" fmla="*/ 2147483647 h 150"/>
              <a:gd name="T6" fmla="*/ 2147483647 w 171"/>
              <a:gd name="T7" fmla="*/ 2147483647 h 150"/>
              <a:gd name="T8" fmla="*/ 2147483647 w 171"/>
              <a:gd name="T9" fmla="*/ 2147483647 h 150"/>
              <a:gd name="T10" fmla="*/ 2147483647 w 171"/>
              <a:gd name="T11" fmla="*/ 2147483647 h 150"/>
              <a:gd name="T12" fmla="*/ 2147483647 w 171"/>
              <a:gd name="T13" fmla="*/ 2147483647 h 150"/>
              <a:gd name="T14" fmla="*/ 2147483647 w 171"/>
              <a:gd name="T15" fmla="*/ 2147483647 h 150"/>
              <a:gd name="T16" fmla="*/ 2147483647 w 171"/>
              <a:gd name="T17" fmla="*/ 2147483647 h 150"/>
              <a:gd name="T18" fmla="*/ 2147483647 w 171"/>
              <a:gd name="T19" fmla="*/ 2147483647 h 150"/>
              <a:gd name="T20" fmla="*/ 2147483647 w 171"/>
              <a:gd name="T21" fmla="*/ 2147483647 h 150"/>
              <a:gd name="T22" fmla="*/ 2147483647 w 171"/>
              <a:gd name="T23" fmla="*/ 2147483647 h 150"/>
              <a:gd name="T24" fmla="*/ 2147483647 w 171"/>
              <a:gd name="T25" fmla="*/ 2147483647 h 150"/>
              <a:gd name="T26" fmla="*/ 2147483647 w 171"/>
              <a:gd name="T27" fmla="*/ 2147483647 h 150"/>
              <a:gd name="T28" fmla="*/ 2147483647 w 171"/>
              <a:gd name="T29" fmla="*/ 2147483647 h 150"/>
              <a:gd name="T30" fmla="*/ 2147483647 w 171"/>
              <a:gd name="T31" fmla="*/ 2147483647 h 150"/>
              <a:gd name="T32" fmla="*/ 2147483647 w 171"/>
              <a:gd name="T33" fmla="*/ 2147483647 h 150"/>
              <a:gd name="T34" fmla="*/ 2147483647 w 171"/>
              <a:gd name="T35" fmla="*/ 2147483647 h 150"/>
              <a:gd name="T36" fmla="*/ 2147483647 w 171"/>
              <a:gd name="T37" fmla="*/ 2147483647 h 150"/>
              <a:gd name="T38" fmla="*/ 2147483647 w 171"/>
              <a:gd name="T39" fmla="*/ 2147483647 h 150"/>
              <a:gd name="T40" fmla="*/ 2147483647 w 171"/>
              <a:gd name="T41" fmla="*/ 2147483647 h 150"/>
              <a:gd name="T42" fmla="*/ 2147483647 w 171"/>
              <a:gd name="T43" fmla="*/ 2147483647 h 150"/>
              <a:gd name="T44" fmla="*/ 2147483647 w 171"/>
              <a:gd name="T45" fmla="*/ 2147483647 h 150"/>
              <a:gd name="T46" fmla="*/ 2147483647 w 171"/>
              <a:gd name="T47" fmla="*/ 2147483647 h 150"/>
              <a:gd name="T48" fmla="*/ 2147483647 w 171"/>
              <a:gd name="T49" fmla="*/ 2147483647 h 150"/>
              <a:gd name="T50" fmla="*/ 2147483647 w 171"/>
              <a:gd name="T51" fmla="*/ 2147483647 h 150"/>
              <a:gd name="T52" fmla="*/ 2147483647 w 171"/>
              <a:gd name="T53" fmla="*/ 2147483647 h 150"/>
              <a:gd name="T54" fmla="*/ 2147483647 w 171"/>
              <a:gd name="T55" fmla="*/ 2147483647 h 150"/>
              <a:gd name="T56" fmla="*/ 2147483647 w 171"/>
              <a:gd name="T57" fmla="*/ 2147483647 h 150"/>
              <a:gd name="T58" fmla="*/ 2147483647 w 171"/>
              <a:gd name="T59" fmla="*/ 2147483647 h 150"/>
              <a:gd name="T60" fmla="*/ 2147483647 w 171"/>
              <a:gd name="T61" fmla="*/ 2147483647 h 150"/>
              <a:gd name="T62" fmla="*/ 2147483647 w 171"/>
              <a:gd name="T63" fmla="*/ 2147483647 h 150"/>
              <a:gd name="T64" fmla="*/ 2147483647 w 171"/>
              <a:gd name="T65" fmla="*/ 2147483647 h 150"/>
              <a:gd name="T66" fmla="*/ 2147483647 w 171"/>
              <a:gd name="T67" fmla="*/ 2147483647 h 150"/>
              <a:gd name="T68" fmla="*/ 2147483647 w 171"/>
              <a:gd name="T69" fmla="*/ 2147483647 h 150"/>
              <a:gd name="T70" fmla="*/ 2147483647 w 171"/>
              <a:gd name="T71" fmla="*/ 2147483647 h 150"/>
              <a:gd name="T72" fmla="*/ 2147483647 w 171"/>
              <a:gd name="T73" fmla="*/ 2147483647 h 150"/>
              <a:gd name="T74" fmla="*/ 2147483647 w 171"/>
              <a:gd name="T75" fmla="*/ 2147483647 h 150"/>
              <a:gd name="T76" fmla="*/ 2147483647 w 171"/>
              <a:gd name="T77" fmla="*/ 2147483647 h 150"/>
              <a:gd name="T78" fmla="*/ 2147483647 w 171"/>
              <a:gd name="T79" fmla="*/ 2147483647 h 150"/>
              <a:gd name="T80" fmla="*/ 2147483647 w 171"/>
              <a:gd name="T81" fmla="*/ 2147483647 h 150"/>
              <a:gd name="T82" fmla="*/ 2147483647 w 171"/>
              <a:gd name="T83" fmla="*/ 2147483647 h 150"/>
              <a:gd name="T84" fmla="*/ 2147483647 w 171"/>
              <a:gd name="T85" fmla="*/ 2147483647 h 150"/>
              <a:gd name="T86" fmla="*/ 2147483647 w 171"/>
              <a:gd name="T87" fmla="*/ 2147483647 h 150"/>
              <a:gd name="T88" fmla="*/ 2147483647 w 171"/>
              <a:gd name="T89" fmla="*/ 2147483647 h 150"/>
              <a:gd name="T90" fmla="*/ 2147483647 w 171"/>
              <a:gd name="T91" fmla="*/ 2147483647 h 150"/>
              <a:gd name="T92" fmla="*/ 2147483647 w 171"/>
              <a:gd name="T93" fmla="*/ 2147483647 h 150"/>
              <a:gd name="T94" fmla="*/ 2147483647 w 171"/>
              <a:gd name="T95" fmla="*/ 2147483647 h 150"/>
              <a:gd name="T96" fmla="*/ 2147483647 w 171"/>
              <a:gd name="T97" fmla="*/ 2147483647 h 150"/>
              <a:gd name="T98" fmla="*/ 2147483647 w 171"/>
              <a:gd name="T99" fmla="*/ 2147483647 h 150"/>
              <a:gd name="T100" fmla="*/ 2147483647 w 171"/>
              <a:gd name="T101" fmla="*/ 2147483647 h 150"/>
              <a:gd name="T102" fmla="*/ 2147483647 w 171"/>
              <a:gd name="T103" fmla="*/ 2147483647 h 150"/>
              <a:gd name="T104" fmla="*/ 2147483647 w 171"/>
              <a:gd name="T105" fmla="*/ 2147483647 h 150"/>
              <a:gd name="T106" fmla="*/ 2147483647 w 171"/>
              <a:gd name="T107" fmla="*/ 2147483647 h 150"/>
              <a:gd name="T108" fmla="*/ 2147483647 w 171"/>
              <a:gd name="T109" fmla="*/ 2147483647 h 150"/>
              <a:gd name="T110" fmla="*/ 2147483647 w 171"/>
              <a:gd name="T111" fmla="*/ 2147483647 h 150"/>
              <a:gd name="T112" fmla="*/ 2147483647 w 171"/>
              <a:gd name="T113" fmla="*/ 0 h 150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171"/>
              <a:gd name="T172" fmla="*/ 0 h 150"/>
              <a:gd name="T173" fmla="*/ 171 w 171"/>
              <a:gd name="T174" fmla="*/ 150 h 150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171" h="150">
                <a:moveTo>
                  <a:pt x="145" y="0"/>
                </a:moveTo>
                <a:lnTo>
                  <a:pt x="165" y="2"/>
                </a:lnTo>
                <a:lnTo>
                  <a:pt x="164" y="28"/>
                </a:lnTo>
                <a:lnTo>
                  <a:pt x="164" y="34"/>
                </a:lnTo>
                <a:lnTo>
                  <a:pt x="165" y="33"/>
                </a:lnTo>
                <a:lnTo>
                  <a:pt x="167" y="30"/>
                </a:lnTo>
                <a:lnTo>
                  <a:pt x="170" y="30"/>
                </a:lnTo>
                <a:lnTo>
                  <a:pt x="167" y="72"/>
                </a:lnTo>
                <a:lnTo>
                  <a:pt x="171" y="72"/>
                </a:lnTo>
                <a:lnTo>
                  <a:pt x="170" y="109"/>
                </a:lnTo>
                <a:lnTo>
                  <a:pt x="168" y="113"/>
                </a:lnTo>
                <a:lnTo>
                  <a:pt x="161" y="109"/>
                </a:lnTo>
                <a:lnTo>
                  <a:pt x="155" y="110"/>
                </a:lnTo>
                <a:lnTo>
                  <a:pt x="148" y="109"/>
                </a:lnTo>
                <a:lnTo>
                  <a:pt x="149" y="113"/>
                </a:lnTo>
                <a:lnTo>
                  <a:pt x="149" y="118"/>
                </a:lnTo>
                <a:lnTo>
                  <a:pt x="146" y="119"/>
                </a:lnTo>
                <a:lnTo>
                  <a:pt x="140" y="122"/>
                </a:lnTo>
                <a:lnTo>
                  <a:pt x="136" y="123"/>
                </a:lnTo>
                <a:lnTo>
                  <a:pt x="131" y="123"/>
                </a:lnTo>
                <a:lnTo>
                  <a:pt x="121" y="134"/>
                </a:lnTo>
                <a:lnTo>
                  <a:pt x="121" y="150"/>
                </a:lnTo>
                <a:lnTo>
                  <a:pt x="105" y="142"/>
                </a:lnTo>
                <a:lnTo>
                  <a:pt x="82" y="128"/>
                </a:lnTo>
                <a:lnTo>
                  <a:pt x="85" y="123"/>
                </a:lnTo>
                <a:lnTo>
                  <a:pt x="73" y="118"/>
                </a:lnTo>
                <a:lnTo>
                  <a:pt x="11" y="113"/>
                </a:lnTo>
                <a:lnTo>
                  <a:pt x="13" y="106"/>
                </a:lnTo>
                <a:lnTo>
                  <a:pt x="14" y="94"/>
                </a:lnTo>
                <a:lnTo>
                  <a:pt x="19" y="94"/>
                </a:lnTo>
                <a:lnTo>
                  <a:pt x="17" y="93"/>
                </a:lnTo>
                <a:lnTo>
                  <a:pt x="19" y="90"/>
                </a:lnTo>
                <a:lnTo>
                  <a:pt x="19" y="88"/>
                </a:lnTo>
                <a:lnTo>
                  <a:pt x="14" y="87"/>
                </a:lnTo>
                <a:lnTo>
                  <a:pt x="8" y="85"/>
                </a:lnTo>
                <a:lnTo>
                  <a:pt x="5" y="85"/>
                </a:lnTo>
                <a:lnTo>
                  <a:pt x="2" y="82"/>
                </a:lnTo>
                <a:lnTo>
                  <a:pt x="1" y="82"/>
                </a:lnTo>
                <a:lnTo>
                  <a:pt x="0" y="81"/>
                </a:lnTo>
                <a:lnTo>
                  <a:pt x="4" y="81"/>
                </a:lnTo>
                <a:lnTo>
                  <a:pt x="7" y="82"/>
                </a:lnTo>
                <a:lnTo>
                  <a:pt x="8" y="82"/>
                </a:lnTo>
                <a:lnTo>
                  <a:pt x="10" y="53"/>
                </a:lnTo>
                <a:lnTo>
                  <a:pt x="39" y="55"/>
                </a:lnTo>
                <a:lnTo>
                  <a:pt x="41" y="41"/>
                </a:lnTo>
                <a:lnTo>
                  <a:pt x="43" y="37"/>
                </a:lnTo>
                <a:lnTo>
                  <a:pt x="48" y="40"/>
                </a:lnTo>
                <a:lnTo>
                  <a:pt x="52" y="41"/>
                </a:lnTo>
                <a:lnTo>
                  <a:pt x="52" y="40"/>
                </a:lnTo>
                <a:lnTo>
                  <a:pt x="54" y="37"/>
                </a:lnTo>
                <a:lnTo>
                  <a:pt x="54" y="30"/>
                </a:lnTo>
                <a:lnTo>
                  <a:pt x="54" y="24"/>
                </a:lnTo>
                <a:lnTo>
                  <a:pt x="64" y="16"/>
                </a:lnTo>
                <a:lnTo>
                  <a:pt x="65" y="18"/>
                </a:lnTo>
                <a:lnTo>
                  <a:pt x="67" y="16"/>
                </a:lnTo>
                <a:lnTo>
                  <a:pt x="70" y="15"/>
                </a:lnTo>
                <a:lnTo>
                  <a:pt x="71" y="15"/>
                </a:lnTo>
                <a:lnTo>
                  <a:pt x="73" y="16"/>
                </a:lnTo>
                <a:lnTo>
                  <a:pt x="77" y="18"/>
                </a:lnTo>
                <a:lnTo>
                  <a:pt x="80" y="19"/>
                </a:lnTo>
                <a:lnTo>
                  <a:pt x="82" y="18"/>
                </a:lnTo>
                <a:lnTo>
                  <a:pt x="86" y="16"/>
                </a:lnTo>
                <a:lnTo>
                  <a:pt x="85" y="16"/>
                </a:lnTo>
                <a:lnTo>
                  <a:pt x="85" y="15"/>
                </a:lnTo>
                <a:lnTo>
                  <a:pt x="85" y="11"/>
                </a:lnTo>
                <a:lnTo>
                  <a:pt x="86" y="9"/>
                </a:lnTo>
                <a:lnTo>
                  <a:pt x="87" y="8"/>
                </a:lnTo>
                <a:lnTo>
                  <a:pt x="89" y="8"/>
                </a:lnTo>
                <a:lnTo>
                  <a:pt x="89" y="9"/>
                </a:lnTo>
                <a:lnTo>
                  <a:pt x="90" y="11"/>
                </a:lnTo>
                <a:lnTo>
                  <a:pt x="92" y="13"/>
                </a:lnTo>
                <a:lnTo>
                  <a:pt x="92" y="16"/>
                </a:lnTo>
                <a:lnTo>
                  <a:pt x="92" y="18"/>
                </a:lnTo>
                <a:lnTo>
                  <a:pt x="96" y="21"/>
                </a:lnTo>
                <a:lnTo>
                  <a:pt x="96" y="22"/>
                </a:lnTo>
                <a:lnTo>
                  <a:pt x="98" y="27"/>
                </a:lnTo>
                <a:lnTo>
                  <a:pt x="101" y="30"/>
                </a:lnTo>
                <a:lnTo>
                  <a:pt x="102" y="30"/>
                </a:lnTo>
                <a:lnTo>
                  <a:pt x="104" y="31"/>
                </a:lnTo>
                <a:lnTo>
                  <a:pt x="107" y="31"/>
                </a:lnTo>
                <a:lnTo>
                  <a:pt x="108" y="31"/>
                </a:lnTo>
                <a:lnTo>
                  <a:pt x="111" y="31"/>
                </a:lnTo>
                <a:lnTo>
                  <a:pt x="115" y="30"/>
                </a:lnTo>
                <a:lnTo>
                  <a:pt x="117" y="30"/>
                </a:lnTo>
                <a:lnTo>
                  <a:pt x="118" y="28"/>
                </a:lnTo>
                <a:lnTo>
                  <a:pt x="118" y="27"/>
                </a:lnTo>
                <a:lnTo>
                  <a:pt x="118" y="25"/>
                </a:lnTo>
                <a:lnTo>
                  <a:pt x="118" y="24"/>
                </a:lnTo>
                <a:lnTo>
                  <a:pt x="120" y="24"/>
                </a:lnTo>
                <a:lnTo>
                  <a:pt x="121" y="22"/>
                </a:lnTo>
                <a:lnTo>
                  <a:pt x="123" y="24"/>
                </a:lnTo>
                <a:lnTo>
                  <a:pt x="124" y="27"/>
                </a:lnTo>
                <a:lnTo>
                  <a:pt x="126" y="27"/>
                </a:lnTo>
                <a:lnTo>
                  <a:pt x="127" y="25"/>
                </a:lnTo>
                <a:lnTo>
                  <a:pt x="128" y="24"/>
                </a:lnTo>
                <a:lnTo>
                  <a:pt x="130" y="24"/>
                </a:lnTo>
                <a:lnTo>
                  <a:pt x="134" y="27"/>
                </a:lnTo>
                <a:lnTo>
                  <a:pt x="136" y="30"/>
                </a:lnTo>
                <a:lnTo>
                  <a:pt x="136" y="25"/>
                </a:lnTo>
                <a:lnTo>
                  <a:pt x="137" y="24"/>
                </a:lnTo>
                <a:lnTo>
                  <a:pt x="140" y="22"/>
                </a:lnTo>
                <a:lnTo>
                  <a:pt x="142" y="22"/>
                </a:lnTo>
                <a:lnTo>
                  <a:pt x="142" y="18"/>
                </a:lnTo>
                <a:lnTo>
                  <a:pt x="142" y="3"/>
                </a:lnTo>
                <a:lnTo>
                  <a:pt x="143" y="2"/>
                </a:lnTo>
                <a:lnTo>
                  <a:pt x="145" y="0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latin typeface="Arial" charset="0"/>
              <a:cs typeface="Arial" pitchFamily="34" charset="0"/>
            </a:endParaRPr>
          </a:p>
        </p:txBody>
      </p:sp>
      <p:sp>
        <p:nvSpPr>
          <p:cNvPr id="365" name="Freeform 275"/>
          <p:cNvSpPr>
            <a:spLocks noEditPoints="1"/>
          </p:cNvSpPr>
          <p:nvPr/>
        </p:nvSpPr>
        <p:spPr bwMode="auto">
          <a:xfrm rot="21334256">
            <a:off x="6586619" y="4104722"/>
            <a:ext cx="417379" cy="456284"/>
          </a:xfrm>
          <a:custGeom>
            <a:avLst/>
            <a:gdLst>
              <a:gd name="T0" fmla="*/ 2147483647 w 109"/>
              <a:gd name="T1" fmla="*/ 2147483647 h 125"/>
              <a:gd name="T2" fmla="*/ 2147483647 w 109"/>
              <a:gd name="T3" fmla="*/ 0 h 125"/>
              <a:gd name="T4" fmla="*/ 2147483647 w 109"/>
              <a:gd name="T5" fmla="*/ 2147483647 h 125"/>
              <a:gd name="T6" fmla="*/ 2147483647 w 109"/>
              <a:gd name="T7" fmla="*/ 2147483647 h 125"/>
              <a:gd name="T8" fmla="*/ 2147483647 w 109"/>
              <a:gd name="T9" fmla="*/ 2147483647 h 125"/>
              <a:gd name="T10" fmla="*/ 2147483647 w 109"/>
              <a:gd name="T11" fmla="*/ 2147483647 h 125"/>
              <a:gd name="T12" fmla="*/ 2147483647 w 109"/>
              <a:gd name="T13" fmla="*/ 2147483647 h 125"/>
              <a:gd name="T14" fmla="*/ 2147483647 w 109"/>
              <a:gd name="T15" fmla="*/ 2147483647 h 125"/>
              <a:gd name="T16" fmla="*/ 2147483647 w 109"/>
              <a:gd name="T17" fmla="*/ 2147483647 h 125"/>
              <a:gd name="T18" fmla="*/ 2147483647 w 109"/>
              <a:gd name="T19" fmla="*/ 2147483647 h 125"/>
              <a:gd name="T20" fmla="*/ 2147483647 w 109"/>
              <a:gd name="T21" fmla="*/ 2147483647 h 125"/>
              <a:gd name="T22" fmla="*/ 2147483647 w 109"/>
              <a:gd name="T23" fmla="*/ 2147483647 h 125"/>
              <a:gd name="T24" fmla="*/ 2147483647 w 109"/>
              <a:gd name="T25" fmla="*/ 2147483647 h 125"/>
              <a:gd name="T26" fmla="*/ 2147483647 w 109"/>
              <a:gd name="T27" fmla="*/ 2147483647 h 125"/>
              <a:gd name="T28" fmla="*/ 2147483647 w 109"/>
              <a:gd name="T29" fmla="*/ 2147483647 h 125"/>
              <a:gd name="T30" fmla="*/ 2147483647 w 109"/>
              <a:gd name="T31" fmla="*/ 2147483647 h 125"/>
              <a:gd name="T32" fmla="*/ 2147483647 w 109"/>
              <a:gd name="T33" fmla="*/ 2147483647 h 125"/>
              <a:gd name="T34" fmla="*/ 2147483647 w 109"/>
              <a:gd name="T35" fmla="*/ 2147483647 h 125"/>
              <a:gd name="T36" fmla="*/ 2147483647 w 109"/>
              <a:gd name="T37" fmla="*/ 2147483647 h 125"/>
              <a:gd name="T38" fmla="*/ 2147483647 w 109"/>
              <a:gd name="T39" fmla="*/ 2147483647 h 125"/>
              <a:gd name="T40" fmla="*/ 2147483647 w 109"/>
              <a:gd name="T41" fmla="*/ 2147483647 h 125"/>
              <a:gd name="T42" fmla="*/ 2147483647 w 109"/>
              <a:gd name="T43" fmla="*/ 2147483647 h 125"/>
              <a:gd name="T44" fmla="*/ 2147483647 w 109"/>
              <a:gd name="T45" fmla="*/ 2147483647 h 125"/>
              <a:gd name="T46" fmla="*/ 2147483647 w 109"/>
              <a:gd name="T47" fmla="*/ 2147483647 h 125"/>
              <a:gd name="T48" fmla="*/ 2147483647 w 109"/>
              <a:gd name="T49" fmla="*/ 2147483647 h 125"/>
              <a:gd name="T50" fmla="*/ 2147483647 w 109"/>
              <a:gd name="T51" fmla="*/ 2147483647 h 125"/>
              <a:gd name="T52" fmla="*/ 2147483647 w 109"/>
              <a:gd name="T53" fmla="*/ 2147483647 h 125"/>
              <a:gd name="T54" fmla="*/ 2147483647 w 109"/>
              <a:gd name="T55" fmla="*/ 2147483647 h 125"/>
              <a:gd name="T56" fmla="*/ 2147483647 w 109"/>
              <a:gd name="T57" fmla="*/ 2147483647 h 125"/>
              <a:gd name="T58" fmla="*/ 2147483647 w 109"/>
              <a:gd name="T59" fmla="*/ 2147483647 h 125"/>
              <a:gd name="T60" fmla="*/ 2147483647 w 109"/>
              <a:gd name="T61" fmla="*/ 2147483647 h 125"/>
              <a:gd name="T62" fmla="*/ 2147483647 w 109"/>
              <a:gd name="T63" fmla="*/ 2147483647 h 125"/>
              <a:gd name="T64" fmla="*/ 2147483647 w 109"/>
              <a:gd name="T65" fmla="*/ 2147483647 h 125"/>
              <a:gd name="T66" fmla="*/ 2147483647 w 109"/>
              <a:gd name="T67" fmla="*/ 2147483647 h 125"/>
              <a:gd name="T68" fmla="*/ 2147483647 w 109"/>
              <a:gd name="T69" fmla="*/ 2147483647 h 125"/>
              <a:gd name="T70" fmla="*/ 2147483647 w 109"/>
              <a:gd name="T71" fmla="*/ 2147483647 h 125"/>
              <a:gd name="T72" fmla="*/ 0 w 109"/>
              <a:gd name="T73" fmla="*/ 2147483647 h 125"/>
              <a:gd name="T74" fmla="*/ 2147483647 w 109"/>
              <a:gd name="T75" fmla="*/ 2147483647 h 125"/>
              <a:gd name="T76" fmla="*/ 2147483647 w 109"/>
              <a:gd name="T77" fmla="*/ 2147483647 h 125"/>
              <a:gd name="T78" fmla="*/ 2147483647 w 109"/>
              <a:gd name="T79" fmla="*/ 2147483647 h 125"/>
              <a:gd name="T80" fmla="*/ 2147483647 w 109"/>
              <a:gd name="T81" fmla="*/ 2147483647 h 125"/>
              <a:gd name="T82" fmla="*/ 2147483647 w 109"/>
              <a:gd name="T83" fmla="*/ 2147483647 h 125"/>
              <a:gd name="T84" fmla="*/ 2147483647 w 109"/>
              <a:gd name="T85" fmla="*/ 2147483647 h 125"/>
              <a:gd name="T86" fmla="*/ 2147483647 w 109"/>
              <a:gd name="T87" fmla="*/ 2147483647 h 125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109"/>
              <a:gd name="T133" fmla="*/ 0 h 125"/>
              <a:gd name="T134" fmla="*/ 109 w 109"/>
              <a:gd name="T135" fmla="*/ 125 h 125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109" h="125">
                <a:moveTo>
                  <a:pt x="41" y="17"/>
                </a:moveTo>
                <a:lnTo>
                  <a:pt x="50" y="11"/>
                </a:lnTo>
                <a:lnTo>
                  <a:pt x="49" y="8"/>
                </a:lnTo>
                <a:lnTo>
                  <a:pt x="59" y="0"/>
                </a:lnTo>
                <a:lnTo>
                  <a:pt x="60" y="2"/>
                </a:lnTo>
                <a:lnTo>
                  <a:pt x="63" y="3"/>
                </a:lnTo>
                <a:lnTo>
                  <a:pt x="66" y="3"/>
                </a:lnTo>
                <a:lnTo>
                  <a:pt x="68" y="8"/>
                </a:lnTo>
                <a:lnTo>
                  <a:pt x="68" y="14"/>
                </a:lnTo>
                <a:lnTo>
                  <a:pt x="69" y="15"/>
                </a:lnTo>
                <a:lnTo>
                  <a:pt x="71" y="17"/>
                </a:lnTo>
                <a:lnTo>
                  <a:pt x="72" y="18"/>
                </a:lnTo>
                <a:lnTo>
                  <a:pt x="72" y="20"/>
                </a:lnTo>
                <a:lnTo>
                  <a:pt x="78" y="17"/>
                </a:lnTo>
                <a:lnTo>
                  <a:pt x="82" y="22"/>
                </a:lnTo>
                <a:lnTo>
                  <a:pt x="79" y="24"/>
                </a:lnTo>
                <a:lnTo>
                  <a:pt x="81" y="25"/>
                </a:lnTo>
                <a:lnTo>
                  <a:pt x="76" y="30"/>
                </a:lnTo>
                <a:lnTo>
                  <a:pt x="78" y="33"/>
                </a:lnTo>
                <a:lnTo>
                  <a:pt x="79" y="34"/>
                </a:lnTo>
                <a:lnTo>
                  <a:pt x="82" y="36"/>
                </a:lnTo>
                <a:lnTo>
                  <a:pt x="84" y="39"/>
                </a:lnTo>
                <a:lnTo>
                  <a:pt x="82" y="42"/>
                </a:lnTo>
                <a:lnTo>
                  <a:pt x="84" y="46"/>
                </a:lnTo>
                <a:lnTo>
                  <a:pt x="81" y="47"/>
                </a:lnTo>
                <a:lnTo>
                  <a:pt x="82" y="49"/>
                </a:lnTo>
                <a:lnTo>
                  <a:pt x="81" y="50"/>
                </a:lnTo>
                <a:lnTo>
                  <a:pt x="79" y="52"/>
                </a:lnTo>
                <a:lnTo>
                  <a:pt x="79" y="53"/>
                </a:lnTo>
                <a:lnTo>
                  <a:pt x="79" y="65"/>
                </a:lnTo>
                <a:lnTo>
                  <a:pt x="84" y="65"/>
                </a:lnTo>
                <a:lnTo>
                  <a:pt x="85" y="61"/>
                </a:lnTo>
                <a:lnTo>
                  <a:pt x="87" y="63"/>
                </a:lnTo>
                <a:lnTo>
                  <a:pt x="90" y="62"/>
                </a:lnTo>
                <a:lnTo>
                  <a:pt x="104" y="77"/>
                </a:lnTo>
                <a:lnTo>
                  <a:pt x="98" y="80"/>
                </a:lnTo>
                <a:lnTo>
                  <a:pt x="104" y="84"/>
                </a:lnTo>
                <a:lnTo>
                  <a:pt x="103" y="85"/>
                </a:lnTo>
                <a:lnTo>
                  <a:pt x="107" y="91"/>
                </a:lnTo>
                <a:lnTo>
                  <a:pt x="95" y="102"/>
                </a:lnTo>
                <a:lnTo>
                  <a:pt x="109" y="116"/>
                </a:lnTo>
                <a:lnTo>
                  <a:pt x="103" y="121"/>
                </a:lnTo>
                <a:lnTo>
                  <a:pt x="98" y="115"/>
                </a:lnTo>
                <a:lnTo>
                  <a:pt x="88" y="125"/>
                </a:lnTo>
                <a:lnTo>
                  <a:pt x="85" y="124"/>
                </a:lnTo>
                <a:lnTo>
                  <a:pt x="84" y="124"/>
                </a:lnTo>
                <a:lnTo>
                  <a:pt x="81" y="119"/>
                </a:lnTo>
                <a:lnTo>
                  <a:pt x="79" y="119"/>
                </a:lnTo>
                <a:lnTo>
                  <a:pt x="78" y="116"/>
                </a:lnTo>
                <a:lnTo>
                  <a:pt x="75" y="110"/>
                </a:lnTo>
                <a:lnTo>
                  <a:pt x="75" y="106"/>
                </a:lnTo>
                <a:lnTo>
                  <a:pt x="73" y="105"/>
                </a:lnTo>
                <a:lnTo>
                  <a:pt x="76" y="100"/>
                </a:lnTo>
                <a:lnTo>
                  <a:pt x="73" y="94"/>
                </a:lnTo>
                <a:lnTo>
                  <a:pt x="73" y="91"/>
                </a:lnTo>
                <a:lnTo>
                  <a:pt x="72" y="87"/>
                </a:lnTo>
                <a:lnTo>
                  <a:pt x="73" y="84"/>
                </a:lnTo>
                <a:lnTo>
                  <a:pt x="76" y="81"/>
                </a:lnTo>
                <a:lnTo>
                  <a:pt x="78" y="80"/>
                </a:lnTo>
                <a:lnTo>
                  <a:pt x="78" y="77"/>
                </a:lnTo>
                <a:lnTo>
                  <a:pt x="76" y="77"/>
                </a:lnTo>
                <a:lnTo>
                  <a:pt x="75" y="77"/>
                </a:lnTo>
                <a:lnTo>
                  <a:pt x="73" y="75"/>
                </a:lnTo>
                <a:lnTo>
                  <a:pt x="76" y="65"/>
                </a:lnTo>
                <a:lnTo>
                  <a:pt x="68" y="61"/>
                </a:lnTo>
                <a:lnTo>
                  <a:pt x="56" y="71"/>
                </a:lnTo>
                <a:lnTo>
                  <a:pt x="46" y="59"/>
                </a:lnTo>
                <a:lnTo>
                  <a:pt x="57" y="49"/>
                </a:lnTo>
                <a:lnTo>
                  <a:pt x="50" y="42"/>
                </a:lnTo>
                <a:lnTo>
                  <a:pt x="41" y="46"/>
                </a:lnTo>
                <a:lnTo>
                  <a:pt x="32" y="34"/>
                </a:lnTo>
                <a:lnTo>
                  <a:pt x="22" y="37"/>
                </a:lnTo>
                <a:lnTo>
                  <a:pt x="0" y="11"/>
                </a:lnTo>
                <a:lnTo>
                  <a:pt x="5" y="8"/>
                </a:lnTo>
                <a:lnTo>
                  <a:pt x="10" y="3"/>
                </a:lnTo>
                <a:lnTo>
                  <a:pt x="28" y="24"/>
                </a:lnTo>
                <a:lnTo>
                  <a:pt x="40" y="14"/>
                </a:lnTo>
                <a:lnTo>
                  <a:pt x="41" y="17"/>
                </a:lnTo>
                <a:close/>
                <a:moveTo>
                  <a:pt x="54" y="93"/>
                </a:moveTo>
                <a:lnTo>
                  <a:pt x="43" y="105"/>
                </a:lnTo>
                <a:lnTo>
                  <a:pt x="37" y="99"/>
                </a:lnTo>
                <a:lnTo>
                  <a:pt x="40" y="96"/>
                </a:lnTo>
                <a:lnTo>
                  <a:pt x="38" y="93"/>
                </a:lnTo>
                <a:lnTo>
                  <a:pt x="47" y="87"/>
                </a:lnTo>
                <a:lnTo>
                  <a:pt x="49" y="85"/>
                </a:lnTo>
                <a:lnTo>
                  <a:pt x="53" y="88"/>
                </a:lnTo>
                <a:lnTo>
                  <a:pt x="51" y="90"/>
                </a:lnTo>
                <a:lnTo>
                  <a:pt x="54" y="93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latin typeface="Arial" charset="0"/>
              <a:cs typeface="Arial" pitchFamily="34" charset="0"/>
            </a:endParaRPr>
          </a:p>
        </p:txBody>
      </p:sp>
      <p:sp>
        <p:nvSpPr>
          <p:cNvPr id="366" name="Freeform 276"/>
          <p:cNvSpPr>
            <a:spLocks/>
          </p:cNvSpPr>
          <p:nvPr/>
        </p:nvSpPr>
        <p:spPr bwMode="auto">
          <a:xfrm rot="21334256">
            <a:off x="3117932" y="4513784"/>
            <a:ext cx="930551" cy="766427"/>
          </a:xfrm>
          <a:custGeom>
            <a:avLst/>
            <a:gdLst>
              <a:gd name="T0" fmla="*/ 2147483647 w 243"/>
              <a:gd name="T1" fmla="*/ 2147483647 h 211"/>
              <a:gd name="T2" fmla="*/ 2147483647 w 243"/>
              <a:gd name="T3" fmla="*/ 2147483647 h 211"/>
              <a:gd name="T4" fmla="*/ 2147483647 w 243"/>
              <a:gd name="T5" fmla="*/ 2147483647 h 211"/>
              <a:gd name="T6" fmla="*/ 2147483647 w 243"/>
              <a:gd name="T7" fmla="*/ 2147483647 h 211"/>
              <a:gd name="T8" fmla="*/ 2147483647 w 243"/>
              <a:gd name="T9" fmla="*/ 2147483647 h 211"/>
              <a:gd name="T10" fmla="*/ 2147483647 w 243"/>
              <a:gd name="T11" fmla="*/ 2147483647 h 211"/>
              <a:gd name="T12" fmla="*/ 2147483647 w 243"/>
              <a:gd name="T13" fmla="*/ 2147483647 h 211"/>
              <a:gd name="T14" fmla="*/ 2147483647 w 243"/>
              <a:gd name="T15" fmla="*/ 2147483647 h 211"/>
              <a:gd name="T16" fmla="*/ 2147483647 w 243"/>
              <a:gd name="T17" fmla="*/ 2147483647 h 211"/>
              <a:gd name="T18" fmla="*/ 2147483647 w 243"/>
              <a:gd name="T19" fmla="*/ 2147483647 h 211"/>
              <a:gd name="T20" fmla="*/ 2147483647 w 243"/>
              <a:gd name="T21" fmla="*/ 2147483647 h 211"/>
              <a:gd name="T22" fmla="*/ 2147483647 w 243"/>
              <a:gd name="T23" fmla="*/ 2147483647 h 211"/>
              <a:gd name="T24" fmla="*/ 2147483647 w 243"/>
              <a:gd name="T25" fmla="*/ 2147483647 h 211"/>
              <a:gd name="T26" fmla="*/ 2147483647 w 243"/>
              <a:gd name="T27" fmla="*/ 2147483647 h 211"/>
              <a:gd name="T28" fmla="*/ 2147483647 w 243"/>
              <a:gd name="T29" fmla="*/ 2147483647 h 211"/>
              <a:gd name="T30" fmla="*/ 2147483647 w 243"/>
              <a:gd name="T31" fmla="*/ 2147483647 h 211"/>
              <a:gd name="T32" fmla="*/ 2147483647 w 243"/>
              <a:gd name="T33" fmla="*/ 2147483647 h 211"/>
              <a:gd name="T34" fmla="*/ 2147483647 w 243"/>
              <a:gd name="T35" fmla="*/ 2147483647 h 211"/>
              <a:gd name="T36" fmla="*/ 2147483647 w 243"/>
              <a:gd name="T37" fmla="*/ 2147483647 h 211"/>
              <a:gd name="T38" fmla="*/ 2147483647 w 243"/>
              <a:gd name="T39" fmla="*/ 2147483647 h 211"/>
              <a:gd name="T40" fmla="*/ 2147483647 w 243"/>
              <a:gd name="T41" fmla="*/ 2147483647 h 211"/>
              <a:gd name="T42" fmla="*/ 2147483647 w 243"/>
              <a:gd name="T43" fmla="*/ 2147483647 h 211"/>
              <a:gd name="T44" fmla="*/ 2147483647 w 243"/>
              <a:gd name="T45" fmla="*/ 2147483647 h 211"/>
              <a:gd name="T46" fmla="*/ 2147483647 w 243"/>
              <a:gd name="T47" fmla="*/ 2147483647 h 211"/>
              <a:gd name="T48" fmla="*/ 2147483647 w 243"/>
              <a:gd name="T49" fmla="*/ 2147483647 h 211"/>
              <a:gd name="T50" fmla="*/ 2147483647 w 243"/>
              <a:gd name="T51" fmla="*/ 2147483647 h 211"/>
              <a:gd name="T52" fmla="*/ 2147483647 w 243"/>
              <a:gd name="T53" fmla="*/ 2147483647 h 211"/>
              <a:gd name="T54" fmla="*/ 2147483647 w 243"/>
              <a:gd name="T55" fmla="*/ 2147483647 h 211"/>
              <a:gd name="T56" fmla="*/ 2147483647 w 243"/>
              <a:gd name="T57" fmla="*/ 2147483647 h 211"/>
              <a:gd name="T58" fmla="*/ 2147483647 w 243"/>
              <a:gd name="T59" fmla="*/ 2147483647 h 211"/>
              <a:gd name="T60" fmla="*/ 2147483647 w 243"/>
              <a:gd name="T61" fmla="*/ 2147483647 h 211"/>
              <a:gd name="T62" fmla="*/ 2147483647 w 243"/>
              <a:gd name="T63" fmla="*/ 2147483647 h 211"/>
              <a:gd name="T64" fmla="*/ 2147483647 w 243"/>
              <a:gd name="T65" fmla="*/ 2147483647 h 211"/>
              <a:gd name="T66" fmla="*/ 2147483647 w 243"/>
              <a:gd name="T67" fmla="*/ 2147483647 h 211"/>
              <a:gd name="T68" fmla="*/ 2147483647 w 243"/>
              <a:gd name="T69" fmla="*/ 2147483647 h 211"/>
              <a:gd name="T70" fmla="*/ 2147483647 w 243"/>
              <a:gd name="T71" fmla="*/ 2147483647 h 211"/>
              <a:gd name="T72" fmla="*/ 2147483647 w 243"/>
              <a:gd name="T73" fmla="*/ 2147483647 h 211"/>
              <a:gd name="T74" fmla="*/ 2147483647 w 243"/>
              <a:gd name="T75" fmla="*/ 2147483647 h 211"/>
              <a:gd name="T76" fmla="*/ 2147483647 w 243"/>
              <a:gd name="T77" fmla="*/ 2147483647 h 211"/>
              <a:gd name="T78" fmla="*/ 2147483647 w 243"/>
              <a:gd name="T79" fmla="*/ 2147483647 h 211"/>
              <a:gd name="T80" fmla="*/ 2147483647 w 243"/>
              <a:gd name="T81" fmla="*/ 2147483647 h 211"/>
              <a:gd name="T82" fmla="*/ 2147483647 w 243"/>
              <a:gd name="T83" fmla="*/ 2147483647 h 211"/>
              <a:gd name="T84" fmla="*/ 2147483647 w 243"/>
              <a:gd name="T85" fmla="*/ 2147483647 h 211"/>
              <a:gd name="T86" fmla="*/ 2147483647 w 243"/>
              <a:gd name="T87" fmla="*/ 2147483647 h 211"/>
              <a:gd name="T88" fmla="*/ 2147483647 w 243"/>
              <a:gd name="T89" fmla="*/ 2147483647 h 211"/>
              <a:gd name="T90" fmla="*/ 2147483647 w 243"/>
              <a:gd name="T91" fmla="*/ 2147483647 h 211"/>
              <a:gd name="T92" fmla="*/ 2147483647 w 243"/>
              <a:gd name="T93" fmla="*/ 2147483647 h 211"/>
              <a:gd name="T94" fmla="*/ 2147483647 w 243"/>
              <a:gd name="T95" fmla="*/ 2147483647 h 211"/>
              <a:gd name="T96" fmla="*/ 2147483647 w 243"/>
              <a:gd name="T97" fmla="*/ 2147483647 h 211"/>
              <a:gd name="T98" fmla="*/ 2147483647 w 243"/>
              <a:gd name="T99" fmla="*/ 2147483647 h 211"/>
              <a:gd name="T100" fmla="*/ 2147483647 w 243"/>
              <a:gd name="T101" fmla="*/ 2147483647 h 211"/>
              <a:gd name="T102" fmla="*/ 2147483647 w 243"/>
              <a:gd name="T103" fmla="*/ 2147483647 h 211"/>
              <a:gd name="T104" fmla="*/ 2147483647 w 243"/>
              <a:gd name="T105" fmla="*/ 2147483647 h 211"/>
              <a:gd name="T106" fmla="*/ 2147483647 w 243"/>
              <a:gd name="T107" fmla="*/ 2147483647 h 211"/>
              <a:gd name="T108" fmla="*/ 2147483647 w 243"/>
              <a:gd name="T109" fmla="*/ 2147483647 h 211"/>
              <a:gd name="T110" fmla="*/ 2147483647 w 243"/>
              <a:gd name="T111" fmla="*/ 2147483647 h 211"/>
              <a:gd name="T112" fmla="*/ 2147483647 w 243"/>
              <a:gd name="T113" fmla="*/ 2147483647 h 211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243"/>
              <a:gd name="T172" fmla="*/ 0 h 211"/>
              <a:gd name="T173" fmla="*/ 243 w 243"/>
              <a:gd name="T174" fmla="*/ 211 h 211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243" h="211">
                <a:moveTo>
                  <a:pt x="42" y="25"/>
                </a:moveTo>
                <a:lnTo>
                  <a:pt x="41" y="31"/>
                </a:lnTo>
                <a:lnTo>
                  <a:pt x="51" y="32"/>
                </a:lnTo>
                <a:lnTo>
                  <a:pt x="49" y="38"/>
                </a:lnTo>
                <a:lnTo>
                  <a:pt x="47" y="36"/>
                </a:lnTo>
                <a:lnTo>
                  <a:pt x="45" y="36"/>
                </a:lnTo>
                <a:lnTo>
                  <a:pt x="41" y="35"/>
                </a:lnTo>
                <a:lnTo>
                  <a:pt x="41" y="44"/>
                </a:lnTo>
                <a:lnTo>
                  <a:pt x="44" y="47"/>
                </a:lnTo>
                <a:lnTo>
                  <a:pt x="57" y="51"/>
                </a:lnTo>
                <a:lnTo>
                  <a:pt x="60" y="54"/>
                </a:lnTo>
                <a:lnTo>
                  <a:pt x="61" y="57"/>
                </a:lnTo>
                <a:lnTo>
                  <a:pt x="60" y="61"/>
                </a:lnTo>
                <a:lnTo>
                  <a:pt x="61" y="64"/>
                </a:lnTo>
                <a:lnTo>
                  <a:pt x="66" y="61"/>
                </a:lnTo>
                <a:lnTo>
                  <a:pt x="74" y="56"/>
                </a:lnTo>
                <a:lnTo>
                  <a:pt x="76" y="60"/>
                </a:lnTo>
                <a:lnTo>
                  <a:pt x="79" y="60"/>
                </a:lnTo>
                <a:lnTo>
                  <a:pt x="79" y="58"/>
                </a:lnTo>
                <a:lnTo>
                  <a:pt x="82" y="56"/>
                </a:lnTo>
                <a:lnTo>
                  <a:pt x="83" y="57"/>
                </a:lnTo>
                <a:lnTo>
                  <a:pt x="82" y="64"/>
                </a:lnTo>
                <a:lnTo>
                  <a:pt x="86" y="61"/>
                </a:lnTo>
                <a:lnTo>
                  <a:pt x="86" y="63"/>
                </a:lnTo>
                <a:lnTo>
                  <a:pt x="85" y="67"/>
                </a:lnTo>
                <a:lnTo>
                  <a:pt x="88" y="69"/>
                </a:lnTo>
                <a:lnTo>
                  <a:pt x="90" y="66"/>
                </a:lnTo>
                <a:lnTo>
                  <a:pt x="93" y="66"/>
                </a:lnTo>
                <a:lnTo>
                  <a:pt x="95" y="67"/>
                </a:lnTo>
                <a:lnTo>
                  <a:pt x="95" y="70"/>
                </a:lnTo>
                <a:lnTo>
                  <a:pt x="88" y="72"/>
                </a:lnTo>
                <a:lnTo>
                  <a:pt x="86" y="75"/>
                </a:lnTo>
                <a:lnTo>
                  <a:pt x="86" y="76"/>
                </a:lnTo>
                <a:lnTo>
                  <a:pt x="92" y="76"/>
                </a:lnTo>
                <a:lnTo>
                  <a:pt x="95" y="75"/>
                </a:lnTo>
                <a:lnTo>
                  <a:pt x="96" y="75"/>
                </a:lnTo>
                <a:lnTo>
                  <a:pt x="95" y="77"/>
                </a:lnTo>
                <a:lnTo>
                  <a:pt x="101" y="79"/>
                </a:lnTo>
                <a:lnTo>
                  <a:pt x="105" y="82"/>
                </a:lnTo>
                <a:lnTo>
                  <a:pt x="107" y="80"/>
                </a:lnTo>
                <a:lnTo>
                  <a:pt x="110" y="80"/>
                </a:lnTo>
                <a:lnTo>
                  <a:pt x="112" y="83"/>
                </a:lnTo>
                <a:lnTo>
                  <a:pt x="118" y="86"/>
                </a:lnTo>
                <a:lnTo>
                  <a:pt x="123" y="88"/>
                </a:lnTo>
                <a:lnTo>
                  <a:pt x="127" y="89"/>
                </a:lnTo>
                <a:lnTo>
                  <a:pt x="130" y="94"/>
                </a:lnTo>
                <a:lnTo>
                  <a:pt x="134" y="95"/>
                </a:lnTo>
                <a:lnTo>
                  <a:pt x="139" y="94"/>
                </a:lnTo>
                <a:lnTo>
                  <a:pt x="142" y="91"/>
                </a:lnTo>
                <a:lnTo>
                  <a:pt x="143" y="82"/>
                </a:lnTo>
                <a:lnTo>
                  <a:pt x="145" y="79"/>
                </a:lnTo>
                <a:lnTo>
                  <a:pt x="146" y="83"/>
                </a:lnTo>
                <a:lnTo>
                  <a:pt x="149" y="88"/>
                </a:lnTo>
                <a:lnTo>
                  <a:pt x="154" y="91"/>
                </a:lnTo>
                <a:lnTo>
                  <a:pt x="158" y="92"/>
                </a:lnTo>
                <a:lnTo>
                  <a:pt x="161" y="101"/>
                </a:lnTo>
                <a:lnTo>
                  <a:pt x="168" y="101"/>
                </a:lnTo>
                <a:lnTo>
                  <a:pt x="174" y="98"/>
                </a:lnTo>
                <a:lnTo>
                  <a:pt x="174" y="95"/>
                </a:lnTo>
                <a:lnTo>
                  <a:pt x="170" y="92"/>
                </a:lnTo>
                <a:lnTo>
                  <a:pt x="170" y="91"/>
                </a:lnTo>
                <a:lnTo>
                  <a:pt x="173" y="88"/>
                </a:lnTo>
                <a:lnTo>
                  <a:pt x="173" y="86"/>
                </a:lnTo>
                <a:lnTo>
                  <a:pt x="171" y="83"/>
                </a:lnTo>
                <a:lnTo>
                  <a:pt x="171" y="80"/>
                </a:lnTo>
                <a:lnTo>
                  <a:pt x="174" y="80"/>
                </a:lnTo>
                <a:lnTo>
                  <a:pt x="175" y="83"/>
                </a:lnTo>
                <a:lnTo>
                  <a:pt x="178" y="80"/>
                </a:lnTo>
                <a:lnTo>
                  <a:pt x="181" y="83"/>
                </a:lnTo>
                <a:lnTo>
                  <a:pt x="186" y="85"/>
                </a:lnTo>
                <a:lnTo>
                  <a:pt x="190" y="85"/>
                </a:lnTo>
                <a:lnTo>
                  <a:pt x="193" y="86"/>
                </a:lnTo>
                <a:lnTo>
                  <a:pt x="195" y="91"/>
                </a:lnTo>
                <a:lnTo>
                  <a:pt x="195" y="97"/>
                </a:lnTo>
                <a:lnTo>
                  <a:pt x="196" y="98"/>
                </a:lnTo>
                <a:lnTo>
                  <a:pt x="200" y="99"/>
                </a:lnTo>
                <a:lnTo>
                  <a:pt x="199" y="105"/>
                </a:lnTo>
                <a:lnTo>
                  <a:pt x="195" y="116"/>
                </a:lnTo>
                <a:lnTo>
                  <a:pt x="197" y="117"/>
                </a:lnTo>
                <a:lnTo>
                  <a:pt x="205" y="119"/>
                </a:lnTo>
                <a:lnTo>
                  <a:pt x="209" y="120"/>
                </a:lnTo>
                <a:lnTo>
                  <a:pt x="215" y="124"/>
                </a:lnTo>
                <a:lnTo>
                  <a:pt x="219" y="129"/>
                </a:lnTo>
                <a:lnTo>
                  <a:pt x="224" y="138"/>
                </a:lnTo>
                <a:lnTo>
                  <a:pt x="228" y="141"/>
                </a:lnTo>
                <a:lnTo>
                  <a:pt x="231" y="141"/>
                </a:lnTo>
                <a:lnTo>
                  <a:pt x="233" y="139"/>
                </a:lnTo>
                <a:lnTo>
                  <a:pt x="237" y="143"/>
                </a:lnTo>
                <a:lnTo>
                  <a:pt x="239" y="146"/>
                </a:lnTo>
                <a:lnTo>
                  <a:pt x="239" y="151"/>
                </a:lnTo>
                <a:lnTo>
                  <a:pt x="239" y="154"/>
                </a:lnTo>
                <a:lnTo>
                  <a:pt x="240" y="155"/>
                </a:lnTo>
                <a:lnTo>
                  <a:pt x="243" y="157"/>
                </a:lnTo>
                <a:lnTo>
                  <a:pt x="243" y="158"/>
                </a:lnTo>
                <a:lnTo>
                  <a:pt x="241" y="161"/>
                </a:lnTo>
                <a:lnTo>
                  <a:pt x="236" y="165"/>
                </a:lnTo>
                <a:lnTo>
                  <a:pt x="231" y="170"/>
                </a:lnTo>
                <a:lnTo>
                  <a:pt x="228" y="174"/>
                </a:lnTo>
                <a:lnTo>
                  <a:pt x="224" y="184"/>
                </a:lnTo>
                <a:lnTo>
                  <a:pt x="222" y="186"/>
                </a:lnTo>
                <a:lnTo>
                  <a:pt x="222" y="189"/>
                </a:lnTo>
                <a:lnTo>
                  <a:pt x="222" y="193"/>
                </a:lnTo>
                <a:lnTo>
                  <a:pt x="221" y="198"/>
                </a:lnTo>
                <a:lnTo>
                  <a:pt x="219" y="201"/>
                </a:lnTo>
                <a:lnTo>
                  <a:pt x="217" y="201"/>
                </a:lnTo>
                <a:lnTo>
                  <a:pt x="215" y="202"/>
                </a:lnTo>
                <a:lnTo>
                  <a:pt x="215" y="206"/>
                </a:lnTo>
                <a:lnTo>
                  <a:pt x="217" y="211"/>
                </a:lnTo>
                <a:lnTo>
                  <a:pt x="214" y="209"/>
                </a:lnTo>
                <a:lnTo>
                  <a:pt x="209" y="206"/>
                </a:lnTo>
                <a:lnTo>
                  <a:pt x="203" y="204"/>
                </a:lnTo>
                <a:lnTo>
                  <a:pt x="199" y="202"/>
                </a:lnTo>
                <a:lnTo>
                  <a:pt x="196" y="201"/>
                </a:lnTo>
                <a:lnTo>
                  <a:pt x="193" y="199"/>
                </a:lnTo>
                <a:lnTo>
                  <a:pt x="192" y="199"/>
                </a:lnTo>
                <a:lnTo>
                  <a:pt x="190" y="199"/>
                </a:lnTo>
                <a:lnTo>
                  <a:pt x="187" y="198"/>
                </a:lnTo>
                <a:lnTo>
                  <a:pt x="186" y="198"/>
                </a:lnTo>
                <a:lnTo>
                  <a:pt x="181" y="196"/>
                </a:lnTo>
                <a:lnTo>
                  <a:pt x="174" y="192"/>
                </a:lnTo>
                <a:lnTo>
                  <a:pt x="165" y="192"/>
                </a:lnTo>
                <a:lnTo>
                  <a:pt x="161" y="189"/>
                </a:lnTo>
                <a:lnTo>
                  <a:pt x="158" y="189"/>
                </a:lnTo>
                <a:lnTo>
                  <a:pt x="155" y="189"/>
                </a:lnTo>
                <a:lnTo>
                  <a:pt x="151" y="190"/>
                </a:lnTo>
                <a:lnTo>
                  <a:pt x="146" y="190"/>
                </a:lnTo>
                <a:lnTo>
                  <a:pt x="145" y="189"/>
                </a:lnTo>
                <a:lnTo>
                  <a:pt x="140" y="186"/>
                </a:lnTo>
                <a:lnTo>
                  <a:pt x="136" y="182"/>
                </a:lnTo>
                <a:lnTo>
                  <a:pt x="134" y="180"/>
                </a:lnTo>
                <a:lnTo>
                  <a:pt x="132" y="179"/>
                </a:lnTo>
                <a:lnTo>
                  <a:pt x="129" y="176"/>
                </a:lnTo>
                <a:lnTo>
                  <a:pt x="127" y="173"/>
                </a:lnTo>
                <a:lnTo>
                  <a:pt x="123" y="170"/>
                </a:lnTo>
                <a:lnTo>
                  <a:pt x="118" y="168"/>
                </a:lnTo>
                <a:lnTo>
                  <a:pt x="114" y="167"/>
                </a:lnTo>
                <a:lnTo>
                  <a:pt x="111" y="168"/>
                </a:lnTo>
                <a:lnTo>
                  <a:pt x="107" y="168"/>
                </a:lnTo>
                <a:lnTo>
                  <a:pt x="105" y="168"/>
                </a:lnTo>
                <a:lnTo>
                  <a:pt x="104" y="168"/>
                </a:lnTo>
                <a:lnTo>
                  <a:pt x="99" y="167"/>
                </a:lnTo>
                <a:lnTo>
                  <a:pt x="98" y="165"/>
                </a:lnTo>
                <a:lnTo>
                  <a:pt x="96" y="164"/>
                </a:lnTo>
                <a:lnTo>
                  <a:pt x="95" y="161"/>
                </a:lnTo>
                <a:lnTo>
                  <a:pt x="93" y="158"/>
                </a:lnTo>
                <a:lnTo>
                  <a:pt x="92" y="157"/>
                </a:lnTo>
                <a:lnTo>
                  <a:pt x="90" y="152"/>
                </a:lnTo>
                <a:lnTo>
                  <a:pt x="88" y="149"/>
                </a:lnTo>
                <a:lnTo>
                  <a:pt x="86" y="148"/>
                </a:lnTo>
                <a:lnTo>
                  <a:pt x="82" y="146"/>
                </a:lnTo>
                <a:lnTo>
                  <a:pt x="82" y="143"/>
                </a:lnTo>
                <a:lnTo>
                  <a:pt x="82" y="141"/>
                </a:lnTo>
                <a:lnTo>
                  <a:pt x="80" y="138"/>
                </a:lnTo>
                <a:lnTo>
                  <a:pt x="79" y="136"/>
                </a:lnTo>
                <a:lnTo>
                  <a:pt x="79" y="135"/>
                </a:lnTo>
                <a:lnTo>
                  <a:pt x="79" y="133"/>
                </a:lnTo>
                <a:lnTo>
                  <a:pt x="79" y="130"/>
                </a:lnTo>
                <a:lnTo>
                  <a:pt x="79" y="129"/>
                </a:lnTo>
                <a:lnTo>
                  <a:pt x="77" y="127"/>
                </a:lnTo>
                <a:lnTo>
                  <a:pt x="74" y="126"/>
                </a:lnTo>
                <a:lnTo>
                  <a:pt x="73" y="123"/>
                </a:lnTo>
                <a:lnTo>
                  <a:pt x="71" y="120"/>
                </a:lnTo>
                <a:lnTo>
                  <a:pt x="70" y="119"/>
                </a:lnTo>
                <a:lnTo>
                  <a:pt x="66" y="114"/>
                </a:lnTo>
                <a:lnTo>
                  <a:pt x="60" y="108"/>
                </a:lnTo>
                <a:lnTo>
                  <a:pt x="58" y="107"/>
                </a:lnTo>
                <a:lnTo>
                  <a:pt x="55" y="105"/>
                </a:lnTo>
                <a:lnTo>
                  <a:pt x="55" y="104"/>
                </a:lnTo>
                <a:lnTo>
                  <a:pt x="57" y="104"/>
                </a:lnTo>
                <a:lnTo>
                  <a:pt x="58" y="102"/>
                </a:lnTo>
                <a:lnTo>
                  <a:pt x="61" y="104"/>
                </a:lnTo>
                <a:lnTo>
                  <a:pt x="64" y="102"/>
                </a:lnTo>
                <a:lnTo>
                  <a:pt x="64" y="101"/>
                </a:lnTo>
                <a:lnTo>
                  <a:pt x="63" y="98"/>
                </a:lnTo>
                <a:lnTo>
                  <a:pt x="61" y="95"/>
                </a:lnTo>
                <a:lnTo>
                  <a:pt x="58" y="92"/>
                </a:lnTo>
                <a:lnTo>
                  <a:pt x="54" y="91"/>
                </a:lnTo>
                <a:lnTo>
                  <a:pt x="52" y="91"/>
                </a:lnTo>
                <a:lnTo>
                  <a:pt x="49" y="92"/>
                </a:lnTo>
                <a:lnTo>
                  <a:pt x="49" y="95"/>
                </a:lnTo>
                <a:lnTo>
                  <a:pt x="51" y="97"/>
                </a:lnTo>
                <a:lnTo>
                  <a:pt x="51" y="99"/>
                </a:lnTo>
                <a:lnTo>
                  <a:pt x="51" y="101"/>
                </a:lnTo>
                <a:lnTo>
                  <a:pt x="49" y="101"/>
                </a:lnTo>
                <a:lnTo>
                  <a:pt x="48" y="99"/>
                </a:lnTo>
                <a:lnTo>
                  <a:pt x="47" y="99"/>
                </a:lnTo>
                <a:lnTo>
                  <a:pt x="45" y="99"/>
                </a:lnTo>
                <a:lnTo>
                  <a:pt x="44" y="98"/>
                </a:lnTo>
                <a:lnTo>
                  <a:pt x="42" y="98"/>
                </a:lnTo>
                <a:lnTo>
                  <a:pt x="41" y="98"/>
                </a:lnTo>
                <a:lnTo>
                  <a:pt x="38" y="97"/>
                </a:lnTo>
                <a:lnTo>
                  <a:pt x="38" y="95"/>
                </a:lnTo>
                <a:lnTo>
                  <a:pt x="36" y="94"/>
                </a:lnTo>
                <a:lnTo>
                  <a:pt x="35" y="94"/>
                </a:lnTo>
                <a:lnTo>
                  <a:pt x="32" y="92"/>
                </a:lnTo>
                <a:lnTo>
                  <a:pt x="30" y="88"/>
                </a:lnTo>
                <a:lnTo>
                  <a:pt x="25" y="83"/>
                </a:lnTo>
                <a:lnTo>
                  <a:pt x="20" y="79"/>
                </a:lnTo>
                <a:lnTo>
                  <a:pt x="19" y="75"/>
                </a:lnTo>
                <a:lnTo>
                  <a:pt x="17" y="73"/>
                </a:lnTo>
                <a:lnTo>
                  <a:pt x="16" y="72"/>
                </a:lnTo>
                <a:lnTo>
                  <a:pt x="16" y="70"/>
                </a:lnTo>
                <a:lnTo>
                  <a:pt x="16" y="66"/>
                </a:lnTo>
                <a:lnTo>
                  <a:pt x="17" y="66"/>
                </a:lnTo>
                <a:lnTo>
                  <a:pt x="19" y="64"/>
                </a:lnTo>
                <a:lnTo>
                  <a:pt x="20" y="63"/>
                </a:lnTo>
                <a:lnTo>
                  <a:pt x="23" y="63"/>
                </a:lnTo>
                <a:lnTo>
                  <a:pt x="23" y="61"/>
                </a:lnTo>
                <a:lnTo>
                  <a:pt x="22" y="58"/>
                </a:lnTo>
                <a:lnTo>
                  <a:pt x="19" y="56"/>
                </a:lnTo>
                <a:lnTo>
                  <a:pt x="10" y="48"/>
                </a:lnTo>
                <a:lnTo>
                  <a:pt x="1" y="39"/>
                </a:lnTo>
                <a:lnTo>
                  <a:pt x="0" y="36"/>
                </a:lnTo>
                <a:lnTo>
                  <a:pt x="7" y="28"/>
                </a:lnTo>
                <a:lnTo>
                  <a:pt x="3" y="20"/>
                </a:lnTo>
                <a:lnTo>
                  <a:pt x="5" y="16"/>
                </a:lnTo>
                <a:lnTo>
                  <a:pt x="8" y="6"/>
                </a:lnTo>
                <a:lnTo>
                  <a:pt x="11" y="0"/>
                </a:lnTo>
                <a:lnTo>
                  <a:pt x="23" y="12"/>
                </a:lnTo>
                <a:lnTo>
                  <a:pt x="23" y="17"/>
                </a:lnTo>
                <a:lnTo>
                  <a:pt x="26" y="20"/>
                </a:lnTo>
                <a:lnTo>
                  <a:pt x="29" y="19"/>
                </a:lnTo>
                <a:lnTo>
                  <a:pt x="35" y="22"/>
                </a:lnTo>
                <a:lnTo>
                  <a:pt x="42" y="25"/>
                </a:lnTo>
                <a:close/>
              </a:path>
            </a:pathLst>
          </a:custGeom>
          <a:solidFill>
            <a:schemeClr val="accent4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latin typeface="Arial" charset="0"/>
              <a:cs typeface="Arial" pitchFamily="34" charset="0"/>
            </a:endParaRPr>
          </a:p>
        </p:txBody>
      </p:sp>
      <p:sp>
        <p:nvSpPr>
          <p:cNvPr id="367" name="Freeform 277"/>
          <p:cNvSpPr>
            <a:spLocks/>
          </p:cNvSpPr>
          <p:nvPr/>
        </p:nvSpPr>
        <p:spPr bwMode="auto">
          <a:xfrm rot="21334256">
            <a:off x="4270530" y="4431434"/>
            <a:ext cx="863838" cy="722586"/>
          </a:xfrm>
          <a:custGeom>
            <a:avLst/>
            <a:gdLst>
              <a:gd name="T0" fmla="*/ 2147483647 w 225"/>
              <a:gd name="T1" fmla="*/ 2147483647 h 198"/>
              <a:gd name="T2" fmla="*/ 2147483647 w 225"/>
              <a:gd name="T3" fmla="*/ 2147483647 h 198"/>
              <a:gd name="T4" fmla="*/ 2147483647 w 225"/>
              <a:gd name="T5" fmla="*/ 2147483647 h 198"/>
              <a:gd name="T6" fmla="*/ 2147483647 w 225"/>
              <a:gd name="T7" fmla="*/ 2147483647 h 198"/>
              <a:gd name="T8" fmla="*/ 2147483647 w 225"/>
              <a:gd name="T9" fmla="*/ 2147483647 h 198"/>
              <a:gd name="T10" fmla="*/ 2147483647 w 225"/>
              <a:gd name="T11" fmla="*/ 2147483647 h 198"/>
              <a:gd name="T12" fmla="*/ 2147483647 w 225"/>
              <a:gd name="T13" fmla="*/ 2147483647 h 198"/>
              <a:gd name="T14" fmla="*/ 2147483647 w 225"/>
              <a:gd name="T15" fmla="*/ 2147483647 h 198"/>
              <a:gd name="T16" fmla="*/ 2147483647 w 225"/>
              <a:gd name="T17" fmla="*/ 2147483647 h 198"/>
              <a:gd name="T18" fmla="*/ 2147483647 w 225"/>
              <a:gd name="T19" fmla="*/ 2147483647 h 198"/>
              <a:gd name="T20" fmla="*/ 2147483647 w 225"/>
              <a:gd name="T21" fmla="*/ 2147483647 h 198"/>
              <a:gd name="T22" fmla="*/ 2147483647 w 225"/>
              <a:gd name="T23" fmla="*/ 2147483647 h 198"/>
              <a:gd name="T24" fmla="*/ 2147483647 w 225"/>
              <a:gd name="T25" fmla="*/ 2147483647 h 198"/>
              <a:gd name="T26" fmla="*/ 2147483647 w 225"/>
              <a:gd name="T27" fmla="*/ 2147483647 h 198"/>
              <a:gd name="T28" fmla="*/ 2147483647 w 225"/>
              <a:gd name="T29" fmla="*/ 2147483647 h 198"/>
              <a:gd name="T30" fmla="*/ 2147483647 w 225"/>
              <a:gd name="T31" fmla="*/ 2147483647 h 198"/>
              <a:gd name="T32" fmla="*/ 2147483647 w 225"/>
              <a:gd name="T33" fmla="*/ 2147483647 h 198"/>
              <a:gd name="T34" fmla="*/ 2147483647 w 225"/>
              <a:gd name="T35" fmla="*/ 2147483647 h 198"/>
              <a:gd name="T36" fmla="*/ 2147483647 w 225"/>
              <a:gd name="T37" fmla="*/ 2147483647 h 198"/>
              <a:gd name="T38" fmla="*/ 2147483647 w 225"/>
              <a:gd name="T39" fmla="*/ 2147483647 h 198"/>
              <a:gd name="T40" fmla="*/ 2147483647 w 225"/>
              <a:gd name="T41" fmla="*/ 2147483647 h 198"/>
              <a:gd name="T42" fmla="*/ 2147483647 w 225"/>
              <a:gd name="T43" fmla="*/ 2147483647 h 198"/>
              <a:gd name="T44" fmla="*/ 2147483647 w 225"/>
              <a:gd name="T45" fmla="*/ 2147483647 h 198"/>
              <a:gd name="T46" fmla="*/ 2147483647 w 225"/>
              <a:gd name="T47" fmla="*/ 2147483647 h 198"/>
              <a:gd name="T48" fmla="*/ 2147483647 w 225"/>
              <a:gd name="T49" fmla="*/ 2147483647 h 198"/>
              <a:gd name="T50" fmla="*/ 2147483647 w 225"/>
              <a:gd name="T51" fmla="*/ 2147483647 h 198"/>
              <a:gd name="T52" fmla="*/ 2147483647 w 225"/>
              <a:gd name="T53" fmla="*/ 2147483647 h 198"/>
              <a:gd name="T54" fmla="*/ 2147483647 w 225"/>
              <a:gd name="T55" fmla="*/ 2147483647 h 198"/>
              <a:gd name="T56" fmla="*/ 2147483647 w 225"/>
              <a:gd name="T57" fmla="*/ 2147483647 h 198"/>
              <a:gd name="T58" fmla="*/ 2147483647 w 225"/>
              <a:gd name="T59" fmla="*/ 2147483647 h 198"/>
              <a:gd name="T60" fmla="*/ 2147483647 w 225"/>
              <a:gd name="T61" fmla="*/ 2147483647 h 198"/>
              <a:gd name="T62" fmla="*/ 2147483647 w 225"/>
              <a:gd name="T63" fmla="*/ 2147483647 h 198"/>
              <a:gd name="T64" fmla="*/ 2147483647 w 225"/>
              <a:gd name="T65" fmla="*/ 2147483647 h 198"/>
              <a:gd name="T66" fmla="*/ 2147483647 w 225"/>
              <a:gd name="T67" fmla="*/ 2147483647 h 198"/>
              <a:gd name="T68" fmla="*/ 2147483647 w 225"/>
              <a:gd name="T69" fmla="*/ 2147483647 h 198"/>
              <a:gd name="T70" fmla="*/ 2147483647 w 225"/>
              <a:gd name="T71" fmla="*/ 2147483647 h 198"/>
              <a:gd name="T72" fmla="*/ 2147483647 w 225"/>
              <a:gd name="T73" fmla="*/ 2147483647 h 198"/>
              <a:gd name="T74" fmla="*/ 2147483647 w 225"/>
              <a:gd name="T75" fmla="*/ 2147483647 h 198"/>
              <a:gd name="T76" fmla="*/ 2147483647 w 225"/>
              <a:gd name="T77" fmla="*/ 2147483647 h 198"/>
              <a:gd name="T78" fmla="*/ 2147483647 w 225"/>
              <a:gd name="T79" fmla="*/ 2147483647 h 198"/>
              <a:gd name="T80" fmla="*/ 2147483647 w 225"/>
              <a:gd name="T81" fmla="*/ 2147483647 h 198"/>
              <a:gd name="T82" fmla="*/ 2147483647 w 225"/>
              <a:gd name="T83" fmla="*/ 2147483647 h 198"/>
              <a:gd name="T84" fmla="*/ 2147483647 w 225"/>
              <a:gd name="T85" fmla="*/ 2147483647 h 198"/>
              <a:gd name="T86" fmla="*/ 2147483647 w 225"/>
              <a:gd name="T87" fmla="*/ 2147483647 h 198"/>
              <a:gd name="T88" fmla="*/ 2147483647 w 225"/>
              <a:gd name="T89" fmla="*/ 2147483647 h 198"/>
              <a:gd name="T90" fmla="*/ 2147483647 w 225"/>
              <a:gd name="T91" fmla="*/ 2147483647 h 198"/>
              <a:gd name="T92" fmla="*/ 2147483647 w 225"/>
              <a:gd name="T93" fmla="*/ 2147483647 h 198"/>
              <a:gd name="T94" fmla="*/ 2147483647 w 225"/>
              <a:gd name="T95" fmla="*/ 2147483647 h 198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w 225"/>
              <a:gd name="T145" fmla="*/ 0 h 198"/>
              <a:gd name="T146" fmla="*/ 225 w 225"/>
              <a:gd name="T147" fmla="*/ 198 h 198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T144" t="T145" r="T146" b="T147"/>
            <a:pathLst>
              <a:path w="225" h="198">
                <a:moveTo>
                  <a:pt x="82" y="13"/>
                </a:moveTo>
                <a:lnTo>
                  <a:pt x="83" y="11"/>
                </a:lnTo>
                <a:lnTo>
                  <a:pt x="85" y="9"/>
                </a:lnTo>
                <a:lnTo>
                  <a:pt x="87" y="9"/>
                </a:lnTo>
                <a:lnTo>
                  <a:pt x="93" y="10"/>
                </a:lnTo>
                <a:lnTo>
                  <a:pt x="95" y="10"/>
                </a:lnTo>
                <a:lnTo>
                  <a:pt x="98" y="10"/>
                </a:lnTo>
                <a:lnTo>
                  <a:pt x="101" y="9"/>
                </a:lnTo>
                <a:lnTo>
                  <a:pt x="117" y="17"/>
                </a:lnTo>
                <a:lnTo>
                  <a:pt x="121" y="17"/>
                </a:lnTo>
                <a:lnTo>
                  <a:pt x="126" y="17"/>
                </a:lnTo>
                <a:lnTo>
                  <a:pt x="131" y="17"/>
                </a:lnTo>
                <a:lnTo>
                  <a:pt x="139" y="17"/>
                </a:lnTo>
                <a:lnTo>
                  <a:pt x="143" y="19"/>
                </a:lnTo>
                <a:lnTo>
                  <a:pt x="149" y="20"/>
                </a:lnTo>
                <a:lnTo>
                  <a:pt x="153" y="23"/>
                </a:lnTo>
                <a:lnTo>
                  <a:pt x="156" y="25"/>
                </a:lnTo>
                <a:lnTo>
                  <a:pt x="159" y="25"/>
                </a:lnTo>
                <a:lnTo>
                  <a:pt x="165" y="23"/>
                </a:lnTo>
                <a:lnTo>
                  <a:pt x="171" y="23"/>
                </a:lnTo>
                <a:lnTo>
                  <a:pt x="175" y="23"/>
                </a:lnTo>
                <a:lnTo>
                  <a:pt x="178" y="23"/>
                </a:lnTo>
                <a:lnTo>
                  <a:pt x="180" y="23"/>
                </a:lnTo>
                <a:lnTo>
                  <a:pt x="183" y="28"/>
                </a:lnTo>
                <a:lnTo>
                  <a:pt x="187" y="28"/>
                </a:lnTo>
                <a:lnTo>
                  <a:pt x="190" y="29"/>
                </a:lnTo>
                <a:lnTo>
                  <a:pt x="193" y="26"/>
                </a:lnTo>
                <a:lnTo>
                  <a:pt x="194" y="25"/>
                </a:lnTo>
                <a:lnTo>
                  <a:pt x="200" y="26"/>
                </a:lnTo>
                <a:lnTo>
                  <a:pt x="203" y="28"/>
                </a:lnTo>
                <a:lnTo>
                  <a:pt x="202" y="39"/>
                </a:lnTo>
                <a:lnTo>
                  <a:pt x="206" y="42"/>
                </a:lnTo>
                <a:lnTo>
                  <a:pt x="209" y="42"/>
                </a:lnTo>
                <a:lnTo>
                  <a:pt x="219" y="50"/>
                </a:lnTo>
                <a:lnTo>
                  <a:pt x="225" y="42"/>
                </a:lnTo>
                <a:lnTo>
                  <a:pt x="225" y="45"/>
                </a:lnTo>
                <a:lnTo>
                  <a:pt x="225" y="48"/>
                </a:lnTo>
                <a:lnTo>
                  <a:pt x="224" y="53"/>
                </a:lnTo>
                <a:lnTo>
                  <a:pt x="222" y="58"/>
                </a:lnTo>
                <a:lnTo>
                  <a:pt x="203" y="77"/>
                </a:lnTo>
                <a:lnTo>
                  <a:pt x="206" y="79"/>
                </a:lnTo>
                <a:lnTo>
                  <a:pt x="193" y="92"/>
                </a:lnTo>
                <a:lnTo>
                  <a:pt x="194" y="94"/>
                </a:lnTo>
                <a:lnTo>
                  <a:pt x="193" y="95"/>
                </a:lnTo>
                <a:lnTo>
                  <a:pt x="187" y="95"/>
                </a:lnTo>
                <a:lnTo>
                  <a:pt x="175" y="116"/>
                </a:lnTo>
                <a:lnTo>
                  <a:pt x="171" y="120"/>
                </a:lnTo>
                <a:lnTo>
                  <a:pt x="162" y="123"/>
                </a:lnTo>
                <a:lnTo>
                  <a:pt x="146" y="133"/>
                </a:lnTo>
                <a:lnTo>
                  <a:pt x="145" y="136"/>
                </a:lnTo>
                <a:lnTo>
                  <a:pt x="136" y="139"/>
                </a:lnTo>
                <a:lnTo>
                  <a:pt x="136" y="142"/>
                </a:lnTo>
                <a:lnTo>
                  <a:pt x="145" y="145"/>
                </a:lnTo>
                <a:lnTo>
                  <a:pt x="150" y="148"/>
                </a:lnTo>
                <a:lnTo>
                  <a:pt x="155" y="151"/>
                </a:lnTo>
                <a:lnTo>
                  <a:pt x="164" y="159"/>
                </a:lnTo>
                <a:lnTo>
                  <a:pt x="164" y="162"/>
                </a:lnTo>
                <a:lnTo>
                  <a:pt x="161" y="164"/>
                </a:lnTo>
                <a:lnTo>
                  <a:pt x="156" y="164"/>
                </a:lnTo>
                <a:lnTo>
                  <a:pt x="155" y="173"/>
                </a:lnTo>
                <a:lnTo>
                  <a:pt x="148" y="173"/>
                </a:lnTo>
                <a:lnTo>
                  <a:pt x="142" y="174"/>
                </a:lnTo>
                <a:lnTo>
                  <a:pt x="136" y="180"/>
                </a:lnTo>
                <a:lnTo>
                  <a:pt x="109" y="177"/>
                </a:lnTo>
                <a:lnTo>
                  <a:pt x="108" y="181"/>
                </a:lnTo>
                <a:lnTo>
                  <a:pt x="92" y="176"/>
                </a:lnTo>
                <a:lnTo>
                  <a:pt x="85" y="174"/>
                </a:lnTo>
                <a:lnTo>
                  <a:pt x="76" y="168"/>
                </a:lnTo>
                <a:lnTo>
                  <a:pt x="68" y="171"/>
                </a:lnTo>
                <a:lnTo>
                  <a:pt x="65" y="170"/>
                </a:lnTo>
                <a:lnTo>
                  <a:pt x="63" y="170"/>
                </a:lnTo>
                <a:lnTo>
                  <a:pt x="58" y="171"/>
                </a:lnTo>
                <a:lnTo>
                  <a:pt x="55" y="177"/>
                </a:lnTo>
                <a:lnTo>
                  <a:pt x="51" y="180"/>
                </a:lnTo>
                <a:lnTo>
                  <a:pt x="52" y="186"/>
                </a:lnTo>
                <a:lnTo>
                  <a:pt x="48" y="192"/>
                </a:lnTo>
                <a:lnTo>
                  <a:pt x="39" y="198"/>
                </a:lnTo>
                <a:lnTo>
                  <a:pt x="38" y="196"/>
                </a:lnTo>
                <a:lnTo>
                  <a:pt x="41" y="192"/>
                </a:lnTo>
                <a:lnTo>
                  <a:pt x="41" y="189"/>
                </a:lnTo>
                <a:lnTo>
                  <a:pt x="39" y="186"/>
                </a:lnTo>
                <a:lnTo>
                  <a:pt x="35" y="184"/>
                </a:lnTo>
                <a:lnTo>
                  <a:pt x="32" y="186"/>
                </a:lnTo>
                <a:lnTo>
                  <a:pt x="30" y="186"/>
                </a:lnTo>
                <a:lnTo>
                  <a:pt x="30" y="189"/>
                </a:lnTo>
                <a:lnTo>
                  <a:pt x="26" y="190"/>
                </a:lnTo>
                <a:lnTo>
                  <a:pt x="8" y="180"/>
                </a:lnTo>
                <a:lnTo>
                  <a:pt x="7" y="179"/>
                </a:lnTo>
                <a:lnTo>
                  <a:pt x="7" y="177"/>
                </a:lnTo>
                <a:lnTo>
                  <a:pt x="10" y="177"/>
                </a:lnTo>
                <a:lnTo>
                  <a:pt x="20" y="177"/>
                </a:lnTo>
                <a:lnTo>
                  <a:pt x="22" y="176"/>
                </a:lnTo>
                <a:lnTo>
                  <a:pt x="22" y="173"/>
                </a:lnTo>
                <a:lnTo>
                  <a:pt x="22" y="171"/>
                </a:lnTo>
                <a:lnTo>
                  <a:pt x="26" y="174"/>
                </a:lnTo>
                <a:lnTo>
                  <a:pt x="27" y="170"/>
                </a:lnTo>
                <a:lnTo>
                  <a:pt x="17" y="152"/>
                </a:lnTo>
                <a:lnTo>
                  <a:pt x="14" y="148"/>
                </a:lnTo>
                <a:lnTo>
                  <a:pt x="11" y="146"/>
                </a:lnTo>
                <a:lnTo>
                  <a:pt x="8" y="145"/>
                </a:lnTo>
                <a:lnTo>
                  <a:pt x="2" y="146"/>
                </a:lnTo>
                <a:lnTo>
                  <a:pt x="1" y="145"/>
                </a:lnTo>
                <a:lnTo>
                  <a:pt x="0" y="142"/>
                </a:lnTo>
                <a:lnTo>
                  <a:pt x="2" y="138"/>
                </a:lnTo>
                <a:lnTo>
                  <a:pt x="2" y="132"/>
                </a:lnTo>
                <a:lnTo>
                  <a:pt x="7" y="133"/>
                </a:lnTo>
                <a:lnTo>
                  <a:pt x="11" y="127"/>
                </a:lnTo>
                <a:lnTo>
                  <a:pt x="16" y="127"/>
                </a:lnTo>
                <a:lnTo>
                  <a:pt x="17" y="126"/>
                </a:lnTo>
                <a:lnTo>
                  <a:pt x="19" y="120"/>
                </a:lnTo>
                <a:lnTo>
                  <a:pt x="17" y="116"/>
                </a:lnTo>
                <a:lnTo>
                  <a:pt x="16" y="111"/>
                </a:lnTo>
                <a:lnTo>
                  <a:pt x="16" y="110"/>
                </a:lnTo>
                <a:lnTo>
                  <a:pt x="19" y="108"/>
                </a:lnTo>
                <a:lnTo>
                  <a:pt x="22" y="110"/>
                </a:lnTo>
                <a:lnTo>
                  <a:pt x="22" y="108"/>
                </a:lnTo>
                <a:lnTo>
                  <a:pt x="26" y="101"/>
                </a:lnTo>
                <a:lnTo>
                  <a:pt x="27" y="96"/>
                </a:lnTo>
                <a:lnTo>
                  <a:pt x="30" y="94"/>
                </a:lnTo>
                <a:lnTo>
                  <a:pt x="36" y="86"/>
                </a:lnTo>
                <a:lnTo>
                  <a:pt x="36" y="83"/>
                </a:lnTo>
                <a:lnTo>
                  <a:pt x="38" y="82"/>
                </a:lnTo>
                <a:lnTo>
                  <a:pt x="41" y="82"/>
                </a:lnTo>
                <a:lnTo>
                  <a:pt x="49" y="91"/>
                </a:lnTo>
                <a:lnTo>
                  <a:pt x="51" y="86"/>
                </a:lnTo>
                <a:lnTo>
                  <a:pt x="60" y="83"/>
                </a:lnTo>
                <a:lnTo>
                  <a:pt x="49" y="77"/>
                </a:lnTo>
                <a:lnTo>
                  <a:pt x="49" y="74"/>
                </a:lnTo>
                <a:lnTo>
                  <a:pt x="43" y="72"/>
                </a:lnTo>
                <a:lnTo>
                  <a:pt x="46" y="69"/>
                </a:lnTo>
                <a:lnTo>
                  <a:pt x="51" y="60"/>
                </a:lnTo>
                <a:lnTo>
                  <a:pt x="42" y="45"/>
                </a:lnTo>
                <a:lnTo>
                  <a:pt x="43" y="38"/>
                </a:lnTo>
                <a:lnTo>
                  <a:pt x="41" y="33"/>
                </a:lnTo>
                <a:lnTo>
                  <a:pt x="45" y="0"/>
                </a:lnTo>
                <a:lnTo>
                  <a:pt x="49" y="1"/>
                </a:lnTo>
                <a:lnTo>
                  <a:pt x="52" y="3"/>
                </a:lnTo>
                <a:lnTo>
                  <a:pt x="58" y="7"/>
                </a:lnTo>
                <a:lnTo>
                  <a:pt x="63" y="10"/>
                </a:lnTo>
                <a:lnTo>
                  <a:pt x="67" y="11"/>
                </a:lnTo>
                <a:lnTo>
                  <a:pt x="73" y="13"/>
                </a:lnTo>
                <a:lnTo>
                  <a:pt x="76" y="14"/>
                </a:lnTo>
                <a:lnTo>
                  <a:pt x="80" y="14"/>
                </a:lnTo>
                <a:lnTo>
                  <a:pt x="82" y="13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latin typeface="Arial" charset="0"/>
              <a:cs typeface="Arial" pitchFamily="34" charset="0"/>
            </a:endParaRPr>
          </a:p>
        </p:txBody>
      </p:sp>
      <p:sp>
        <p:nvSpPr>
          <p:cNvPr id="368" name="Freeform 278"/>
          <p:cNvSpPr>
            <a:spLocks/>
          </p:cNvSpPr>
          <p:nvPr/>
        </p:nvSpPr>
        <p:spPr bwMode="auto">
          <a:xfrm rot="21334256">
            <a:off x="2584023" y="4187299"/>
            <a:ext cx="523435" cy="563454"/>
          </a:xfrm>
          <a:custGeom>
            <a:avLst/>
            <a:gdLst>
              <a:gd name="T0" fmla="*/ 2147483647 w 136"/>
              <a:gd name="T1" fmla="*/ 2147483647 h 155"/>
              <a:gd name="T2" fmla="*/ 2147483647 w 136"/>
              <a:gd name="T3" fmla="*/ 2147483647 h 155"/>
              <a:gd name="T4" fmla="*/ 2147483647 w 136"/>
              <a:gd name="T5" fmla="*/ 2147483647 h 155"/>
              <a:gd name="T6" fmla="*/ 2147483647 w 136"/>
              <a:gd name="T7" fmla="*/ 2147483647 h 155"/>
              <a:gd name="T8" fmla="*/ 2147483647 w 136"/>
              <a:gd name="T9" fmla="*/ 2147483647 h 155"/>
              <a:gd name="T10" fmla="*/ 2147483647 w 136"/>
              <a:gd name="T11" fmla="*/ 2147483647 h 155"/>
              <a:gd name="T12" fmla="*/ 2147483647 w 136"/>
              <a:gd name="T13" fmla="*/ 2147483647 h 155"/>
              <a:gd name="T14" fmla="*/ 2147483647 w 136"/>
              <a:gd name="T15" fmla="*/ 2147483647 h 155"/>
              <a:gd name="T16" fmla="*/ 2147483647 w 136"/>
              <a:gd name="T17" fmla="*/ 2147483647 h 155"/>
              <a:gd name="T18" fmla="*/ 2147483647 w 136"/>
              <a:gd name="T19" fmla="*/ 2147483647 h 155"/>
              <a:gd name="T20" fmla="*/ 2147483647 w 136"/>
              <a:gd name="T21" fmla="*/ 2147483647 h 155"/>
              <a:gd name="T22" fmla="*/ 2147483647 w 136"/>
              <a:gd name="T23" fmla="*/ 2147483647 h 155"/>
              <a:gd name="T24" fmla="*/ 2147483647 w 136"/>
              <a:gd name="T25" fmla="*/ 2147483647 h 155"/>
              <a:gd name="T26" fmla="*/ 2147483647 w 136"/>
              <a:gd name="T27" fmla="*/ 2147483647 h 155"/>
              <a:gd name="T28" fmla="*/ 2147483647 w 136"/>
              <a:gd name="T29" fmla="*/ 2147483647 h 155"/>
              <a:gd name="T30" fmla="*/ 2147483647 w 136"/>
              <a:gd name="T31" fmla="*/ 2147483647 h 155"/>
              <a:gd name="T32" fmla="*/ 2147483647 w 136"/>
              <a:gd name="T33" fmla="*/ 2147483647 h 155"/>
              <a:gd name="T34" fmla="*/ 2147483647 w 136"/>
              <a:gd name="T35" fmla="*/ 2147483647 h 155"/>
              <a:gd name="T36" fmla="*/ 2147483647 w 136"/>
              <a:gd name="T37" fmla="*/ 2147483647 h 155"/>
              <a:gd name="T38" fmla="*/ 2147483647 w 136"/>
              <a:gd name="T39" fmla="*/ 2147483647 h 155"/>
              <a:gd name="T40" fmla="*/ 2147483647 w 136"/>
              <a:gd name="T41" fmla="*/ 2147483647 h 155"/>
              <a:gd name="T42" fmla="*/ 0 w 136"/>
              <a:gd name="T43" fmla="*/ 2147483647 h 155"/>
              <a:gd name="T44" fmla="*/ 2147483647 w 136"/>
              <a:gd name="T45" fmla="*/ 2147483647 h 155"/>
              <a:gd name="T46" fmla="*/ 2147483647 w 136"/>
              <a:gd name="T47" fmla="*/ 2147483647 h 155"/>
              <a:gd name="T48" fmla="*/ 2147483647 w 136"/>
              <a:gd name="T49" fmla="*/ 2147483647 h 155"/>
              <a:gd name="T50" fmla="*/ 2147483647 w 136"/>
              <a:gd name="T51" fmla="*/ 2147483647 h 155"/>
              <a:gd name="T52" fmla="*/ 2147483647 w 136"/>
              <a:gd name="T53" fmla="*/ 2147483647 h 155"/>
              <a:gd name="T54" fmla="*/ 2147483647 w 136"/>
              <a:gd name="T55" fmla="*/ 2147483647 h 155"/>
              <a:gd name="T56" fmla="*/ 2147483647 w 136"/>
              <a:gd name="T57" fmla="*/ 2147483647 h 155"/>
              <a:gd name="T58" fmla="*/ 2147483647 w 136"/>
              <a:gd name="T59" fmla="*/ 2147483647 h 155"/>
              <a:gd name="T60" fmla="*/ 2147483647 w 136"/>
              <a:gd name="T61" fmla="*/ 2147483647 h 155"/>
              <a:gd name="T62" fmla="*/ 2147483647 w 136"/>
              <a:gd name="T63" fmla="*/ 2147483647 h 155"/>
              <a:gd name="T64" fmla="*/ 2147483647 w 136"/>
              <a:gd name="T65" fmla="*/ 2147483647 h 155"/>
              <a:gd name="T66" fmla="*/ 2147483647 w 136"/>
              <a:gd name="T67" fmla="*/ 0 h 155"/>
              <a:gd name="T68" fmla="*/ 2147483647 w 136"/>
              <a:gd name="T69" fmla="*/ 2147483647 h 155"/>
              <a:gd name="T70" fmla="*/ 2147483647 w 136"/>
              <a:gd name="T71" fmla="*/ 2147483647 h 155"/>
              <a:gd name="T72" fmla="*/ 2147483647 w 136"/>
              <a:gd name="T73" fmla="*/ 2147483647 h 155"/>
              <a:gd name="T74" fmla="*/ 2147483647 w 136"/>
              <a:gd name="T75" fmla="*/ 2147483647 h 155"/>
              <a:gd name="T76" fmla="*/ 2147483647 w 136"/>
              <a:gd name="T77" fmla="*/ 2147483647 h 155"/>
              <a:gd name="T78" fmla="*/ 2147483647 w 136"/>
              <a:gd name="T79" fmla="*/ 2147483647 h 155"/>
              <a:gd name="T80" fmla="*/ 2147483647 w 136"/>
              <a:gd name="T81" fmla="*/ 2147483647 h 155"/>
              <a:gd name="T82" fmla="*/ 2147483647 w 136"/>
              <a:gd name="T83" fmla="*/ 2147483647 h 155"/>
              <a:gd name="T84" fmla="*/ 2147483647 w 136"/>
              <a:gd name="T85" fmla="*/ 2147483647 h 155"/>
              <a:gd name="T86" fmla="*/ 2147483647 w 136"/>
              <a:gd name="T87" fmla="*/ 2147483647 h 155"/>
              <a:gd name="T88" fmla="*/ 2147483647 w 136"/>
              <a:gd name="T89" fmla="*/ 2147483647 h 155"/>
              <a:gd name="T90" fmla="*/ 2147483647 w 136"/>
              <a:gd name="T91" fmla="*/ 2147483647 h 155"/>
              <a:gd name="T92" fmla="*/ 2147483647 w 136"/>
              <a:gd name="T93" fmla="*/ 2147483647 h 155"/>
              <a:gd name="T94" fmla="*/ 2147483647 w 136"/>
              <a:gd name="T95" fmla="*/ 2147483647 h 155"/>
              <a:gd name="T96" fmla="*/ 2147483647 w 136"/>
              <a:gd name="T97" fmla="*/ 2147483647 h 155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136"/>
              <a:gd name="T148" fmla="*/ 0 h 155"/>
              <a:gd name="T149" fmla="*/ 136 w 136"/>
              <a:gd name="T150" fmla="*/ 155 h 155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136" h="155">
                <a:moveTo>
                  <a:pt x="131" y="104"/>
                </a:moveTo>
                <a:lnTo>
                  <a:pt x="128" y="114"/>
                </a:lnTo>
                <a:lnTo>
                  <a:pt x="126" y="118"/>
                </a:lnTo>
                <a:lnTo>
                  <a:pt x="130" y="126"/>
                </a:lnTo>
                <a:lnTo>
                  <a:pt x="123" y="134"/>
                </a:lnTo>
                <a:lnTo>
                  <a:pt x="121" y="130"/>
                </a:lnTo>
                <a:lnTo>
                  <a:pt x="117" y="126"/>
                </a:lnTo>
                <a:lnTo>
                  <a:pt x="114" y="124"/>
                </a:lnTo>
                <a:lnTo>
                  <a:pt x="111" y="123"/>
                </a:lnTo>
                <a:lnTo>
                  <a:pt x="108" y="123"/>
                </a:lnTo>
                <a:lnTo>
                  <a:pt x="106" y="123"/>
                </a:lnTo>
                <a:lnTo>
                  <a:pt x="105" y="123"/>
                </a:lnTo>
                <a:lnTo>
                  <a:pt x="104" y="124"/>
                </a:lnTo>
                <a:lnTo>
                  <a:pt x="104" y="126"/>
                </a:lnTo>
                <a:lnTo>
                  <a:pt x="105" y="130"/>
                </a:lnTo>
                <a:lnTo>
                  <a:pt x="106" y="133"/>
                </a:lnTo>
                <a:lnTo>
                  <a:pt x="106" y="136"/>
                </a:lnTo>
                <a:lnTo>
                  <a:pt x="106" y="139"/>
                </a:lnTo>
                <a:lnTo>
                  <a:pt x="109" y="142"/>
                </a:lnTo>
                <a:lnTo>
                  <a:pt x="112" y="143"/>
                </a:lnTo>
                <a:lnTo>
                  <a:pt x="111" y="145"/>
                </a:lnTo>
                <a:lnTo>
                  <a:pt x="109" y="146"/>
                </a:lnTo>
                <a:lnTo>
                  <a:pt x="111" y="143"/>
                </a:lnTo>
                <a:lnTo>
                  <a:pt x="109" y="143"/>
                </a:lnTo>
                <a:lnTo>
                  <a:pt x="108" y="143"/>
                </a:lnTo>
                <a:lnTo>
                  <a:pt x="108" y="146"/>
                </a:lnTo>
                <a:lnTo>
                  <a:pt x="108" y="148"/>
                </a:lnTo>
                <a:lnTo>
                  <a:pt x="106" y="151"/>
                </a:lnTo>
                <a:lnTo>
                  <a:pt x="102" y="152"/>
                </a:lnTo>
                <a:lnTo>
                  <a:pt x="99" y="154"/>
                </a:lnTo>
                <a:lnTo>
                  <a:pt x="98" y="154"/>
                </a:lnTo>
                <a:lnTo>
                  <a:pt x="92" y="154"/>
                </a:lnTo>
                <a:lnTo>
                  <a:pt x="89" y="155"/>
                </a:lnTo>
                <a:lnTo>
                  <a:pt x="82" y="154"/>
                </a:lnTo>
                <a:lnTo>
                  <a:pt x="74" y="151"/>
                </a:lnTo>
                <a:lnTo>
                  <a:pt x="68" y="148"/>
                </a:lnTo>
                <a:lnTo>
                  <a:pt x="61" y="145"/>
                </a:lnTo>
                <a:lnTo>
                  <a:pt x="57" y="145"/>
                </a:lnTo>
                <a:lnTo>
                  <a:pt x="55" y="145"/>
                </a:lnTo>
                <a:lnTo>
                  <a:pt x="52" y="145"/>
                </a:lnTo>
                <a:lnTo>
                  <a:pt x="51" y="145"/>
                </a:lnTo>
                <a:lnTo>
                  <a:pt x="49" y="143"/>
                </a:lnTo>
                <a:lnTo>
                  <a:pt x="43" y="142"/>
                </a:lnTo>
                <a:lnTo>
                  <a:pt x="42" y="142"/>
                </a:lnTo>
                <a:lnTo>
                  <a:pt x="41" y="140"/>
                </a:lnTo>
                <a:lnTo>
                  <a:pt x="39" y="140"/>
                </a:lnTo>
                <a:lnTo>
                  <a:pt x="38" y="139"/>
                </a:lnTo>
                <a:lnTo>
                  <a:pt x="36" y="139"/>
                </a:lnTo>
                <a:lnTo>
                  <a:pt x="33" y="137"/>
                </a:lnTo>
                <a:lnTo>
                  <a:pt x="30" y="136"/>
                </a:lnTo>
                <a:lnTo>
                  <a:pt x="27" y="134"/>
                </a:lnTo>
                <a:lnTo>
                  <a:pt x="24" y="132"/>
                </a:lnTo>
                <a:lnTo>
                  <a:pt x="19" y="130"/>
                </a:lnTo>
                <a:lnTo>
                  <a:pt x="16" y="129"/>
                </a:lnTo>
                <a:lnTo>
                  <a:pt x="14" y="127"/>
                </a:lnTo>
                <a:lnTo>
                  <a:pt x="13" y="126"/>
                </a:lnTo>
                <a:lnTo>
                  <a:pt x="11" y="124"/>
                </a:lnTo>
                <a:lnTo>
                  <a:pt x="10" y="124"/>
                </a:lnTo>
                <a:lnTo>
                  <a:pt x="8" y="123"/>
                </a:lnTo>
                <a:lnTo>
                  <a:pt x="5" y="121"/>
                </a:lnTo>
                <a:lnTo>
                  <a:pt x="4" y="120"/>
                </a:lnTo>
                <a:lnTo>
                  <a:pt x="2" y="118"/>
                </a:lnTo>
                <a:lnTo>
                  <a:pt x="1" y="115"/>
                </a:lnTo>
                <a:lnTo>
                  <a:pt x="0" y="114"/>
                </a:lnTo>
                <a:lnTo>
                  <a:pt x="8" y="104"/>
                </a:lnTo>
                <a:lnTo>
                  <a:pt x="11" y="104"/>
                </a:lnTo>
                <a:lnTo>
                  <a:pt x="11" y="107"/>
                </a:lnTo>
                <a:lnTo>
                  <a:pt x="11" y="111"/>
                </a:lnTo>
                <a:lnTo>
                  <a:pt x="14" y="111"/>
                </a:lnTo>
                <a:lnTo>
                  <a:pt x="16" y="107"/>
                </a:lnTo>
                <a:lnTo>
                  <a:pt x="20" y="102"/>
                </a:lnTo>
                <a:lnTo>
                  <a:pt x="21" y="95"/>
                </a:lnTo>
                <a:lnTo>
                  <a:pt x="23" y="96"/>
                </a:lnTo>
                <a:lnTo>
                  <a:pt x="24" y="93"/>
                </a:lnTo>
                <a:lnTo>
                  <a:pt x="11" y="85"/>
                </a:lnTo>
                <a:lnTo>
                  <a:pt x="7" y="83"/>
                </a:lnTo>
                <a:lnTo>
                  <a:pt x="7" y="80"/>
                </a:lnTo>
                <a:lnTo>
                  <a:pt x="1" y="77"/>
                </a:lnTo>
                <a:lnTo>
                  <a:pt x="1" y="76"/>
                </a:lnTo>
                <a:lnTo>
                  <a:pt x="8" y="77"/>
                </a:lnTo>
                <a:lnTo>
                  <a:pt x="10" y="71"/>
                </a:lnTo>
                <a:lnTo>
                  <a:pt x="14" y="73"/>
                </a:lnTo>
                <a:lnTo>
                  <a:pt x="17" y="48"/>
                </a:lnTo>
                <a:lnTo>
                  <a:pt x="30" y="51"/>
                </a:lnTo>
                <a:lnTo>
                  <a:pt x="32" y="48"/>
                </a:lnTo>
                <a:lnTo>
                  <a:pt x="30" y="45"/>
                </a:lnTo>
                <a:lnTo>
                  <a:pt x="32" y="41"/>
                </a:lnTo>
                <a:lnTo>
                  <a:pt x="26" y="36"/>
                </a:lnTo>
                <a:lnTo>
                  <a:pt x="33" y="14"/>
                </a:lnTo>
                <a:lnTo>
                  <a:pt x="39" y="16"/>
                </a:lnTo>
                <a:lnTo>
                  <a:pt x="43" y="11"/>
                </a:lnTo>
                <a:lnTo>
                  <a:pt x="48" y="16"/>
                </a:lnTo>
                <a:lnTo>
                  <a:pt x="51" y="19"/>
                </a:lnTo>
                <a:lnTo>
                  <a:pt x="61" y="19"/>
                </a:lnTo>
                <a:lnTo>
                  <a:pt x="63" y="17"/>
                </a:lnTo>
                <a:lnTo>
                  <a:pt x="55" y="14"/>
                </a:lnTo>
                <a:lnTo>
                  <a:pt x="57" y="11"/>
                </a:lnTo>
                <a:lnTo>
                  <a:pt x="51" y="4"/>
                </a:lnTo>
                <a:lnTo>
                  <a:pt x="49" y="1"/>
                </a:lnTo>
                <a:lnTo>
                  <a:pt x="49" y="0"/>
                </a:lnTo>
                <a:lnTo>
                  <a:pt x="54" y="0"/>
                </a:lnTo>
                <a:lnTo>
                  <a:pt x="61" y="8"/>
                </a:lnTo>
                <a:lnTo>
                  <a:pt x="64" y="8"/>
                </a:lnTo>
                <a:lnTo>
                  <a:pt x="61" y="3"/>
                </a:lnTo>
                <a:lnTo>
                  <a:pt x="65" y="1"/>
                </a:lnTo>
                <a:lnTo>
                  <a:pt x="77" y="4"/>
                </a:lnTo>
                <a:lnTo>
                  <a:pt x="67" y="16"/>
                </a:lnTo>
                <a:lnTo>
                  <a:pt x="68" y="20"/>
                </a:lnTo>
                <a:lnTo>
                  <a:pt x="68" y="23"/>
                </a:lnTo>
                <a:lnTo>
                  <a:pt x="71" y="25"/>
                </a:lnTo>
                <a:lnTo>
                  <a:pt x="74" y="29"/>
                </a:lnTo>
                <a:lnTo>
                  <a:pt x="76" y="36"/>
                </a:lnTo>
                <a:lnTo>
                  <a:pt x="80" y="36"/>
                </a:lnTo>
                <a:lnTo>
                  <a:pt x="82" y="38"/>
                </a:lnTo>
                <a:lnTo>
                  <a:pt x="85" y="36"/>
                </a:lnTo>
                <a:lnTo>
                  <a:pt x="86" y="36"/>
                </a:lnTo>
                <a:lnTo>
                  <a:pt x="89" y="42"/>
                </a:lnTo>
                <a:lnTo>
                  <a:pt x="90" y="45"/>
                </a:lnTo>
                <a:lnTo>
                  <a:pt x="99" y="47"/>
                </a:lnTo>
                <a:lnTo>
                  <a:pt x="99" y="48"/>
                </a:lnTo>
                <a:lnTo>
                  <a:pt x="90" y="49"/>
                </a:lnTo>
                <a:lnTo>
                  <a:pt x="87" y="51"/>
                </a:lnTo>
                <a:lnTo>
                  <a:pt x="86" y="52"/>
                </a:lnTo>
                <a:lnTo>
                  <a:pt x="90" y="57"/>
                </a:lnTo>
                <a:lnTo>
                  <a:pt x="96" y="57"/>
                </a:lnTo>
                <a:lnTo>
                  <a:pt x="104" y="54"/>
                </a:lnTo>
                <a:lnTo>
                  <a:pt x="108" y="54"/>
                </a:lnTo>
                <a:lnTo>
                  <a:pt x="109" y="57"/>
                </a:lnTo>
                <a:lnTo>
                  <a:pt x="111" y="58"/>
                </a:lnTo>
                <a:lnTo>
                  <a:pt x="111" y="61"/>
                </a:lnTo>
                <a:lnTo>
                  <a:pt x="115" y="64"/>
                </a:lnTo>
                <a:lnTo>
                  <a:pt x="112" y="70"/>
                </a:lnTo>
                <a:lnTo>
                  <a:pt x="109" y="69"/>
                </a:lnTo>
                <a:lnTo>
                  <a:pt x="106" y="74"/>
                </a:lnTo>
                <a:lnTo>
                  <a:pt x="114" y="74"/>
                </a:lnTo>
                <a:lnTo>
                  <a:pt x="114" y="76"/>
                </a:lnTo>
                <a:lnTo>
                  <a:pt x="124" y="77"/>
                </a:lnTo>
                <a:lnTo>
                  <a:pt x="124" y="82"/>
                </a:lnTo>
                <a:lnTo>
                  <a:pt x="128" y="83"/>
                </a:lnTo>
                <a:lnTo>
                  <a:pt x="131" y="80"/>
                </a:lnTo>
                <a:lnTo>
                  <a:pt x="136" y="82"/>
                </a:lnTo>
                <a:lnTo>
                  <a:pt x="128" y="88"/>
                </a:lnTo>
                <a:lnTo>
                  <a:pt x="131" y="92"/>
                </a:lnTo>
                <a:lnTo>
                  <a:pt x="128" y="104"/>
                </a:lnTo>
                <a:lnTo>
                  <a:pt x="131" y="104"/>
                </a:lnTo>
                <a:close/>
              </a:path>
            </a:pathLst>
          </a:custGeom>
          <a:solidFill>
            <a:schemeClr val="accent4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latin typeface="Arial" charset="0"/>
              <a:cs typeface="Arial" pitchFamily="34" charset="0"/>
            </a:endParaRPr>
          </a:p>
        </p:txBody>
      </p:sp>
      <p:sp>
        <p:nvSpPr>
          <p:cNvPr id="369" name="Freeform 279"/>
          <p:cNvSpPr>
            <a:spLocks/>
          </p:cNvSpPr>
          <p:nvPr/>
        </p:nvSpPr>
        <p:spPr bwMode="auto">
          <a:xfrm rot="21334256">
            <a:off x="4644249" y="5517312"/>
            <a:ext cx="1705440" cy="1169128"/>
          </a:xfrm>
          <a:custGeom>
            <a:avLst/>
            <a:gdLst>
              <a:gd name="T0" fmla="*/ 2147483647 w 444"/>
              <a:gd name="T1" fmla="*/ 2147483647 h 321"/>
              <a:gd name="T2" fmla="*/ 2147483647 w 444"/>
              <a:gd name="T3" fmla="*/ 2147483647 h 321"/>
              <a:gd name="T4" fmla="*/ 2147483647 w 444"/>
              <a:gd name="T5" fmla="*/ 2147483647 h 321"/>
              <a:gd name="T6" fmla="*/ 2147483647 w 444"/>
              <a:gd name="T7" fmla="*/ 2147483647 h 321"/>
              <a:gd name="T8" fmla="*/ 2147483647 w 444"/>
              <a:gd name="T9" fmla="*/ 2147483647 h 321"/>
              <a:gd name="T10" fmla="*/ 2147483647 w 444"/>
              <a:gd name="T11" fmla="*/ 2147483647 h 321"/>
              <a:gd name="T12" fmla="*/ 2147483647 w 444"/>
              <a:gd name="T13" fmla="*/ 2147483647 h 321"/>
              <a:gd name="T14" fmla="*/ 2147483647 w 444"/>
              <a:gd name="T15" fmla="*/ 2147483647 h 321"/>
              <a:gd name="T16" fmla="*/ 2147483647 w 444"/>
              <a:gd name="T17" fmla="*/ 2147483647 h 321"/>
              <a:gd name="T18" fmla="*/ 2147483647 w 444"/>
              <a:gd name="T19" fmla="*/ 2147483647 h 321"/>
              <a:gd name="T20" fmla="*/ 2147483647 w 444"/>
              <a:gd name="T21" fmla="*/ 2147483647 h 321"/>
              <a:gd name="T22" fmla="*/ 2147483647 w 444"/>
              <a:gd name="T23" fmla="*/ 2147483647 h 321"/>
              <a:gd name="T24" fmla="*/ 2147483647 w 444"/>
              <a:gd name="T25" fmla="*/ 2147483647 h 321"/>
              <a:gd name="T26" fmla="*/ 2147483647 w 444"/>
              <a:gd name="T27" fmla="*/ 2147483647 h 321"/>
              <a:gd name="T28" fmla="*/ 2147483647 w 444"/>
              <a:gd name="T29" fmla="*/ 2147483647 h 321"/>
              <a:gd name="T30" fmla="*/ 2147483647 w 444"/>
              <a:gd name="T31" fmla="*/ 2147483647 h 321"/>
              <a:gd name="T32" fmla="*/ 2147483647 w 444"/>
              <a:gd name="T33" fmla="*/ 2147483647 h 321"/>
              <a:gd name="T34" fmla="*/ 2147483647 w 444"/>
              <a:gd name="T35" fmla="*/ 2147483647 h 321"/>
              <a:gd name="T36" fmla="*/ 2147483647 w 444"/>
              <a:gd name="T37" fmla="*/ 2147483647 h 321"/>
              <a:gd name="T38" fmla="*/ 2147483647 w 444"/>
              <a:gd name="T39" fmla="*/ 2147483647 h 321"/>
              <a:gd name="T40" fmla="*/ 2147483647 w 444"/>
              <a:gd name="T41" fmla="*/ 2147483647 h 321"/>
              <a:gd name="T42" fmla="*/ 2147483647 w 444"/>
              <a:gd name="T43" fmla="*/ 2147483647 h 321"/>
              <a:gd name="T44" fmla="*/ 2147483647 w 444"/>
              <a:gd name="T45" fmla="*/ 2147483647 h 321"/>
              <a:gd name="T46" fmla="*/ 2147483647 w 444"/>
              <a:gd name="T47" fmla="*/ 2147483647 h 321"/>
              <a:gd name="T48" fmla="*/ 2147483647 w 444"/>
              <a:gd name="T49" fmla="*/ 2147483647 h 321"/>
              <a:gd name="T50" fmla="*/ 2147483647 w 444"/>
              <a:gd name="T51" fmla="*/ 2147483647 h 321"/>
              <a:gd name="T52" fmla="*/ 2147483647 w 444"/>
              <a:gd name="T53" fmla="*/ 2147483647 h 321"/>
              <a:gd name="T54" fmla="*/ 2147483647 w 444"/>
              <a:gd name="T55" fmla="*/ 2147483647 h 321"/>
              <a:gd name="T56" fmla="*/ 2147483647 w 444"/>
              <a:gd name="T57" fmla="*/ 2147483647 h 321"/>
              <a:gd name="T58" fmla="*/ 2147483647 w 444"/>
              <a:gd name="T59" fmla="*/ 2147483647 h 321"/>
              <a:gd name="T60" fmla="*/ 2147483647 w 444"/>
              <a:gd name="T61" fmla="*/ 2147483647 h 321"/>
              <a:gd name="T62" fmla="*/ 2147483647 w 444"/>
              <a:gd name="T63" fmla="*/ 2147483647 h 321"/>
              <a:gd name="T64" fmla="*/ 2147483647 w 444"/>
              <a:gd name="T65" fmla="*/ 2147483647 h 321"/>
              <a:gd name="T66" fmla="*/ 2147483647 w 444"/>
              <a:gd name="T67" fmla="*/ 2147483647 h 321"/>
              <a:gd name="T68" fmla="*/ 2147483647 w 444"/>
              <a:gd name="T69" fmla="*/ 2147483647 h 321"/>
              <a:gd name="T70" fmla="*/ 2147483647 w 444"/>
              <a:gd name="T71" fmla="*/ 2147483647 h 321"/>
              <a:gd name="T72" fmla="*/ 2147483647 w 444"/>
              <a:gd name="T73" fmla="*/ 2147483647 h 321"/>
              <a:gd name="T74" fmla="*/ 2147483647 w 444"/>
              <a:gd name="T75" fmla="*/ 2147483647 h 321"/>
              <a:gd name="T76" fmla="*/ 2147483647 w 444"/>
              <a:gd name="T77" fmla="*/ 2147483647 h 321"/>
              <a:gd name="T78" fmla="*/ 2147483647 w 444"/>
              <a:gd name="T79" fmla="*/ 2147483647 h 321"/>
              <a:gd name="T80" fmla="*/ 2147483647 w 444"/>
              <a:gd name="T81" fmla="*/ 2147483647 h 321"/>
              <a:gd name="T82" fmla="*/ 2147483647 w 444"/>
              <a:gd name="T83" fmla="*/ 2147483647 h 321"/>
              <a:gd name="T84" fmla="*/ 2147483647 w 444"/>
              <a:gd name="T85" fmla="*/ 2147483647 h 321"/>
              <a:gd name="T86" fmla="*/ 2147483647 w 444"/>
              <a:gd name="T87" fmla="*/ 2147483647 h 321"/>
              <a:gd name="T88" fmla="*/ 2147483647 w 444"/>
              <a:gd name="T89" fmla="*/ 2147483647 h 321"/>
              <a:gd name="T90" fmla="*/ 2147483647 w 444"/>
              <a:gd name="T91" fmla="*/ 2147483647 h 321"/>
              <a:gd name="T92" fmla="*/ 2147483647 w 444"/>
              <a:gd name="T93" fmla="*/ 2147483647 h 321"/>
              <a:gd name="T94" fmla="*/ 2147483647 w 444"/>
              <a:gd name="T95" fmla="*/ 2147483647 h 321"/>
              <a:gd name="T96" fmla="*/ 2147483647 w 444"/>
              <a:gd name="T97" fmla="*/ 2147483647 h 321"/>
              <a:gd name="T98" fmla="*/ 2147483647 w 444"/>
              <a:gd name="T99" fmla="*/ 2147483647 h 321"/>
              <a:gd name="T100" fmla="*/ 2147483647 w 444"/>
              <a:gd name="T101" fmla="*/ 2147483647 h 321"/>
              <a:gd name="T102" fmla="*/ 2147483647 w 444"/>
              <a:gd name="T103" fmla="*/ 2147483647 h 321"/>
              <a:gd name="T104" fmla="*/ 2147483647 w 444"/>
              <a:gd name="T105" fmla="*/ 2147483647 h 321"/>
              <a:gd name="T106" fmla="*/ 2147483647 w 444"/>
              <a:gd name="T107" fmla="*/ 2147483647 h 321"/>
              <a:gd name="T108" fmla="*/ 2147483647 w 444"/>
              <a:gd name="T109" fmla="*/ 2147483647 h 321"/>
              <a:gd name="T110" fmla="*/ 2147483647 w 444"/>
              <a:gd name="T111" fmla="*/ 2147483647 h 321"/>
              <a:gd name="T112" fmla="*/ 2147483647 w 444"/>
              <a:gd name="T113" fmla="*/ 2147483647 h 321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444"/>
              <a:gd name="T172" fmla="*/ 0 h 321"/>
              <a:gd name="T173" fmla="*/ 444 w 444"/>
              <a:gd name="T174" fmla="*/ 321 h 321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444" h="321">
                <a:moveTo>
                  <a:pt x="106" y="20"/>
                </a:moveTo>
                <a:lnTo>
                  <a:pt x="115" y="26"/>
                </a:lnTo>
                <a:lnTo>
                  <a:pt x="121" y="28"/>
                </a:lnTo>
                <a:lnTo>
                  <a:pt x="124" y="32"/>
                </a:lnTo>
                <a:lnTo>
                  <a:pt x="124" y="38"/>
                </a:lnTo>
                <a:lnTo>
                  <a:pt x="125" y="41"/>
                </a:lnTo>
                <a:lnTo>
                  <a:pt x="132" y="45"/>
                </a:lnTo>
                <a:lnTo>
                  <a:pt x="144" y="53"/>
                </a:lnTo>
                <a:lnTo>
                  <a:pt x="147" y="53"/>
                </a:lnTo>
                <a:lnTo>
                  <a:pt x="150" y="54"/>
                </a:lnTo>
                <a:lnTo>
                  <a:pt x="159" y="61"/>
                </a:lnTo>
                <a:lnTo>
                  <a:pt x="154" y="70"/>
                </a:lnTo>
                <a:lnTo>
                  <a:pt x="156" y="73"/>
                </a:lnTo>
                <a:lnTo>
                  <a:pt x="154" y="76"/>
                </a:lnTo>
                <a:lnTo>
                  <a:pt x="157" y="80"/>
                </a:lnTo>
                <a:lnTo>
                  <a:pt x="160" y="80"/>
                </a:lnTo>
                <a:lnTo>
                  <a:pt x="162" y="79"/>
                </a:lnTo>
                <a:lnTo>
                  <a:pt x="165" y="79"/>
                </a:lnTo>
                <a:lnTo>
                  <a:pt x="167" y="80"/>
                </a:lnTo>
                <a:lnTo>
                  <a:pt x="173" y="85"/>
                </a:lnTo>
                <a:lnTo>
                  <a:pt x="178" y="88"/>
                </a:lnTo>
                <a:lnTo>
                  <a:pt x="182" y="88"/>
                </a:lnTo>
                <a:lnTo>
                  <a:pt x="194" y="85"/>
                </a:lnTo>
                <a:lnTo>
                  <a:pt x="198" y="88"/>
                </a:lnTo>
                <a:lnTo>
                  <a:pt x="204" y="91"/>
                </a:lnTo>
                <a:lnTo>
                  <a:pt x="211" y="94"/>
                </a:lnTo>
                <a:lnTo>
                  <a:pt x="216" y="92"/>
                </a:lnTo>
                <a:lnTo>
                  <a:pt x="219" y="91"/>
                </a:lnTo>
                <a:lnTo>
                  <a:pt x="220" y="88"/>
                </a:lnTo>
                <a:lnTo>
                  <a:pt x="222" y="85"/>
                </a:lnTo>
                <a:lnTo>
                  <a:pt x="225" y="82"/>
                </a:lnTo>
                <a:lnTo>
                  <a:pt x="228" y="79"/>
                </a:lnTo>
                <a:lnTo>
                  <a:pt x="229" y="79"/>
                </a:lnTo>
                <a:lnTo>
                  <a:pt x="233" y="79"/>
                </a:lnTo>
                <a:lnTo>
                  <a:pt x="235" y="82"/>
                </a:lnTo>
                <a:lnTo>
                  <a:pt x="236" y="85"/>
                </a:lnTo>
                <a:lnTo>
                  <a:pt x="238" y="85"/>
                </a:lnTo>
                <a:lnTo>
                  <a:pt x="238" y="86"/>
                </a:lnTo>
                <a:lnTo>
                  <a:pt x="241" y="91"/>
                </a:lnTo>
                <a:lnTo>
                  <a:pt x="241" y="92"/>
                </a:lnTo>
                <a:lnTo>
                  <a:pt x="241" y="94"/>
                </a:lnTo>
                <a:lnTo>
                  <a:pt x="242" y="94"/>
                </a:lnTo>
                <a:lnTo>
                  <a:pt x="244" y="95"/>
                </a:lnTo>
                <a:lnTo>
                  <a:pt x="245" y="97"/>
                </a:lnTo>
                <a:lnTo>
                  <a:pt x="245" y="98"/>
                </a:lnTo>
                <a:lnTo>
                  <a:pt x="247" y="101"/>
                </a:lnTo>
                <a:lnTo>
                  <a:pt x="248" y="102"/>
                </a:lnTo>
                <a:lnTo>
                  <a:pt x="250" y="104"/>
                </a:lnTo>
                <a:lnTo>
                  <a:pt x="252" y="105"/>
                </a:lnTo>
                <a:lnTo>
                  <a:pt x="254" y="107"/>
                </a:lnTo>
                <a:lnTo>
                  <a:pt x="255" y="111"/>
                </a:lnTo>
                <a:lnTo>
                  <a:pt x="257" y="113"/>
                </a:lnTo>
                <a:lnTo>
                  <a:pt x="260" y="114"/>
                </a:lnTo>
                <a:lnTo>
                  <a:pt x="264" y="116"/>
                </a:lnTo>
                <a:lnTo>
                  <a:pt x="266" y="116"/>
                </a:lnTo>
                <a:lnTo>
                  <a:pt x="267" y="117"/>
                </a:lnTo>
                <a:lnTo>
                  <a:pt x="269" y="117"/>
                </a:lnTo>
                <a:lnTo>
                  <a:pt x="270" y="119"/>
                </a:lnTo>
                <a:lnTo>
                  <a:pt x="272" y="120"/>
                </a:lnTo>
                <a:lnTo>
                  <a:pt x="273" y="121"/>
                </a:lnTo>
                <a:lnTo>
                  <a:pt x="276" y="126"/>
                </a:lnTo>
                <a:lnTo>
                  <a:pt x="277" y="127"/>
                </a:lnTo>
                <a:lnTo>
                  <a:pt x="279" y="129"/>
                </a:lnTo>
                <a:lnTo>
                  <a:pt x="280" y="130"/>
                </a:lnTo>
                <a:lnTo>
                  <a:pt x="280" y="129"/>
                </a:lnTo>
                <a:lnTo>
                  <a:pt x="282" y="127"/>
                </a:lnTo>
                <a:lnTo>
                  <a:pt x="285" y="123"/>
                </a:lnTo>
                <a:lnTo>
                  <a:pt x="285" y="121"/>
                </a:lnTo>
                <a:lnTo>
                  <a:pt x="288" y="121"/>
                </a:lnTo>
                <a:lnTo>
                  <a:pt x="289" y="123"/>
                </a:lnTo>
                <a:lnTo>
                  <a:pt x="292" y="123"/>
                </a:lnTo>
                <a:lnTo>
                  <a:pt x="292" y="124"/>
                </a:lnTo>
                <a:lnTo>
                  <a:pt x="294" y="124"/>
                </a:lnTo>
                <a:lnTo>
                  <a:pt x="296" y="126"/>
                </a:lnTo>
                <a:lnTo>
                  <a:pt x="299" y="126"/>
                </a:lnTo>
                <a:lnTo>
                  <a:pt x="302" y="124"/>
                </a:lnTo>
                <a:lnTo>
                  <a:pt x="304" y="121"/>
                </a:lnTo>
                <a:lnTo>
                  <a:pt x="305" y="120"/>
                </a:lnTo>
                <a:lnTo>
                  <a:pt x="307" y="120"/>
                </a:lnTo>
                <a:lnTo>
                  <a:pt x="310" y="121"/>
                </a:lnTo>
                <a:lnTo>
                  <a:pt x="311" y="123"/>
                </a:lnTo>
                <a:lnTo>
                  <a:pt x="311" y="124"/>
                </a:lnTo>
                <a:lnTo>
                  <a:pt x="311" y="129"/>
                </a:lnTo>
                <a:lnTo>
                  <a:pt x="311" y="132"/>
                </a:lnTo>
                <a:lnTo>
                  <a:pt x="311" y="133"/>
                </a:lnTo>
                <a:lnTo>
                  <a:pt x="313" y="136"/>
                </a:lnTo>
                <a:lnTo>
                  <a:pt x="314" y="142"/>
                </a:lnTo>
                <a:lnTo>
                  <a:pt x="314" y="163"/>
                </a:lnTo>
                <a:lnTo>
                  <a:pt x="317" y="164"/>
                </a:lnTo>
                <a:lnTo>
                  <a:pt x="324" y="168"/>
                </a:lnTo>
                <a:lnTo>
                  <a:pt x="330" y="170"/>
                </a:lnTo>
                <a:lnTo>
                  <a:pt x="335" y="171"/>
                </a:lnTo>
                <a:lnTo>
                  <a:pt x="342" y="164"/>
                </a:lnTo>
                <a:lnTo>
                  <a:pt x="345" y="163"/>
                </a:lnTo>
                <a:lnTo>
                  <a:pt x="349" y="164"/>
                </a:lnTo>
                <a:lnTo>
                  <a:pt x="351" y="164"/>
                </a:lnTo>
                <a:lnTo>
                  <a:pt x="357" y="168"/>
                </a:lnTo>
                <a:lnTo>
                  <a:pt x="358" y="165"/>
                </a:lnTo>
                <a:lnTo>
                  <a:pt x="361" y="165"/>
                </a:lnTo>
                <a:lnTo>
                  <a:pt x="364" y="167"/>
                </a:lnTo>
                <a:lnTo>
                  <a:pt x="367" y="168"/>
                </a:lnTo>
                <a:lnTo>
                  <a:pt x="365" y="173"/>
                </a:lnTo>
                <a:lnTo>
                  <a:pt x="367" y="176"/>
                </a:lnTo>
                <a:lnTo>
                  <a:pt x="364" y="177"/>
                </a:lnTo>
                <a:lnTo>
                  <a:pt x="358" y="179"/>
                </a:lnTo>
                <a:lnTo>
                  <a:pt x="354" y="183"/>
                </a:lnTo>
                <a:lnTo>
                  <a:pt x="355" y="186"/>
                </a:lnTo>
                <a:lnTo>
                  <a:pt x="359" y="184"/>
                </a:lnTo>
                <a:lnTo>
                  <a:pt x="381" y="186"/>
                </a:lnTo>
                <a:lnTo>
                  <a:pt x="387" y="195"/>
                </a:lnTo>
                <a:lnTo>
                  <a:pt x="383" y="198"/>
                </a:lnTo>
                <a:lnTo>
                  <a:pt x="384" y="199"/>
                </a:lnTo>
                <a:lnTo>
                  <a:pt x="383" y="202"/>
                </a:lnTo>
                <a:lnTo>
                  <a:pt x="381" y="208"/>
                </a:lnTo>
                <a:lnTo>
                  <a:pt x="384" y="211"/>
                </a:lnTo>
                <a:lnTo>
                  <a:pt x="384" y="215"/>
                </a:lnTo>
                <a:lnTo>
                  <a:pt x="387" y="218"/>
                </a:lnTo>
                <a:lnTo>
                  <a:pt x="392" y="220"/>
                </a:lnTo>
                <a:lnTo>
                  <a:pt x="395" y="220"/>
                </a:lnTo>
                <a:lnTo>
                  <a:pt x="399" y="224"/>
                </a:lnTo>
                <a:lnTo>
                  <a:pt x="403" y="226"/>
                </a:lnTo>
                <a:lnTo>
                  <a:pt x="408" y="230"/>
                </a:lnTo>
                <a:lnTo>
                  <a:pt x="412" y="231"/>
                </a:lnTo>
                <a:lnTo>
                  <a:pt x="427" y="242"/>
                </a:lnTo>
                <a:lnTo>
                  <a:pt x="427" y="246"/>
                </a:lnTo>
                <a:lnTo>
                  <a:pt x="430" y="248"/>
                </a:lnTo>
                <a:lnTo>
                  <a:pt x="434" y="246"/>
                </a:lnTo>
                <a:lnTo>
                  <a:pt x="443" y="250"/>
                </a:lnTo>
                <a:lnTo>
                  <a:pt x="443" y="253"/>
                </a:lnTo>
                <a:lnTo>
                  <a:pt x="444" y="259"/>
                </a:lnTo>
                <a:lnTo>
                  <a:pt x="443" y="259"/>
                </a:lnTo>
                <a:lnTo>
                  <a:pt x="442" y="259"/>
                </a:lnTo>
                <a:lnTo>
                  <a:pt x="440" y="261"/>
                </a:lnTo>
                <a:lnTo>
                  <a:pt x="430" y="267"/>
                </a:lnTo>
                <a:lnTo>
                  <a:pt x="428" y="268"/>
                </a:lnTo>
                <a:lnTo>
                  <a:pt x="425" y="269"/>
                </a:lnTo>
                <a:lnTo>
                  <a:pt x="423" y="271"/>
                </a:lnTo>
                <a:lnTo>
                  <a:pt x="421" y="274"/>
                </a:lnTo>
                <a:lnTo>
                  <a:pt x="420" y="274"/>
                </a:lnTo>
                <a:lnTo>
                  <a:pt x="415" y="274"/>
                </a:lnTo>
                <a:lnTo>
                  <a:pt x="409" y="275"/>
                </a:lnTo>
                <a:lnTo>
                  <a:pt x="406" y="274"/>
                </a:lnTo>
                <a:lnTo>
                  <a:pt x="405" y="274"/>
                </a:lnTo>
                <a:lnTo>
                  <a:pt x="399" y="272"/>
                </a:lnTo>
                <a:lnTo>
                  <a:pt x="393" y="269"/>
                </a:lnTo>
                <a:lnTo>
                  <a:pt x="384" y="262"/>
                </a:lnTo>
                <a:lnTo>
                  <a:pt x="379" y="258"/>
                </a:lnTo>
                <a:lnTo>
                  <a:pt x="371" y="258"/>
                </a:lnTo>
                <a:lnTo>
                  <a:pt x="368" y="256"/>
                </a:lnTo>
                <a:lnTo>
                  <a:pt x="361" y="256"/>
                </a:lnTo>
                <a:lnTo>
                  <a:pt x="359" y="255"/>
                </a:lnTo>
                <a:lnTo>
                  <a:pt x="358" y="255"/>
                </a:lnTo>
                <a:lnTo>
                  <a:pt x="354" y="253"/>
                </a:lnTo>
                <a:lnTo>
                  <a:pt x="352" y="253"/>
                </a:lnTo>
                <a:lnTo>
                  <a:pt x="349" y="250"/>
                </a:lnTo>
                <a:lnTo>
                  <a:pt x="346" y="250"/>
                </a:lnTo>
                <a:lnTo>
                  <a:pt x="345" y="248"/>
                </a:lnTo>
                <a:lnTo>
                  <a:pt x="342" y="246"/>
                </a:lnTo>
                <a:lnTo>
                  <a:pt x="340" y="246"/>
                </a:lnTo>
                <a:lnTo>
                  <a:pt x="335" y="248"/>
                </a:lnTo>
                <a:lnTo>
                  <a:pt x="332" y="246"/>
                </a:lnTo>
                <a:lnTo>
                  <a:pt x="329" y="245"/>
                </a:lnTo>
                <a:lnTo>
                  <a:pt x="327" y="243"/>
                </a:lnTo>
                <a:lnTo>
                  <a:pt x="326" y="242"/>
                </a:lnTo>
                <a:lnTo>
                  <a:pt x="324" y="242"/>
                </a:lnTo>
                <a:lnTo>
                  <a:pt x="323" y="240"/>
                </a:lnTo>
                <a:lnTo>
                  <a:pt x="317" y="240"/>
                </a:lnTo>
                <a:lnTo>
                  <a:pt x="313" y="243"/>
                </a:lnTo>
                <a:lnTo>
                  <a:pt x="311" y="243"/>
                </a:lnTo>
                <a:lnTo>
                  <a:pt x="308" y="243"/>
                </a:lnTo>
                <a:lnTo>
                  <a:pt x="301" y="245"/>
                </a:lnTo>
                <a:lnTo>
                  <a:pt x="298" y="243"/>
                </a:lnTo>
                <a:lnTo>
                  <a:pt x="296" y="243"/>
                </a:lnTo>
                <a:lnTo>
                  <a:pt x="295" y="243"/>
                </a:lnTo>
                <a:lnTo>
                  <a:pt x="294" y="243"/>
                </a:lnTo>
                <a:lnTo>
                  <a:pt x="292" y="245"/>
                </a:lnTo>
                <a:lnTo>
                  <a:pt x="288" y="246"/>
                </a:lnTo>
                <a:lnTo>
                  <a:pt x="285" y="246"/>
                </a:lnTo>
                <a:lnTo>
                  <a:pt x="282" y="246"/>
                </a:lnTo>
                <a:lnTo>
                  <a:pt x="279" y="246"/>
                </a:lnTo>
                <a:lnTo>
                  <a:pt x="277" y="248"/>
                </a:lnTo>
                <a:lnTo>
                  <a:pt x="276" y="249"/>
                </a:lnTo>
                <a:lnTo>
                  <a:pt x="273" y="256"/>
                </a:lnTo>
                <a:lnTo>
                  <a:pt x="272" y="259"/>
                </a:lnTo>
                <a:lnTo>
                  <a:pt x="267" y="264"/>
                </a:lnTo>
                <a:lnTo>
                  <a:pt x="264" y="269"/>
                </a:lnTo>
                <a:lnTo>
                  <a:pt x="263" y="274"/>
                </a:lnTo>
                <a:lnTo>
                  <a:pt x="261" y="275"/>
                </a:lnTo>
                <a:lnTo>
                  <a:pt x="258" y="281"/>
                </a:lnTo>
                <a:lnTo>
                  <a:pt x="257" y="283"/>
                </a:lnTo>
                <a:lnTo>
                  <a:pt x="257" y="284"/>
                </a:lnTo>
                <a:lnTo>
                  <a:pt x="257" y="286"/>
                </a:lnTo>
                <a:lnTo>
                  <a:pt x="257" y="287"/>
                </a:lnTo>
                <a:lnTo>
                  <a:pt x="255" y="289"/>
                </a:lnTo>
                <a:lnTo>
                  <a:pt x="255" y="291"/>
                </a:lnTo>
                <a:lnTo>
                  <a:pt x="252" y="293"/>
                </a:lnTo>
                <a:lnTo>
                  <a:pt x="252" y="294"/>
                </a:lnTo>
                <a:lnTo>
                  <a:pt x="251" y="296"/>
                </a:lnTo>
                <a:lnTo>
                  <a:pt x="250" y="299"/>
                </a:lnTo>
                <a:lnTo>
                  <a:pt x="248" y="300"/>
                </a:lnTo>
                <a:lnTo>
                  <a:pt x="247" y="303"/>
                </a:lnTo>
                <a:lnTo>
                  <a:pt x="245" y="306"/>
                </a:lnTo>
                <a:lnTo>
                  <a:pt x="247" y="309"/>
                </a:lnTo>
                <a:lnTo>
                  <a:pt x="245" y="313"/>
                </a:lnTo>
                <a:lnTo>
                  <a:pt x="242" y="316"/>
                </a:lnTo>
                <a:lnTo>
                  <a:pt x="242" y="318"/>
                </a:lnTo>
                <a:lnTo>
                  <a:pt x="242" y="321"/>
                </a:lnTo>
                <a:lnTo>
                  <a:pt x="241" y="319"/>
                </a:lnTo>
                <a:lnTo>
                  <a:pt x="238" y="319"/>
                </a:lnTo>
                <a:lnTo>
                  <a:pt x="235" y="316"/>
                </a:lnTo>
                <a:lnTo>
                  <a:pt x="233" y="316"/>
                </a:lnTo>
                <a:lnTo>
                  <a:pt x="232" y="315"/>
                </a:lnTo>
                <a:lnTo>
                  <a:pt x="231" y="315"/>
                </a:lnTo>
                <a:lnTo>
                  <a:pt x="228" y="313"/>
                </a:lnTo>
                <a:lnTo>
                  <a:pt x="226" y="313"/>
                </a:lnTo>
                <a:lnTo>
                  <a:pt x="225" y="312"/>
                </a:lnTo>
                <a:lnTo>
                  <a:pt x="223" y="312"/>
                </a:lnTo>
                <a:lnTo>
                  <a:pt x="222" y="311"/>
                </a:lnTo>
                <a:lnTo>
                  <a:pt x="220" y="309"/>
                </a:lnTo>
                <a:lnTo>
                  <a:pt x="219" y="309"/>
                </a:lnTo>
                <a:lnTo>
                  <a:pt x="217" y="306"/>
                </a:lnTo>
                <a:lnTo>
                  <a:pt x="216" y="305"/>
                </a:lnTo>
                <a:lnTo>
                  <a:pt x="214" y="302"/>
                </a:lnTo>
                <a:lnTo>
                  <a:pt x="214" y="300"/>
                </a:lnTo>
                <a:lnTo>
                  <a:pt x="210" y="291"/>
                </a:lnTo>
                <a:lnTo>
                  <a:pt x="209" y="281"/>
                </a:lnTo>
                <a:lnTo>
                  <a:pt x="207" y="275"/>
                </a:lnTo>
                <a:lnTo>
                  <a:pt x="206" y="274"/>
                </a:lnTo>
                <a:lnTo>
                  <a:pt x="204" y="269"/>
                </a:lnTo>
                <a:lnTo>
                  <a:pt x="203" y="268"/>
                </a:lnTo>
                <a:lnTo>
                  <a:pt x="201" y="268"/>
                </a:lnTo>
                <a:lnTo>
                  <a:pt x="198" y="265"/>
                </a:lnTo>
                <a:lnTo>
                  <a:pt x="195" y="264"/>
                </a:lnTo>
                <a:lnTo>
                  <a:pt x="194" y="262"/>
                </a:lnTo>
                <a:lnTo>
                  <a:pt x="192" y="261"/>
                </a:lnTo>
                <a:lnTo>
                  <a:pt x="187" y="255"/>
                </a:lnTo>
                <a:lnTo>
                  <a:pt x="182" y="252"/>
                </a:lnTo>
                <a:lnTo>
                  <a:pt x="178" y="250"/>
                </a:lnTo>
                <a:lnTo>
                  <a:pt x="176" y="250"/>
                </a:lnTo>
                <a:lnTo>
                  <a:pt x="170" y="245"/>
                </a:lnTo>
                <a:lnTo>
                  <a:pt x="167" y="243"/>
                </a:lnTo>
                <a:lnTo>
                  <a:pt x="165" y="240"/>
                </a:lnTo>
                <a:lnTo>
                  <a:pt x="163" y="240"/>
                </a:lnTo>
                <a:lnTo>
                  <a:pt x="163" y="239"/>
                </a:lnTo>
                <a:lnTo>
                  <a:pt x="162" y="237"/>
                </a:lnTo>
                <a:lnTo>
                  <a:pt x="160" y="236"/>
                </a:lnTo>
                <a:lnTo>
                  <a:pt x="157" y="231"/>
                </a:lnTo>
                <a:lnTo>
                  <a:pt x="156" y="231"/>
                </a:lnTo>
                <a:lnTo>
                  <a:pt x="156" y="230"/>
                </a:lnTo>
                <a:lnTo>
                  <a:pt x="156" y="227"/>
                </a:lnTo>
                <a:lnTo>
                  <a:pt x="154" y="224"/>
                </a:lnTo>
                <a:lnTo>
                  <a:pt x="154" y="221"/>
                </a:lnTo>
                <a:lnTo>
                  <a:pt x="153" y="218"/>
                </a:lnTo>
                <a:lnTo>
                  <a:pt x="151" y="217"/>
                </a:lnTo>
                <a:lnTo>
                  <a:pt x="151" y="215"/>
                </a:lnTo>
                <a:lnTo>
                  <a:pt x="150" y="212"/>
                </a:lnTo>
                <a:lnTo>
                  <a:pt x="147" y="209"/>
                </a:lnTo>
                <a:lnTo>
                  <a:pt x="144" y="208"/>
                </a:lnTo>
                <a:lnTo>
                  <a:pt x="143" y="206"/>
                </a:lnTo>
                <a:lnTo>
                  <a:pt x="141" y="205"/>
                </a:lnTo>
                <a:lnTo>
                  <a:pt x="138" y="204"/>
                </a:lnTo>
                <a:lnTo>
                  <a:pt x="134" y="201"/>
                </a:lnTo>
                <a:lnTo>
                  <a:pt x="132" y="199"/>
                </a:lnTo>
                <a:lnTo>
                  <a:pt x="131" y="199"/>
                </a:lnTo>
                <a:lnTo>
                  <a:pt x="128" y="196"/>
                </a:lnTo>
                <a:lnTo>
                  <a:pt x="125" y="192"/>
                </a:lnTo>
                <a:lnTo>
                  <a:pt x="119" y="182"/>
                </a:lnTo>
                <a:lnTo>
                  <a:pt x="118" y="179"/>
                </a:lnTo>
                <a:lnTo>
                  <a:pt x="115" y="176"/>
                </a:lnTo>
                <a:lnTo>
                  <a:pt x="113" y="174"/>
                </a:lnTo>
                <a:lnTo>
                  <a:pt x="109" y="167"/>
                </a:lnTo>
                <a:lnTo>
                  <a:pt x="107" y="164"/>
                </a:lnTo>
                <a:lnTo>
                  <a:pt x="103" y="160"/>
                </a:lnTo>
                <a:lnTo>
                  <a:pt x="100" y="157"/>
                </a:lnTo>
                <a:lnTo>
                  <a:pt x="99" y="155"/>
                </a:lnTo>
                <a:lnTo>
                  <a:pt x="97" y="154"/>
                </a:lnTo>
                <a:lnTo>
                  <a:pt x="94" y="151"/>
                </a:lnTo>
                <a:lnTo>
                  <a:pt x="94" y="149"/>
                </a:lnTo>
                <a:lnTo>
                  <a:pt x="93" y="148"/>
                </a:lnTo>
                <a:lnTo>
                  <a:pt x="88" y="143"/>
                </a:lnTo>
                <a:lnTo>
                  <a:pt x="87" y="142"/>
                </a:lnTo>
                <a:lnTo>
                  <a:pt x="85" y="139"/>
                </a:lnTo>
                <a:lnTo>
                  <a:pt x="84" y="139"/>
                </a:lnTo>
                <a:lnTo>
                  <a:pt x="84" y="138"/>
                </a:lnTo>
                <a:lnTo>
                  <a:pt x="80" y="130"/>
                </a:lnTo>
                <a:lnTo>
                  <a:pt x="78" y="127"/>
                </a:lnTo>
                <a:lnTo>
                  <a:pt x="77" y="124"/>
                </a:lnTo>
                <a:lnTo>
                  <a:pt x="71" y="116"/>
                </a:lnTo>
                <a:lnTo>
                  <a:pt x="68" y="113"/>
                </a:lnTo>
                <a:lnTo>
                  <a:pt x="61" y="102"/>
                </a:lnTo>
                <a:lnTo>
                  <a:pt x="58" y="100"/>
                </a:lnTo>
                <a:lnTo>
                  <a:pt x="50" y="94"/>
                </a:lnTo>
                <a:lnTo>
                  <a:pt x="49" y="91"/>
                </a:lnTo>
                <a:lnTo>
                  <a:pt x="43" y="80"/>
                </a:lnTo>
                <a:lnTo>
                  <a:pt x="41" y="79"/>
                </a:lnTo>
                <a:lnTo>
                  <a:pt x="40" y="76"/>
                </a:lnTo>
                <a:lnTo>
                  <a:pt x="39" y="75"/>
                </a:lnTo>
                <a:lnTo>
                  <a:pt x="37" y="73"/>
                </a:lnTo>
                <a:lnTo>
                  <a:pt x="34" y="70"/>
                </a:lnTo>
                <a:lnTo>
                  <a:pt x="33" y="69"/>
                </a:lnTo>
                <a:lnTo>
                  <a:pt x="28" y="64"/>
                </a:lnTo>
                <a:lnTo>
                  <a:pt x="22" y="60"/>
                </a:lnTo>
                <a:lnTo>
                  <a:pt x="21" y="58"/>
                </a:lnTo>
                <a:lnTo>
                  <a:pt x="17" y="53"/>
                </a:lnTo>
                <a:lnTo>
                  <a:pt x="14" y="50"/>
                </a:lnTo>
                <a:lnTo>
                  <a:pt x="12" y="48"/>
                </a:lnTo>
                <a:lnTo>
                  <a:pt x="9" y="47"/>
                </a:lnTo>
                <a:lnTo>
                  <a:pt x="0" y="38"/>
                </a:lnTo>
                <a:lnTo>
                  <a:pt x="0" y="37"/>
                </a:lnTo>
                <a:lnTo>
                  <a:pt x="6" y="29"/>
                </a:lnTo>
                <a:lnTo>
                  <a:pt x="11" y="31"/>
                </a:lnTo>
                <a:lnTo>
                  <a:pt x="22" y="23"/>
                </a:lnTo>
                <a:lnTo>
                  <a:pt x="25" y="25"/>
                </a:lnTo>
                <a:lnTo>
                  <a:pt x="27" y="19"/>
                </a:lnTo>
                <a:lnTo>
                  <a:pt x="33" y="19"/>
                </a:lnTo>
                <a:lnTo>
                  <a:pt x="36" y="19"/>
                </a:lnTo>
                <a:lnTo>
                  <a:pt x="39" y="22"/>
                </a:lnTo>
                <a:lnTo>
                  <a:pt x="43" y="28"/>
                </a:lnTo>
                <a:lnTo>
                  <a:pt x="47" y="29"/>
                </a:lnTo>
                <a:lnTo>
                  <a:pt x="66" y="29"/>
                </a:lnTo>
                <a:lnTo>
                  <a:pt x="71" y="25"/>
                </a:lnTo>
                <a:lnTo>
                  <a:pt x="71" y="13"/>
                </a:lnTo>
                <a:lnTo>
                  <a:pt x="74" y="10"/>
                </a:lnTo>
                <a:lnTo>
                  <a:pt x="82" y="9"/>
                </a:lnTo>
                <a:lnTo>
                  <a:pt x="84" y="4"/>
                </a:lnTo>
                <a:lnTo>
                  <a:pt x="85" y="3"/>
                </a:lnTo>
                <a:lnTo>
                  <a:pt x="87" y="0"/>
                </a:lnTo>
                <a:lnTo>
                  <a:pt x="99" y="12"/>
                </a:lnTo>
                <a:lnTo>
                  <a:pt x="106" y="20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latin typeface="Arial" charset="0"/>
              <a:cs typeface="Arial" pitchFamily="34" charset="0"/>
            </a:endParaRPr>
          </a:p>
        </p:txBody>
      </p:sp>
      <p:sp>
        <p:nvSpPr>
          <p:cNvPr id="370" name="Freeform 280"/>
          <p:cNvSpPr>
            <a:spLocks/>
          </p:cNvSpPr>
          <p:nvPr/>
        </p:nvSpPr>
        <p:spPr bwMode="auto">
          <a:xfrm rot="21334256">
            <a:off x="5461059" y="3321898"/>
            <a:ext cx="547384" cy="636524"/>
          </a:xfrm>
          <a:custGeom>
            <a:avLst/>
            <a:gdLst>
              <a:gd name="T0" fmla="*/ 2147483647 w 142"/>
              <a:gd name="T1" fmla="*/ 2147483647 h 175"/>
              <a:gd name="T2" fmla="*/ 2147483647 w 142"/>
              <a:gd name="T3" fmla="*/ 2147483647 h 175"/>
              <a:gd name="T4" fmla="*/ 2147483647 w 142"/>
              <a:gd name="T5" fmla="*/ 2147483647 h 175"/>
              <a:gd name="T6" fmla="*/ 2147483647 w 142"/>
              <a:gd name="T7" fmla="*/ 2147483647 h 175"/>
              <a:gd name="T8" fmla="*/ 2147483647 w 142"/>
              <a:gd name="T9" fmla="*/ 2147483647 h 175"/>
              <a:gd name="T10" fmla="*/ 2147483647 w 142"/>
              <a:gd name="T11" fmla="*/ 2147483647 h 175"/>
              <a:gd name="T12" fmla="*/ 2147483647 w 142"/>
              <a:gd name="T13" fmla="*/ 2147483647 h 175"/>
              <a:gd name="T14" fmla="*/ 2147483647 w 142"/>
              <a:gd name="T15" fmla="*/ 2147483647 h 175"/>
              <a:gd name="T16" fmla="*/ 2147483647 w 142"/>
              <a:gd name="T17" fmla="*/ 2147483647 h 175"/>
              <a:gd name="T18" fmla="*/ 2147483647 w 142"/>
              <a:gd name="T19" fmla="*/ 2147483647 h 175"/>
              <a:gd name="T20" fmla="*/ 2147483647 w 142"/>
              <a:gd name="T21" fmla="*/ 2147483647 h 175"/>
              <a:gd name="T22" fmla="*/ 2147483647 w 142"/>
              <a:gd name="T23" fmla="*/ 2147483647 h 175"/>
              <a:gd name="T24" fmla="*/ 2147483647 w 142"/>
              <a:gd name="T25" fmla="*/ 2147483647 h 175"/>
              <a:gd name="T26" fmla="*/ 2147483647 w 142"/>
              <a:gd name="T27" fmla="*/ 2147483647 h 175"/>
              <a:gd name="T28" fmla="*/ 2147483647 w 142"/>
              <a:gd name="T29" fmla="*/ 2147483647 h 175"/>
              <a:gd name="T30" fmla="*/ 2147483647 w 142"/>
              <a:gd name="T31" fmla="*/ 2147483647 h 175"/>
              <a:gd name="T32" fmla="*/ 2147483647 w 142"/>
              <a:gd name="T33" fmla="*/ 2147483647 h 175"/>
              <a:gd name="T34" fmla="*/ 2147483647 w 142"/>
              <a:gd name="T35" fmla="*/ 2147483647 h 175"/>
              <a:gd name="T36" fmla="*/ 2147483647 w 142"/>
              <a:gd name="T37" fmla="*/ 2147483647 h 175"/>
              <a:gd name="T38" fmla="*/ 2147483647 w 142"/>
              <a:gd name="T39" fmla="*/ 2147483647 h 175"/>
              <a:gd name="T40" fmla="*/ 2147483647 w 142"/>
              <a:gd name="T41" fmla="*/ 2147483647 h 175"/>
              <a:gd name="T42" fmla="*/ 2147483647 w 142"/>
              <a:gd name="T43" fmla="*/ 2147483647 h 175"/>
              <a:gd name="T44" fmla="*/ 2147483647 w 142"/>
              <a:gd name="T45" fmla="*/ 2147483647 h 175"/>
              <a:gd name="T46" fmla="*/ 2147483647 w 142"/>
              <a:gd name="T47" fmla="*/ 2147483647 h 175"/>
              <a:gd name="T48" fmla="*/ 2147483647 w 142"/>
              <a:gd name="T49" fmla="*/ 2147483647 h 175"/>
              <a:gd name="T50" fmla="*/ 2147483647 w 142"/>
              <a:gd name="T51" fmla="*/ 2147483647 h 175"/>
              <a:gd name="T52" fmla="*/ 2147483647 w 142"/>
              <a:gd name="T53" fmla="*/ 2147483647 h 175"/>
              <a:gd name="T54" fmla="*/ 2147483647 w 142"/>
              <a:gd name="T55" fmla="*/ 2147483647 h 175"/>
              <a:gd name="T56" fmla="*/ 2147483647 w 142"/>
              <a:gd name="T57" fmla="*/ 2147483647 h 175"/>
              <a:gd name="T58" fmla="*/ 2147483647 w 142"/>
              <a:gd name="T59" fmla="*/ 2147483647 h 175"/>
              <a:gd name="T60" fmla="*/ 2147483647 w 142"/>
              <a:gd name="T61" fmla="*/ 2147483647 h 175"/>
              <a:gd name="T62" fmla="*/ 2147483647 w 142"/>
              <a:gd name="T63" fmla="*/ 2147483647 h 175"/>
              <a:gd name="T64" fmla="*/ 2147483647 w 142"/>
              <a:gd name="T65" fmla="*/ 2147483647 h 175"/>
              <a:gd name="T66" fmla="*/ 2147483647 w 142"/>
              <a:gd name="T67" fmla="*/ 2147483647 h 175"/>
              <a:gd name="T68" fmla="*/ 2147483647 w 142"/>
              <a:gd name="T69" fmla="*/ 2147483647 h 175"/>
              <a:gd name="T70" fmla="*/ 2147483647 w 142"/>
              <a:gd name="T71" fmla="*/ 2147483647 h 175"/>
              <a:gd name="T72" fmla="*/ 2147483647 w 142"/>
              <a:gd name="T73" fmla="*/ 2147483647 h 175"/>
              <a:gd name="T74" fmla="*/ 2147483647 w 142"/>
              <a:gd name="T75" fmla="*/ 2147483647 h 175"/>
              <a:gd name="T76" fmla="*/ 2147483647 w 142"/>
              <a:gd name="T77" fmla="*/ 2147483647 h 175"/>
              <a:gd name="T78" fmla="*/ 2147483647 w 142"/>
              <a:gd name="T79" fmla="*/ 2147483647 h 175"/>
              <a:gd name="T80" fmla="*/ 2147483647 w 142"/>
              <a:gd name="T81" fmla="*/ 2147483647 h 175"/>
              <a:gd name="T82" fmla="*/ 2147483647 w 142"/>
              <a:gd name="T83" fmla="*/ 2147483647 h 175"/>
              <a:gd name="T84" fmla="*/ 2147483647 w 142"/>
              <a:gd name="T85" fmla="*/ 2147483647 h 175"/>
              <a:gd name="T86" fmla="*/ 2147483647 w 142"/>
              <a:gd name="T87" fmla="*/ 2147483647 h 175"/>
              <a:gd name="T88" fmla="*/ 2147483647 w 142"/>
              <a:gd name="T89" fmla="*/ 2147483647 h 175"/>
              <a:gd name="T90" fmla="*/ 2147483647 w 142"/>
              <a:gd name="T91" fmla="*/ 2147483647 h 175"/>
              <a:gd name="T92" fmla="*/ 2147483647 w 142"/>
              <a:gd name="T93" fmla="*/ 2147483647 h 175"/>
              <a:gd name="T94" fmla="*/ 2147483647 w 142"/>
              <a:gd name="T95" fmla="*/ 2147483647 h 175"/>
              <a:gd name="T96" fmla="*/ 2147483647 w 142"/>
              <a:gd name="T97" fmla="*/ 2147483647 h 175"/>
              <a:gd name="T98" fmla="*/ 2147483647 w 142"/>
              <a:gd name="T99" fmla="*/ 2147483647 h 175"/>
              <a:gd name="T100" fmla="*/ 2147483647 w 142"/>
              <a:gd name="T101" fmla="*/ 2147483647 h 175"/>
              <a:gd name="T102" fmla="*/ 0 w 142"/>
              <a:gd name="T103" fmla="*/ 2147483647 h 175"/>
              <a:gd name="T104" fmla="*/ 2147483647 w 142"/>
              <a:gd name="T105" fmla="*/ 2147483647 h 175"/>
              <a:gd name="T106" fmla="*/ 2147483647 w 142"/>
              <a:gd name="T107" fmla="*/ 2147483647 h 175"/>
              <a:gd name="T108" fmla="*/ 2147483647 w 142"/>
              <a:gd name="T109" fmla="*/ 2147483647 h 175"/>
              <a:gd name="T110" fmla="*/ 2147483647 w 142"/>
              <a:gd name="T111" fmla="*/ 2147483647 h 175"/>
              <a:gd name="T112" fmla="*/ 2147483647 w 142"/>
              <a:gd name="T113" fmla="*/ 2147483647 h 175"/>
              <a:gd name="T114" fmla="*/ 2147483647 w 142"/>
              <a:gd name="T115" fmla="*/ 2147483647 h 175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142"/>
              <a:gd name="T175" fmla="*/ 0 h 175"/>
              <a:gd name="T176" fmla="*/ 142 w 142"/>
              <a:gd name="T177" fmla="*/ 175 h 175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142" h="175">
                <a:moveTo>
                  <a:pt x="92" y="1"/>
                </a:moveTo>
                <a:lnTo>
                  <a:pt x="91" y="29"/>
                </a:lnTo>
                <a:lnTo>
                  <a:pt x="100" y="30"/>
                </a:lnTo>
                <a:lnTo>
                  <a:pt x="100" y="27"/>
                </a:lnTo>
                <a:lnTo>
                  <a:pt x="107" y="27"/>
                </a:lnTo>
                <a:lnTo>
                  <a:pt x="134" y="29"/>
                </a:lnTo>
                <a:lnTo>
                  <a:pt x="134" y="36"/>
                </a:lnTo>
                <a:lnTo>
                  <a:pt x="128" y="36"/>
                </a:lnTo>
                <a:lnTo>
                  <a:pt x="126" y="44"/>
                </a:lnTo>
                <a:lnTo>
                  <a:pt x="126" y="46"/>
                </a:lnTo>
                <a:lnTo>
                  <a:pt x="122" y="46"/>
                </a:lnTo>
                <a:lnTo>
                  <a:pt x="117" y="45"/>
                </a:lnTo>
                <a:lnTo>
                  <a:pt x="117" y="54"/>
                </a:lnTo>
                <a:lnTo>
                  <a:pt x="112" y="51"/>
                </a:lnTo>
                <a:lnTo>
                  <a:pt x="112" y="58"/>
                </a:lnTo>
                <a:lnTo>
                  <a:pt x="113" y="58"/>
                </a:lnTo>
                <a:lnTo>
                  <a:pt x="110" y="85"/>
                </a:lnTo>
                <a:lnTo>
                  <a:pt x="114" y="85"/>
                </a:lnTo>
                <a:lnTo>
                  <a:pt x="114" y="95"/>
                </a:lnTo>
                <a:lnTo>
                  <a:pt x="114" y="99"/>
                </a:lnTo>
                <a:lnTo>
                  <a:pt x="110" y="99"/>
                </a:lnTo>
                <a:lnTo>
                  <a:pt x="109" y="99"/>
                </a:lnTo>
                <a:lnTo>
                  <a:pt x="107" y="101"/>
                </a:lnTo>
                <a:lnTo>
                  <a:pt x="104" y="105"/>
                </a:lnTo>
                <a:lnTo>
                  <a:pt x="106" y="107"/>
                </a:lnTo>
                <a:lnTo>
                  <a:pt x="107" y="105"/>
                </a:lnTo>
                <a:lnTo>
                  <a:pt x="109" y="107"/>
                </a:lnTo>
                <a:lnTo>
                  <a:pt x="107" y="107"/>
                </a:lnTo>
                <a:lnTo>
                  <a:pt x="104" y="107"/>
                </a:lnTo>
                <a:lnTo>
                  <a:pt x="103" y="107"/>
                </a:lnTo>
                <a:lnTo>
                  <a:pt x="101" y="107"/>
                </a:lnTo>
                <a:lnTo>
                  <a:pt x="98" y="108"/>
                </a:lnTo>
                <a:lnTo>
                  <a:pt x="97" y="107"/>
                </a:lnTo>
                <a:lnTo>
                  <a:pt x="95" y="105"/>
                </a:lnTo>
                <a:lnTo>
                  <a:pt x="94" y="107"/>
                </a:lnTo>
                <a:lnTo>
                  <a:pt x="92" y="107"/>
                </a:lnTo>
                <a:lnTo>
                  <a:pt x="91" y="107"/>
                </a:lnTo>
                <a:lnTo>
                  <a:pt x="92" y="104"/>
                </a:lnTo>
                <a:lnTo>
                  <a:pt x="91" y="102"/>
                </a:lnTo>
                <a:lnTo>
                  <a:pt x="87" y="102"/>
                </a:lnTo>
                <a:lnTo>
                  <a:pt x="84" y="102"/>
                </a:lnTo>
                <a:lnTo>
                  <a:pt x="90" y="112"/>
                </a:lnTo>
                <a:lnTo>
                  <a:pt x="101" y="114"/>
                </a:lnTo>
                <a:lnTo>
                  <a:pt x="113" y="114"/>
                </a:lnTo>
                <a:lnTo>
                  <a:pt x="123" y="109"/>
                </a:lnTo>
                <a:lnTo>
                  <a:pt x="122" y="117"/>
                </a:lnTo>
                <a:lnTo>
                  <a:pt x="120" y="117"/>
                </a:lnTo>
                <a:lnTo>
                  <a:pt x="120" y="124"/>
                </a:lnTo>
                <a:lnTo>
                  <a:pt x="138" y="126"/>
                </a:lnTo>
                <a:lnTo>
                  <a:pt x="138" y="139"/>
                </a:lnTo>
                <a:lnTo>
                  <a:pt x="142" y="139"/>
                </a:lnTo>
                <a:lnTo>
                  <a:pt x="142" y="146"/>
                </a:lnTo>
                <a:lnTo>
                  <a:pt x="139" y="148"/>
                </a:lnTo>
                <a:lnTo>
                  <a:pt x="136" y="152"/>
                </a:lnTo>
                <a:lnTo>
                  <a:pt x="136" y="170"/>
                </a:lnTo>
                <a:lnTo>
                  <a:pt x="135" y="170"/>
                </a:lnTo>
                <a:lnTo>
                  <a:pt x="132" y="168"/>
                </a:lnTo>
                <a:lnTo>
                  <a:pt x="132" y="170"/>
                </a:lnTo>
                <a:lnTo>
                  <a:pt x="131" y="170"/>
                </a:lnTo>
                <a:lnTo>
                  <a:pt x="129" y="167"/>
                </a:lnTo>
                <a:lnTo>
                  <a:pt x="128" y="167"/>
                </a:lnTo>
                <a:lnTo>
                  <a:pt x="125" y="168"/>
                </a:lnTo>
                <a:lnTo>
                  <a:pt x="123" y="167"/>
                </a:lnTo>
                <a:lnTo>
                  <a:pt x="125" y="171"/>
                </a:lnTo>
                <a:lnTo>
                  <a:pt x="123" y="174"/>
                </a:lnTo>
                <a:lnTo>
                  <a:pt x="104" y="164"/>
                </a:lnTo>
                <a:lnTo>
                  <a:pt x="104" y="161"/>
                </a:lnTo>
                <a:lnTo>
                  <a:pt x="100" y="158"/>
                </a:lnTo>
                <a:lnTo>
                  <a:pt x="94" y="165"/>
                </a:lnTo>
                <a:lnTo>
                  <a:pt x="91" y="164"/>
                </a:lnTo>
                <a:lnTo>
                  <a:pt x="90" y="167"/>
                </a:lnTo>
                <a:lnTo>
                  <a:pt x="92" y="170"/>
                </a:lnTo>
                <a:lnTo>
                  <a:pt x="88" y="175"/>
                </a:lnTo>
                <a:lnTo>
                  <a:pt x="73" y="168"/>
                </a:lnTo>
                <a:lnTo>
                  <a:pt x="72" y="171"/>
                </a:lnTo>
                <a:lnTo>
                  <a:pt x="62" y="167"/>
                </a:lnTo>
                <a:lnTo>
                  <a:pt x="60" y="170"/>
                </a:lnTo>
                <a:lnTo>
                  <a:pt x="57" y="168"/>
                </a:lnTo>
                <a:lnTo>
                  <a:pt x="56" y="171"/>
                </a:lnTo>
                <a:lnTo>
                  <a:pt x="46" y="165"/>
                </a:lnTo>
                <a:lnTo>
                  <a:pt x="56" y="143"/>
                </a:lnTo>
                <a:lnTo>
                  <a:pt x="54" y="142"/>
                </a:lnTo>
                <a:lnTo>
                  <a:pt x="56" y="131"/>
                </a:lnTo>
                <a:lnTo>
                  <a:pt x="54" y="133"/>
                </a:lnTo>
                <a:lnTo>
                  <a:pt x="53" y="136"/>
                </a:lnTo>
                <a:lnTo>
                  <a:pt x="51" y="134"/>
                </a:lnTo>
                <a:lnTo>
                  <a:pt x="50" y="136"/>
                </a:lnTo>
                <a:lnTo>
                  <a:pt x="49" y="137"/>
                </a:lnTo>
                <a:lnTo>
                  <a:pt x="41" y="140"/>
                </a:lnTo>
                <a:lnTo>
                  <a:pt x="40" y="139"/>
                </a:lnTo>
                <a:lnTo>
                  <a:pt x="40" y="117"/>
                </a:lnTo>
                <a:lnTo>
                  <a:pt x="41" y="117"/>
                </a:lnTo>
                <a:lnTo>
                  <a:pt x="43" y="96"/>
                </a:lnTo>
                <a:lnTo>
                  <a:pt x="40" y="93"/>
                </a:lnTo>
                <a:lnTo>
                  <a:pt x="40" y="71"/>
                </a:lnTo>
                <a:lnTo>
                  <a:pt x="37" y="71"/>
                </a:lnTo>
                <a:lnTo>
                  <a:pt x="38" y="58"/>
                </a:lnTo>
                <a:lnTo>
                  <a:pt x="35" y="54"/>
                </a:lnTo>
                <a:lnTo>
                  <a:pt x="28" y="55"/>
                </a:lnTo>
                <a:lnTo>
                  <a:pt x="27" y="52"/>
                </a:lnTo>
                <a:lnTo>
                  <a:pt x="18" y="52"/>
                </a:lnTo>
                <a:lnTo>
                  <a:pt x="18" y="41"/>
                </a:lnTo>
                <a:lnTo>
                  <a:pt x="0" y="39"/>
                </a:lnTo>
                <a:lnTo>
                  <a:pt x="0" y="23"/>
                </a:lnTo>
                <a:lnTo>
                  <a:pt x="28" y="24"/>
                </a:lnTo>
                <a:lnTo>
                  <a:pt x="28" y="16"/>
                </a:lnTo>
                <a:lnTo>
                  <a:pt x="32" y="11"/>
                </a:lnTo>
                <a:lnTo>
                  <a:pt x="29" y="8"/>
                </a:lnTo>
                <a:lnTo>
                  <a:pt x="29" y="4"/>
                </a:lnTo>
                <a:lnTo>
                  <a:pt x="31" y="3"/>
                </a:lnTo>
                <a:lnTo>
                  <a:pt x="40" y="7"/>
                </a:lnTo>
                <a:lnTo>
                  <a:pt x="60" y="8"/>
                </a:lnTo>
                <a:lnTo>
                  <a:pt x="60" y="5"/>
                </a:lnTo>
                <a:lnTo>
                  <a:pt x="60" y="0"/>
                </a:lnTo>
                <a:lnTo>
                  <a:pt x="92" y="1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373" name="Freeform 283"/>
          <p:cNvSpPr>
            <a:spLocks/>
          </p:cNvSpPr>
          <p:nvPr/>
        </p:nvSpPr>
        <p:spPr bwMode="auto">
          <a:xfrm rot="21334256">
            <a:off x="5341489" y="2565489"/>
            <a:ext cx="814232" cy="813518"/>
          </a:xfrm>
          <a:custGeom>
            <a:avLst/>
            <a:gdLst>
              <a:gd name="T0" fmla="*/ 2147483647 w 212"/>
              <a:gd name="T1" fmla="*/ 2147483647 h 223"/>
              <a:gd name="T2" fmla="*/ 2147483647 w 212"/>
              <a:gd name="T3" fmla="*/ 2147483647 h 223"/>
              <a:gd name="T4" fmla="*/ 2147483647 w 212"/>
              <a:gd name="T5" fmla="*/ 2147483647 h 223"/>
              <a:gd name="T6" fmla="*/ 2147483647 w 212"/>
              <a:gd name="T7" fmla="*/ 2147483647 h 223"/>
              <a:gd name="T8" fmla="*/ 2147483647 w 212"/>
              <a:gd name="T9" fmla="*/ 2147483647 h 223"/>
              <a:gd name="T10" fmla="*/ 2147483647 w 212"/>
              <a:gd name="T11" fmla="*/ 2147483647 h 223"/>
              <a:gd name="T12" fmla="*/ 2147483647 w 212"/>
              <a:gd name="T13" fmla="*/ 2147483647 h 223"/>
              <a:gd name="T14" fmla="*/ 2147483647 w 212"/>
              <a:gd name="T15" fmla="*/ 2147483647 h 223"/>
              <a:gd name="T16" fmla="*/ 2147483647 w 212"/>
              <a:gd name="T17" fmla="*/ 2147483647 h 223"/>
              <a:gd name="T18" fmla="*/ 2147483647 w 212"/>
              <a:gd name="T19" fmla="*/ 2147483647 h 223"/>
              <a:gd name="T20" fmla="*/ 2147483647 w 212"/>
              <a:gd name="T21" fmla="*/ 2147483647 h 223"/>
              <a:gd name="T22" fmla="*/ 2147483647 w 212"/>
              <a:gd name="T23" fmla="*/ 2147483647 h 223"/>
              <a:gd name="T24" fmla="*/ 2147483647 w 212"/>
              <a:gd name="T25" fmla="*/ 2147483647 h 223"/>
              <a:gd name="T26" fmla="*/ 2147483647 w 212"/>
              <a:gd name="T27" fmla="*/ 2147483647 h 223"/>
              <a:gd name="T28" fmla="*/ 2147483647 w 212"/>
              <a:gd name="T29" fmla="*/ 2147483647 h 223"/>
              <a:gd name="T30" fmla="*/ 2147483647 w 212"/>
              <a:gd name="T31" fmla="*/ 2147483647 h 223"/>
              <a:gd name="T32" fmla="*/ 2147483647 w 212"/>
              <a:gd name="T33" fmla="*/ 2147483647 h 223"/>
              <a:gd name="T34" fmla="*/ 2147483647 w 212"/>
              <a:gd name="T35" fmla="*/ 2147483647 h 223"/>
              <a:gd name="T36" fmla="*/ 2147483647 w 212"/>
              <a:gd name="T37" fmla="*/ 2147483647 h 223"/>
              <a:gd name="T38" fmla="*/ 2147483647 w 212"/>
              <a:gd name="T39" fmla="*/ 2147483647 h 223"/>
              <a:gd name="T40" fmla="*/ 2147483647 w 212"/>
              <a:gd name="T41" fmla="*/ 2147483647 h 223"/>
              <a:gd name="T42" fmla="*/ 2147483647 w 212"/>
              <a:gd name="T43" fmla="*/ 2147483647 h 223"/>
              <a:gd name="T44" fmla="*/ 2147483647 w 212"/>
              <a:gd name="T45" fmla="*/ 2147483647 h 223"/>
              <a:gd name="T46" fmla="*/ 2147483647 w 212"/>
              <a:gd name="T47" fmla="*/ 2147483647 h 223"/>
              <a:gd name="T48" fmla="*/ 2147483647 w 212"/>
              <a:gd name="T49" fmla="*/ 2147483647 h 223"/>
              <a:gd name="T50" fmla="*/ 2147483647 w 212"/>
              <a:gd name="T51" fmla="*/ 2147483647 h 223"/>
              <a:gd name="T52" fmla="*/ 2147483647 w 212"/>
              <a:gd name="T53" fmla="*/ 2147483647 h 223"/>
              <a:gd name="T54" fmla="*/ 2147483647 w 212"/>
              <a:gd name="T55" fmla="*/ 2147483647 h 223"/>
              <a:gd name="T56" fmla="*/ 2147483647 w 212"/>
              <a:gd name="T57" fmla="*/ 2147483647 h 223"/>
              <a:gd name="T58" fmla="*/ 2147483647 w 212"/>
              <a:gd name="T59" fmla="*/ 2147483647 h 223"/>
              <a:gd name="T60" fmla="*/ 2147483647 w 212"/>
              <a:gd name="T61" fmla="*/ 2147483647 h 223"/>
              <a:gd name="T62" fmla="*/ 2147483647 w 212"/>
              <a:gd name="T63" fmla="*/ 2147483647 h 223"/>
              <a:gd name="T64" fmla="*/ 2147483647 w 212"/>
              <a:gd name="T65" fmla="*/ 2147483647 h 223"/>
              <a:gd name="T66" fmla="*/ 2147483647 w 212"/>
              <a:gd name="T67" fmla="*/ 2147483647 h 223"/>
              <a:gd name="T68" fmla="*/ 2147483647 w 212"/>
              <a:gd name="T69" fmla="*/ 2147483647 h 223"/>
              <a:gd name="T70" fmla="*/ 2147483647 w 212"/>
              <a:gd name="T71" fmla="*/ 2147483647 h 223"/>
              <a:gd name="T72" fmla="*/ 2147483647 w 212"/>
              <a:gd name="T73" fmla="*/ 2147483647 h 223"/>
              <a:gd name="T74" fmla="*/ 2147483647 w 212"/>
              <a:gd name="T75" fmla="*/ 2147483647 h 223"/>
              <a:gd name="T76" fmla="*/ 2147483647 w 212"/>
              <a:gd name="T77" fmla="*/ 2147483647 h 223"/>
              <a:gd name="T78" fmla="*/ 2147483647 w 212"/>
              <a:gd name="T79" fmla="*/ 2147483647 h 223"/>
              <a:gd name="T80" fmla="*/ 2147483647 w 212"/>
              <a:gd name="T81" fmla="*/ 0 h 223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w 212"/>
              <a:gd name="T124" fmla="*/ 0 h 223"/>
              <a:gd name="T125" fmla="*/ 212 w 212"/>
              <a:gd name="T126" fmla="*/ 223 h 223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T123" t="T124" r="T125" b="T126"/>
            <a:pathLst>
              <a:path w="212" h="223">
                <a:moveTo>
                  <a:pt x="126" y="0"/>
                </a:moveTo>
                <a:lnTo>
                  <a:pt x="124" y="48"/>
                </a:lnTo>
                <a:lnTo>
                  <a:pt x="153" y="50"/>
                </a:lnTo>
                <a:lnTo>
                  <a:pt x="159" y="56"/>
                </a:lnTo>
                <a:lnTo>
                  <a:pt x="164" y="56"/>
                </a:lnTo>
                <a:lnTo>
                  <a:pt x="167" y="59"/>
                </a:lnTo>
                <a:lnTo>
                  <a:pt x="173" y="59"/>
                </a:lnTo>
                <a:lnTo>
                  <a:pt x="177" y="59"/>
                </a:lnTo>
                <a:lnTo>
                  <a:pt x="183" y="56"/>
                </a:lnTo>
                <a:lnTo>
                  <a:pt x="184" y="57"/>
                </a:lnTo>
                <a:lnTo>
                  <a:pt x="184" y="59"/>
                </a:lnTo>
                <a:lnTo>
                  <a:pt x="189" y="59"/>
                </a:lnTo>
                <a:lnTo>
                  <a:pt x="189" y="56"/>
                </a:lnTo>
                <a:lnTo>
                  <a:pt x="190" y="56"/>
                </a:lnTo>
                <a:lnTo>
                  <a:pt x="197" y="60"/>
                </a:lnTo>
                <a:lnTo>
                  <a:pt x="199" y="60"/>
                </a:lnTo>
                <a:lnTo>
                  <a:pt x="193" y="151"/>
                </a:lnTo>
                <a:lnTo>
                  <a:pt x="206" y="154"/>
                </a:lnTo>
                <a:lnTo>
                  <a:pt x="206" y="164"/>
                </a:lnTo>
                <a:lnTo>
                  <a:pt x="212" y="163"/>
                </a:lnTo>
                <a:lnTo>
                  <a:pt x="212" y="190"/>
                </a:lnTo>
                <a:lnTo>
                  <a:pt x="211" y="202"/>
                </a:lnTo>
                <a:lnTo>
                  <a:pt x="187" y="201"/>
                </a:lnTo>
                <a:lnTo>
                  <a:pt x="186" y="214"/>
                </a:lnTo>
                <a:lnTo>
                  <a:pt x="177" y="214"/>
                </a:lnTo>
                <a:lnTo>
                  <a:pt x="174" y="215"/>
                </a:lnTo>
                <a:lnTo>
                  <a:pt x="167" y="215"/>
                </a:lnTo>
                <a:lnTo>
                  <a:pt x="156" y="223"/>
                </a:lnTo>
                <a:lnTo>
                  <a:pt x="145" y="208"/>
                </a:lnTo>
                <a:lnTo>
                  <a:pt x="143" y="204"/>
                </a:lnTo>
                <a:lnTo>
                  <a:pt x="143" y="202"/>
                </a:lnTo>
                <a:lnTo>
                  <a:pt x="109" y="201"/>
                </a:lnTo>
                <a:lnTo>
                  <a:pt x="109" y="208"/>
                </a:lnTo>
                <a:lnTo>
                  <a:pt x="77" y="207"/>
                </a:lnTo>
                <a:lnTo>
                  <a:pt x="77" y="212"/>
                </a:lnTo>
                <a:lnTo>
                  <a:pt x="70" y="212"/>
                </a:lnTo>
                <a:lnTo>
                  <a:pt x="70" y="210"/>
                </a:lnTo>
                <a:lnTo>
                  <a:pt x="66" y="210"/>
                </a:lnTo>
                <a:lnTo>
                  <a:pt x="66" y="205"/>
                </a:lnTo>
                <a:lnTo>
                  <a:pt x="61" y="207"/>
                </a:lnTo>
                <a:lnTo>
                  <a:pt x="60" y="207"/>
                </a:lnTo>
                <a:lnTo>
                  <a:pt x="57" y="207"/>
                </a:lnTo>
                <a:lnTo>
                  <a:pt x="58" y="193"/>
                </a:lnTo>
                <a:lnTo>
                  <a:pt x="61" y="193"/>
                </a:lnTo>
                <a:lnTo>
                  <a:pt x="63" y="179"/>
                </a:lnTo>
                <a:lnTo>
                  <a:pt x="95" y="180"/>
                </a:lnTo>
                <a:lnTo>
                  <a:pt x="96" y="148"/>
                </a:lnTo>
                <a:lnTo>
                  <a:pt x="64" y="145"/>
                </a:lnTo>
                <a:lnTo>
                  <a:pt x="66" y="122"/>
                </a:lnTo>
                <a:lnTo>
                  <a:pt x="54" y="120"/>
                </a:lnTo>
                <a:lnTo>
                  <a:pt x="54" y="108"/>
                </a:lnTo>
                <a:lnTo>
                  <a:pt x="51" y="110"/>
                </a:lnTo>
                <a:lnTo>
                  <a:pt x="41" y="126"/>
                </a:lnTo>
                <a:lnTo>
                  <a:pt x="7" y="105"/>
                </a:lnTo>
                <a:lnTo>
                  <a:pt x="16" y="89"/>
                </a:lnTo>
                <a:lnTo>
                  <a:pt x="0" y="81"/>
                </a:lnTo>
                <a:lnTo>
                  <a:pt x="13" y="59"/>
                </a:lnTo>
                <a:lnTo>
                  <a:pt x="14" y="59"/>
                </a:lnTo>
                <a:lnTo>
                  <a:pt x="17" y="59"/>
                </a:lnTo>
                <a:lnTo>
                  <a:pt x="26" y="50"/>
                </a:lnTo>
                <a:lnTo>
                  <a:pt x="42" y="63"/>
                </a:lnTo>
                <a:lnTo>
                  <a:pt x="49" y="56"/>
                </a:lnTo>
                <a:lnTo>
                  <a:pt x="51" y="59"/>
                </a:lnTo>
                <a:lnTo>
                  <a:pt x="54" y="62"/>
                </a:lnTo>
                <a:lnTo>
                  <a:pt x="61" y="53"/>
                </a:lnTo>
                <a:lnTo>
                  <a:pt x="66" y="54"/>
                </a:lnTo>
                <a:lnTo>
                  <a:pt x="70" y="57"/>
                </a:lnTo>
                <a:lnTo>
                  <a:pt x="73" y="42"/>
                </a:lnTo>
                <a:lnTo>
                  <a:pt x="68" y="42"/>
                </a:lnTo>
                <a:lnTo>
                  <a:pt x="66" y="38"/>
                </a:lnTo>
                <a:lnTo>
                  <a:pt x="68" y="15"/>
                </a:lnTo>
                <a:lnTo>
                  <a:pt x="71" y="15"/>
                </a:lnTo>
                <a:lnTo>
                  <a:pt x="76" y="16"/>
                </a:lnTo>
                <a:lnTo>
                  <a:pt x="79" y="18"/>
                </a:lnTo>
                <a:lnTo>
                  <a:pt x="79" y="10"/>
                </a:lnTo>
                <a:lnTo>
                  <a:pt x="88" y="12"/>
                </a:lnTo>
                <a:lnTo>
                  <a:pt x="93" y="13"/>
                </a:lnTo>
                <a:lnTo>
                  <a:pt x="95" y="9"/>
                </a:lnTo>
                <a:lnTo>
                  <a:pt x="95" y="6"/>
                </a:lnTo>
                <a:lnTo>
                  <a:pt x="114" y="7"/>
                </a:lnTo>
                <a:lnTo>
                  <a:pt x="115" y="0"/>
                </a:lnTo>
                <a:lnTo>
                  <a:pt x="126" y="0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latin typeface="Arial" charset="0"/>
              <a:cs typeface="Arial" pitchFamily="34" charset="0"/>
            </a:endParaRPr>
          </a:p>
        </p:txBody>
      </p:sp>
      <p:sp>
        <p:nvSpPr>
          <p:cNvPr id="374" name="Freeform 284"/>
          <p:cNvSpPr>
            <a:spLocks/>
          </p:cNvSpPr>
          <p:nvPr/>
        </p:nvSpPr>
        <p:spPr bwMode="auto">
          <a:xfrm rot="21334256">
            <a:off x="3982700" y="4954342"/>
            <a:ext cx="1106740" cy="772924"/>
          </a:xfrm>
          <a:custGeom>
            <a:avLst/>
            <a:gdLst>
              <a:gd name="T0" fmla="*/ 2147483647 w 289"/>
              <a:gd name="T1" fmla="*/ 2147483647 h 213"/>
              <a:gd name="T2" fmla="*/ 2147483647 w 289"/>
              <a:gd name="T3" fmla="*/ 2147483647 h 213"/>
              <a:gd name="T4" fmla="*/ 2147483647 w 289"/>
              <a:gd name="T5" fmla="*/ 2147483647 h 213"/>
              <a:gd name="T6" fmla="*/ 2147483647 w 289"/>
              <a:gd name="T7" fmla="*/ 2147483647 h 213"/>
              <a:gd name="T8" fmla="*/ 2147483647 w 289"/>
              <a:gd name="T9" fmla="*/ 2147483647 h 213"/>
              <a:gd name="T10" fmla="*/ 2147483647 w 289"/>
              <a:gd name="T11" fmla="*/ 2147483647 h 213"/>
              <a:gd name="T12" fmla="*/ 2147483647 w 289"/>
              <a:gd name="T13" fmla="*/ 2147483647 h 213"/>
              <a:gd name="T14" fmla="*/ 2147483647 w 289"/>
              <a:gd name="T15" fmla="*/ 2147483647 h 213"/>
              <a:gd name="T16" fmla="*/ 2147483647 w 289"/>
              <a:gd name="T17" fmla="*/ 2147483647 h 213"/>
              <a:gd name="T18" fmla="*/ 2147483647 w 289"/>
              <a:gd name="T19" fmla="*/ 2147483647 h 213"/>
              <a:gd name="T20" fmla="*/ 2147483647 w 289"/>
              <a:gd name="T21" fmla="*/ 2147483647 h 213"/>
              <a:gd name="T22" fmla="*/ 2147483647 w 289"/>
              <a:gd name="T23" fmla="*/ 2147483647 h 213"/>
              <a:gd name="T24" fmla="*/ 2147483647 w 289"/>
              <a:gd name="T25" fmla="*/ 2147483647 h 213"/>
              <a:gd name="T26" fmla="*/ 2147483647 w 289"/>
              <a:gd name="T27" fmla="*/ 2147483647 h 213"/>
              <a:gd name="T28" fmla="*/ 2147483647 w 289"/>
              <a:gd name="T29" fmla="*/ 2147483647 h 213"/>
              <a:gd name="T30" fmla="*/ 2147483647 w 289"/>
              <a:gd name="T31" fmla="*/ 2147483647 h 213"/>
              <a:gd name="T32" fmla="*/ 2147483647 w 289"/>
              <a:gd name="T33" fmla="*/ 2147483647 h 213"/>
              <a:gd name="T34" fmla="*/ 2147483647 w 289"/>
              <a:gd name="T35" fmla="*/ 2147483647 h 213"/>
              <a:gd name="T36" fmla="*/ 2147483647 w 289"/>
              <a:gd name="T37" fmla="*/ 2147483647 h 213"/>
              <a:gd name="T38" fmla="*/ 2147483647 w 289"/>
              <a:gd name="T39" fmla="*/ 2147483647 h 213"/>
              <a:gd name="T40" fmla="*/ 2147483647 w 289"/>
              <a:gd name="T41" fmla="*/ 2147483647 h 213"/>
              <a:gd name="T42" fmla="*/ 2147483647 w 289"/>
              <a:gd name="T43" fmla="*/ 2147483647 h 213"/>
              <a:gd name="T44" fmla="*/ 2147483647 w 289"/>
              <a:gd name="T45" fmla="*/ 2147483647 h 213"/>
              <a:gd name="T46" fmla="*/ 2147483647 w 289"/>
              <a:gd name="T47" fmla="*/ 2147483647 h 213"/>
              <a:gd name="T48" fmla="*/ 2147483647 w 289"/>
              <a:gd name="T49" fmla="*/ 2147483647 h 213"/>
              <a:gd name="T50" fmla="*/ 2147483647 w 289"/>
              <a:gd name="T51" fmla="*/ 2147483647 h 213"/>
              <a:gd name="T52" fmla="*/ 2147483647 w 289"/>
              <a:gd name="T53" fmla="*/ 2147483647 h 213"/>
              <a:gd name="T54" fmla="*/ 2147483647 w 289"/>
              <a:gd name="T55" fmla="*/ 2147483647 h 213"/>
              <a:gd name="T56" fmla="*/ 2147483647 w 289"/>
              <a:gd name="T57" fmla="*/ 2147483647 h 213"/>
              <a:gd name="T58" fmla="*/ 2147483647 w 289"/>
              <a:gd name="T59" fmla="*/ 2147483647 h 213"/>
              <a:gd name="T60" fmla="*/ 2147483647 w 289"/>
              <a:gd name="T61" fmla="*/ 2147483647 h 213"/>
              <a:gd name="T62" fmla="*/ 2147483647 w 289"/>
              <a:gd name="T63" fmla="*/ 2147483647 h 213"/>
              <a:gd name="T64" fmla="*/ 2147483647 w 289"/>
              <a:gd name="T65" fmla="*/ 2147483647 h 213"/>
              <a:gd name="T66" fmla="*/ 2147483647 w 289"/>
              <a:gd name="T67" fmla="*/ 2147483647 h 213"/>
              <a:gd name="T68" fmla="*/ 2147483647 w 289"/>
              <a:gd name="T69" fmla="*/ 2147483647 h 213"/>
              <a:gd name="T70" fmla="*/ 2147483647 w 289"/>
              <a:gd name="T71" fmla="*/ 2147483647 h 213"/>
              <a:gd name="T72" fmla="*/ 2147483647 w 289"/>
              <a:gd name="T73" fmla="*/ 2147483647 h 213"/>
              <a:gd name="T74" fmla="*/ 2147483647 w 289"/>
              <a:gd name="T75" fmla="*/ 2147483647 h 213"/>
              <a:gd name="T76" fmla="*/ 2147483647 w 289"/>
              <a:gd name="T77" fmla="*/ 2147483647 h 213"/>
              <a:gd name="T78" fmla="*/ 2147483647 w 289"/>
              <a:gd name="T79" fmla="*/ 2147483647 h 213"/>
              <a:gd name="T80" fmla="*/ 2147483647 w 289"/>
              <a:gd name="T81" fmla="*/ 2147483647 h 213"/>
              <a:gd name="T82" fmla="*/ 2147483647 w 289"/>
              <a:gd name="T83" fmla="*/ 2147483647 h 213"/>
              <a:gd name="T84" fmla="*/ 2147483647 w 289"/>
              <a:gd name="T85" fmla="*/ 2147483647 h 213"/>
              <a:gd name="T86" fmla="*/ 2147483647 w 289"/>
              <a:gd name="T87" fmla="*/ 2147483647 h 213"/>
              <a:gd name="T88" fmla="*/ 2147483647 w 289"/>
              <a:gd name="T89" fmla="*/ 2147483647 h 213"/>
              <a:gd name="T90" fmla="*/ 2147483647 w 289"/>
              <a:gd name="T91" fmla="*/ 2147483647 h 213"/>
              <a:gd name="T92" fmla="*/ 2147483647 w 289"/>
              <a:gd name="T93" fmla="*/ 2147483647 h 213"/>
              <a:gd name="T94" fmla="*/ 2147483647 w 289"/>
              <a:gd name="T95" fmla="*/ 2147483647 h 213"/>
              <a:gd name="T96" fmla="*/ 2147483647 w 289"/>
              <a:gd name="T97" fmla="*/ 2147483647 h 213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289"/>
              <a:gd name="T148" fmla="*/ 0 h 213"/>
              <a:gd name="T149" fmla="*/ 289 w 289"/>
              <a:gd name="T150" fmla="*/ 213 h 213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289" h="213">
                <a:moveTo>
                  <a:pt x="87" y="6"/>
                </a:moveTo>
                <a:lnTo>
                  <a:pt x="88" y="9"/>
                </a:lnTo>
                <a:lnTo>
                  <a:pt x="89" y="10"/>
                </a:lnTo>
                <a:lnTo>
                  <a:pt x="95" y="9"/>
                </a:lnTo>
                <a:lnTo>
                  <a:pt x="98" y="10"/>
                </a:lnTo>
                <a:lnTo>
                  <a:pt x="101" y="12"/>
                </a:lnTo>
                <a:lnTo>
                  <a:pt x="104" y="16"/>
                </a:lnTo>
                <a:lnTo>
                  <a:pt x="114" y="34"/>
                </a:lnTo>
                <a:lnTo>
                  <a:pt x="113" y="38"/>
                </a:lnTo>
                <a:lnTo>
                  <a:pt x="109" y="35"/>
                </a:lnTo>
                <a:lnTo>
                  <a:pt x="109" y="37"/>
                </a:lnTo>
                <a:lnTo>
                  <a:pt x="109" y="40"/>
                </a:lnTo>
                <a:lnTo>
                  <a:pt x="107" y="41"/>
                </a:lnTo>
                <a:lnTo>
                  <a:pt x="97" y="41"/>
                </a:lnTo>
                <a:lnTo>
                  <a:pt x="94" y="41"/>
                </a:lnTo>
                <a:lnTo>
                  <a:pt x="94" y="43"/>
                </a:lnTo>
                <a:lnTo>
                  <a:pt x="95" y="44"/>
                </a:lnTo>
                <a:lnTo>
                  <a:pt x="113" y="54"/>
                </a:lnTo>
                <a:lnTo>
                  <a:pt x="117" y="53"/>
                </a:lnTo>
                <a:lnTo>
                  <a:pt x="117" y="50"/>
                </a:lnTo>
                <a:lnTo>
                  <a:pt x="119" y="50"/>
                </a:lnTo>
                <a:lnTo>
                  <a:pt x="122" y="48"/>
                </a:lnTo>
                <a:lnTo>
                  <a:pt x="126" y="50"/>
                </a:lnTo>
                <a:lnTo>
                  <a:pt x="128" y="53"/>
                </a:lnTo>
                <a:lnTo>
                  <a:pt x="128" y="56"/>
                </a:lnTo>
                <a:lnTo>
                  <a:pt x="125" y="60"/>
                </a:lnTo>
                <a:lnTo>
                  <a:pt x="126" y="62"/>
                </a:lnTo>
                <a:lnTo>
                  <a:pt x="135" y="56"/>
                </a:lnTo>
                <a:lnTo>
                  <a:pt x="139" y="50"/>
                </a:lnTo>
                <a:lnTo>
                  <a:pt x="138" y="44"/>
                </a:lnTo>
                <a:lnTo>
                  <a:pt x="142" y="41"/>
                </a:lnTo>
                <a:lnTo>
                  <a:pt x="145" y="35"/>
                </a:lnTo>
                <a:lnTo>
                  <a:pt x="150" y="34"/>
                </a:lnTo>
                <a:lnTo>
                  <a:pt x="152" y="34"/>
                </a:lnTo>
                <a:lnTo>
                  <a:pt x="155" y="35"/>
                </a:lnTo>
                <a:lnTo>
                  <a:pt x="163" y="32"/>
                </a:lnTo>
                <a:lnTo>
                  <a:pt x="172" y="38"/>
                </a:lnTo>
                <a:lnTo>
                  <a:pt x="179" y="40"/>
                </a:lnTo>
                <a:lnTo>
                  <a:pt x="195" y="45"/>
                </a:lnTo>
                <a:lnTo>
                  <a:pt x="202" y="47"/>
                </a:lnTo>
                <a:lnTo>
                  <a:pt x="208" y="51"/>
                </a:lnTo>
                <a:lnTo>
                  <a:pt x="214" y="54"/>
                </a:lnTo>
                <a:lnTo>
                  <a:pt x="220" y="57"/>
                </a:lnTo>
                <a:lnTo>
                  <a:pt x="224" y="62"/>
                </a:lnTo>
                <a:lnTo>
                  <a:pt x="235" y="60"/>
                </a:lnTo>
                <a:lnTo>
                  <a:pt x="237" y="62"/>
                </a:lnTo>
                <a:lnTo>
                  <a:pt x="240" y="66"/>
                </a:lnTo>
                <a:lnTo>
                  <a:pt x="242" y="70"/>
                </a:lnTo>
                <a:lnTo>
                  <a:pt x="246" y="73"/>
                </a:lnTo>
                <a:lnTo>
                  <a:pt x="254" y="76"/>
                </a:lnTo>
                <a:lnTo>
                  <a:pt x="257" y="78"/>
                </a:lnTo>
                <a:lnTo>
                  <a:pt x="265" y="85"/>
                </a:lnTo>
                <a:lnTo>
                  <a:pt x="265" y="88"/>
                </a:lnTo>
                <a:lnTo>
                  <a:pt x="262" y="91"/>
                </a:lnTo>
                <a:lnTo>
                  <a:pt x="262" y="94"/>
                </a:lnTo>
                <a:lnTo>
                  <a:pt x="265" y="97"/>
                </a:lnTo>
                <a:lnTo>
                  <a:pt x="268" y="100"/>
                </a:lnTo>
                <a:lnTo>
                  <a:pt x="270" y="106"/>
                </a:lnTo>
                <a:lnTo>
                  <a:pt x="277" y="108"/>
                </a:lnTo>
                <a:lnTo>
                  <a:pt x="289" y="110"/>
                </a:lnTo>
                <a:lnTo>
                  <a:pt x="289" y="114"/>
                </a:lnTo>
                <a:lnTo>
                  <a:pt x="289" y="120"/>
                </a:lnTo>
                <a:lnTo>
                  <a:pt x="287" y="123"/>
                </a:lnTo>
                <a:lnTo>
                  <a:pt x="284" y="135"/>
                </a:lnTo>
                <a:lnTo>
                  <a:pt x="276" y="145"/>
                </a:lnTo>
                <a:lnTo>
                  <a:pt x="284" y="158"/>
                </a:lnTo>
                <a:lnTo>
                  <a:pt x="284" y="166"/>
                </a:lnTo>
                <a:lnTo>
                  <a:pt x="286" y="171"/>
                </a:lnTo>
                <a:lnTo>
                  <a:pt x="287" y="177"/>
                </a:lnTo>
                <a:lnTo>
                  <a:pt x="287" y="183"/>
                </a:lnTo>
                <a:lnTo>
                  <a:pt x="286" y="186"/>
                </a:lnTo>
                <a:lnTo>
                  <a:pt x="261" y="196"/>
                </a:lnTo>
                <a:lnTo>
                  <a:pt x="254" y="188"/>
                </a:lnTo>
                <a:lnTo>
                  <a:pt x="242" y="176"/>
                </a:lnTo>
                <a:lnTo>
                  <a:pt x="240" y="179"/>
                </a:lnTo>
                <a:lnTo>
                  <a:pt x="239" y="180"/>
                </a:lnTo>
                <a:lnTo>
                  <a:pt x="237" y="185"/>
                </a:lnTo>
                <a:lnTo>
                  <a:pt x="229" y="186"/>
                </a:lnTo>
                <a:lnTo>
                  <a:pt x="226" y="189"/>
                </a:lnTo>
                <a:lnTo>
                  <a:pt x="226" y="201"/>
                </a:lnTo>
                <a:lnTo>
                  <a:pt x="221" y="205"/>
                </a:lnTo>
                <a:lnTo>
                  <a:pt x="202" y="205"/>
                </a:lnTo>
                <a:lnTo>
                  <a:pt x="198" y="204"/>
                </a:lnTo>
                <a:lnTo>
                  <a:pt x="194" y="198"/>
                </a:lnTo>
                <a:lnTo>
                  <a:pt x="191" y="195"/>
                </a:lnTo>
                <a:lnTo>
                  <a:pt x="188" y="195"/>
                </a:lnTo>
                <a:lnTo>
                  <a:pt x="182" y="195"/>
                </a:lnTo>
                <a:lnTo>
                  <a:pt x="180" y="201"/>
                </a:lnTo>
                <a:lnTo>
                  <a:pt x="177" y="199"/>
                </a:lnTo>
                <a:lnTo>
                  <a:pt x="166" y="207"/>
                </a:lnTo>
                <a:lnTo>
                  <a:pt x="161" y="205"/>
                </a:lnTo>
                <a:lnTo>
                  <a:pt x="155" y="213"/>
                </a:lnTo>
                <a:lnTo>
                  <a:pt x="154" y="211"/>
                </a:lnTo>
                <a:lnTo>
                  <a:pt x="152" y="210"/>
                </a:lnTo>
                <a:lnTo>
                  <a:pt x="151" y="204"/>
                </a:lnTo>
                <a:lnTo>
                  <a:pt x="148" y="201"/>
                </a:lnTo>
                <a:lnTo>
                  <a:pt x="144" y="196"/>
                </a:lnTo>
                <a:lnTo>
                  <a:pt x="141" y="191"/>
                </a:lnTo>
                <a:lnTo>
                  <a:pt x="139" y="189"/>
                </a:lnTo>
                <a:lnTo>
                  <a:pt x="139" y="188"/>
                </a:lnTo>
                <a:lnTo>
                  <a:pt x="138" y="186"/>
                </a:lnTo>
                <a:lnTo>
                  <a:pt x="135" y="183"/>
                </a:lnTo>
                <a:lnTo>
                  <a:pt x="135" y="182"/>
                </a:lnTo>
                <a:lnTo>
                  <a:pt x="132" y="182"/>
                </a:lnTo>
                <a:lnTo>
                  <a:pt x="129" y="180"/>
                </a:lnTo>
                <a:lnTo>
                  <a:pt x="128" y="180"/>
                </a:lnTo>
                <a:lnTo>
                  <a:pt x="126" y="182"/>
                </a:lnTo>
                <a:lnTo>
                  <a:pt x="125" y="182"/>
                </a:lnTo>
                <a:lnTo>
                  <a:pt x="122" y="179"/>
                </a:lnTo>
                <a:lnTo>
                  <a:pt x="122" y="177"/>
                </a:lnTo>
                <a:lnTo>
                  <a:pt x="122" y="173"/>
                </a:lnTo>
                <a:lnTo>
                  <a:pt x="122" y="169"/>
                </a:lnTo>
                <a:lnTo>
                  <a:pt x="120" y="166"/>
                </a:lnTo>
                <a:lnTo>
                  <a:pt x="120" y="163"/>
                </a:lnTo>
                <a:lnTo>
                  <a:pt x="117" y="160"/>
                </a:lnTo>
                <a:lnTo>
                  <a:pt x="116" y="157"/>
                </a:lnTo>
                <a:lnTo>
                  <a:pt x="113" y="155"/>
                </a:lnTo>
                <a:lnTo>
                  <a:pt x="110" y="151"/>
                </a:lnTo>
                <a:lnTo>
                  <a:pt x="107" y="149"/>
                </a:lnTo>
                <a:lnTo>
                  <a:pt x="104" y="148"/>
                </a:lnTo>
                <a:lnTo>
                  <a:pt x="101" y="149"/>
                </a:lnTo>
                <a:lnTo>
                  <a:pt x="100" y="148"/>
                </a:lnTo>
                <a:lnTo>
                  <a:pt x="97" y="147"/>
                </a:lnTo>
                <a:lnTo>
                  <a:pt x="94" y="145"/>
                </a:lnTo>
                <a:lnTo>
                  <a:pt x="89" y="141"/>
                </a:lnTo>
                <a:lnTo>
                  <a:pt x="84" y="141"/>
                </a:lnTo>
                <a:lnTo>
                  <a:pt x="81" y="139"/>
                </a:lnTo>
                <a:lnTo>
                  <a:pt x="78" y="136"/>
                </a:lnTo>
                <a:lnTo>
                  <a:pt x="76" y="136"/>
                </a:lnTo>
                <a:lnTo>
                  <a:pt x="75" y="136"/>
                </a:lnTo>
                <a:lnTo>
                  <a:pt x="75" y="135"/>
                </a:lnTo>
                <a:lnTo>
                  <a:pt x="73" y="135"/>
                </a:lnTo>
                <a:lnTo>
                  <a:pt x="72" y="133"/>
                </a:lnTo>
                <a:lnTo>
                  <a:pt x="72" y="132"/>
                </a:lnTo>
                <a:lnTo>
                  <a:pt x="70" y="128"/>
                </a:lnTo>
                <a:lnTo>
                  <a:pt x="69" y="126"/>
                </a:lnTo>
                <a:lnTo>
                  <a:pt x="67" y="122"/>
                </a:lnTo>
                <a:lnTo>
                  <a:pt x="67" y="119"/>
                </a:lnTo>
                <a:lnTo>
                  <a:pt x="66" y="116"/>
                </a:lnTo>
                <a:lnTo>
                  <a:pt x="65" y="116"/>
                </a:lnTo>
                <a:lnTo>
                  <a:pt x="62" y="114"/>
                </a:lnTo>
                <a:lnTo>
                  <a:pt x="62" y="111"/>
                </a:lnTo>
                <a:lnTo>
                  <a:pt x="60" y="108"/>
                </a:lnTo>
                <a:lnTo>
                  <a:pt x="59" y="104"/>
                </a:lnTo>
                <a:lnTo>
                  <a:pt x="57" y="101"/>
                </a:lnTo>
                <a:lnTo>
                  <a:pt x="51" y="95"/>
                </a:lnTo>
                <a:lnTo>
                  <a:pt x="44" y="89"/>
                </a:lnTo>
                <a:lnTo>
                  <a:pt x="41" y="88"/>
                </a:lnTo>
                <a:lnTo>
                  <a:pt x="40" y="86"/>
                </a:lnTo>
                <a:lnTo>
                  <a:pt x="37" y="86"/>
                </a:lnTo>
                <a:lnTo>
                  <a:pt x="32" y="86"/>
                </a:lnTo>
                <a:lnTo>
                  <a:pt x="28" y="85"/>
                </a:lnTo>
                <a:lnTo>
                  <a:pt x="26" y="84"/>
                </a:lnTo>
                <a:lnTo>
                  <a:pt x="25" y="84"/>
                </a:lnTo>
                <a:lnTo>
                  <a:pt x="21" y="82"/>
                </a:lnTo>
                <a:lnTo>
                  <a:pt x="18" y="81"/>
                </a:lnTo>
                <a:lnTo>
                  <a:pt x="12" y="78"/>
                </a:lnTo>
                <a:lnTo>
                  <a:pt x="7" y="76"/>
                </a:lnTo>
                <a:lnTo>
                  <a:pt x="3" y="72"/>
                </a:lnTo>
                <a:lnTo>
                  <a:pt x="2" y="72"/>
                </a:lnTo>
                <a:lnTo>
                  <a:pt x="0" y="67"/>
                </a:lnTo>
                <a:lnTo>
                  <a:pt x="0" y="63"/>
                </a:lnTo>
                <a:lnTo>
                  <a:pt x="2" y="62"/>
                </a:lnTo>
                <a:lnTo>
                  <a:pt x="4" y="62"/>
                </a:lnTo>
                <a:lnTo>
                  <a:pt x="6" y="59"/>
                </a:lnTo>
                <a:lnTo>
                  <a:pt x="7" y="54"/>
                </a:lnTo>
                <a:lnTo>
                  <a:pt x="7" y="50"/>
                </a:lnTo>
                <a:lnTo>
                  <a:pt x="7" y="47"/>
                </a:lnTo>
                <a:lnTo>
                  <a:pt x="9" y="45"/>
                </a:lnTo>
                <a:lnTo>
                  <a:pt x="13" y="35"/>
                </a:lnTo>
                <a:lnTo>
                  <a:pt x="16" y="31"/>
                </a:lnTo>
                <a:lnTo>
                  <a:pt x="21" y="26"/>
                </a:lnTo>
                <a:lnTo>
                  <a:pt x="26" y="22"/>
                </a:lnTo>
                <a:lnTo>
                  <a:pt x="28" y="19"/>
                </a:lnTo>
                <a:lnTo>
                  <a:pt x="28" y="18"/>
                </a:lnTo>
                <a:lnTo>
                  <a:pt x="25" y="16"/>
                </a:lnTo>
                <a:lnTo>
                  <a:pt x="24" y="15"/>
                </a:lnTo>
                <a:lnTo>
                  <a:pt x="24" y="12"/>
                </a:lnTo>
                <a:lnTo>
                  <a:pt x="24" y="7"/>
                </a:lnTo>
                <a:lnTo>
                  <a:pt x="28" y="7"/>
                </a:lnTo>
                <a:lnTo>
                  <a:pt x="31" y="6"/>
                </a:lnTo>
                <a:lnTo>
                  <a:pt x="34" y="6"/>
                </a:lnTo>
                <a:lnTo>
                  <a:pt x="38" y="6"/>
                </a:lnTo>
                <a:lnTo>
                  <a:pt x="41" y="3"/>
                </a:lnTo>
                <a:lnTo>
                  <a:pt x="45" y="3"/>
                </a:lnTo>
                <a:lnTo>
                  <a:pt x="50" y="4"/>
                </a:lnTo>
                <a:lnTo>
                  <a:pt x="54" y="3"/>
                </a:lnTo>
                <a:lnTo>
                  <a:pt x="59" y="4"/>
                </a:lnTo>
                <a:lnTo>
                  <a:pt x="65" y="0"/>
                </a:lnTo>
                <a:lnTo>
                  <a:pt x="67" y="4"/>
                </a:lnTo>
                <a:lnTo>
                  <a:pt x="70" y="7"/>
                </a:lnTo>
                <a:lnTo>
                  <a:pt x="78" y="3"/>
                </a:lnTo>
                <a:lnTo>
                  <a:pt x="79" y="6"/>
                </a:lnTo>
                <a:lnTo>
                  <a:pt x="84" y="7"/>
                </a:lnTo>
                <a:lnTo>
                  <a:pt x="85" y="6"/>
                </a:lnTo>
                <a:lnTo>
                  <a:pt x="87" y="6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375" name="Freeform 285"/>
          <p:cNvSpPr>
            <a:spLocks/>
          </p:cNvSpPr>
          <p:nvPr/>
        </p:nvSpPr>
        <p:spPr bwMode="auto">
          <a:xfrm rot="21334256">
            <a:off x="6900142" y="4118512"/>
            <a:ext cx="557647" cy="656011"/>
          </a:xfrm>
          <a:custGeom>
            <a:avLst/>
            <a:gdLst>
              <a:gd name="T0" fmla="*/ 2147483647 w 145"/>
              <a:gd name="T1" fmla="*/ 2147483647 h 180"/>
              <a:gd name="T2" fmla="*/ 2147483647 w 145"/>
              <a:gd name="T3" fmla="*/ 2147483647 h 180"/>
              <a:gd name="T4" fmla="*/ 2147483647 w 145"/>
              <a:gd name="T5" fmla="*/ 2147483647 h 180"/>
              <a:gd name="T6" fmla="*/ 2147483647 w 145"/>
              <a:gd name="T7" fmla="*/ 2147483647 h 180"/>
              <a:gd name="T8" fmla="*/ 2147483647 w 145"/>
              <a:gd name="T9" fmla="*/ 2147483647 h 180"/>
              <a:gd name="T10" fmla="*/ 2147483647 w 145"/>
              <a:gd name="T11" fmla="*/ 2147483647 h 180"/>
              <a:gd name="T12" fmla="*/ 2147483647 w 145"/>
              <a:gd name="T13" fmla="*/ 2147483647 h 180"/>
              <a:gd name="T14" fmla="*/ 2147483647 w 145"/>
              <a:gd name="T15" fmla="*/ 2147483647 h 180"/>
              <a:gd name="T16" fmla="*/ 2147483647 w 145"/>
              <a:gd name="T17" fmla="*/ 2147483647 h 180"/>
              <a:gd name="T18" fmla="*/ 2147483647 w 145"/>
              <a:gd name="T19" fmla="*/ 2147483647 h 180"/>
              <a:gd name="T20" fmla="*/ 2147483647 w 145"/>
              <a:gd name="T21" fmla="*/ 2147483647 h 180"/>
              <a:gd name="T22" fmla="*/ 2147483647 w 145"/>
              <a:gd name="T23" fmla="*/ 2147483647 h 180"/>
              <a:gd name="T24" fmla="*/ 2147483647 w 145"/>
              <a:gd name="T25" fmla="*/ 2147483647 h 180"/>
              <a:gd name="T26" fmla="*/ 2147483647 w 145"/>
              <a:gd name="T27" fmla="*/ 2147483647 h 180"/>
              <a:gd name="T28" fmla="*/ 2147483647 w 145"/>
              <a:gd name="T29" fmla="*/ 2147483647 h 180"/>
              <a:gd name="T30" fmla="*/ 2147483647 w 145"/>
              <a:gd name="T31" fmla="*/ 2147483647 h 180"/>
              <a:gd name="T32" fmla="*/ 2147483647 w 145"/>
              <a:gd name="T33" fmla="*/ 2147483647 h 180"/>
              <a:gd name="T34" fmla="*/ 2147483647 w 145"/>
              <a:gd name="T35" fmla="*/ 2147483647 h 180"/>
              <a:gd name="T36" fmla="*/ 2147483647 w 145"/>
              <a:gd name="T37" fmla="*/ 2147483647 h 180"/>
              <a:gd name="T38" fmla="*/ 2147483647 w 145"/>
              <a:gd name="T39" fmla="*/ 2147483647 h 180"/>
              <a:gd name="T40" fmla="*/ 2147483647 w 145"/>
              <a:gd name="T41" fmla="*/ 2147483647 h 180"/>
              <a:gd name="T42" fmla="*/ 2147483647 w 145"/>
              <a:gd name="T43" fmla="*/ 2147483647 h 180"/>
              <a:gd name="T44" fmla="*/ 2147483647 w 145"/>
              <a:gd name="T45" fmla="*/ 2147483647 h 180"/>
              <a:gd name="T46" fmla="*/ 2147483647 w 145"/>
              <a:gd name="T47" fmla="*/ 2147483647 h 180"/>
              <a:gd name="T48" fmla="*/ 2147483647 w 145"/>
              <a:gd name="T49" fmla="*/ 2147483647 h 180"/>
              <a:gd name="T50" fmla="*/ 2147483647 w 145"/>
              <a:gd name="T51" fmla="*/ 2147483647 h 180"/>
              <a:gd name="T52" fmla="*/ 2147483647 w 145"/>
              <a:gd name="T53" fmla="*/ 2147483647 h 180"/>
              <a:gd name="T54" fmla="*/ 2147483647 w 145"/>
              <a:gd name="T55" fmla="*/ 2147483647 h 180"/>
              <a:gd name="T56" fmla="*/ 2147483647 w 145"/>
              <a:gd name="T57" fmla="*/ 2147483647 h 180"/>
              <a:gd name="T58" fmla="*/ 2147483647 w 145"/>
              <a:gd name="T59" fmla="*/ 2147483647 h 180"/>
              <a:gd name="T60" fmla="*/ 2147483647 w 145"/>
              <a:gd name="T61" fmla="*/ 2147483647 h 180"/>
              <a:gd name="T62" fmla="*/ 2147483647 w 145"/>
              <a:gd name="T63" fmla="*/ 2147483647 h 180"/>
              <a:gd name="T64" fmla="*/ 2147483647 w 145"/>
              <a:gd name="T65" fmla="*/ 2147483647 h 180"/>
              <a:gd name="T66" fmla="*/ 2147483647 w 145"/>
              <a:gd name="T67" fmla="*/ 2147483647 h 180"/>
              <a:gd name="T68" fmla="*/ 2147483647 w 145"/>
              <a:gd name="T69" fmla="*/ 2147483647 h 180"/>
              <a:gd name="T70" fmla="*/ 2147483647 w 145"/>
              <a:gd name="T71" fmla="*/ 2147483647 h 180"/>
              <a:gd name="T72" fmla="*/ 2147483647 w 145"/>
              <a:gd name="T73" fmla="*/ 2147483647 h 180"/>
              <a:gd name="T74" fmla="*/ 2147483647 w 145"/>
              <a:gd name="T75" fmla="*/ 2147483647 h 180"/>
              <a:gd name="T76" fmla="*/ 2147483647 w 145"/>
              <a:gd name="T77" fmla="*/ 2147483647 h 180"/>
              <a:gd name="T78" fmla="*/ 2147483647 w 145"/>
              <a:gd name="T79" fmla="*/ 2147483647 h 180"/>
              <a:gd name="T80" fmla="*/ 0 w 145"/>
              <a:gd name="T81" fmla="*/ 2147483647 h 180"/>
              <a:gd name="T82" fmla="*/ 2147483647 w 145"/>
              <a:gd name="T83" fmla="*/ 2147483647 h 180"/>
              <a:gd name="T84" fmla="*/ 2147483647 w 145"/>
              <a:gd name="T85" fmla="*/ 2147483647 h 180"/>
              <a:gd name="T86" fmla="*/ 2147483647 w 145"/>
              <a:gd name="T87" fmla="*/ 2147483647 h 180"/>
              <a:gd name="T88" fmla="*/ 2147483647 w 145"/>
              <a:gd name="T89" fmla="*/ 2147483647 h 180"/>
              <a:gd name="T90" fmla="*/ 2147483647 w 145"/>
              <a:gd name="T91" fmla="*/ 2147483647 h 180"/>
              <a:gd name="T92" fmla="*/ 2147483647 w 145"/>
              <a:gd name="T93" fmla="*/ 2147483647 h 180"/>
              <a:gd name="T94" fmla="*/ 2147483647 w 145"/>
              <a:gd name="T95" fmla="*/ 2147483647 h 180"/>
              <a:gd name="T96" fmla="*/ 2147483647 w 145"/>
              <a:gd name="T97" fmla="*/ 2147483647 h 180"/>
              <a:gd name="T98" fmla="*/ 2147483647 w 145"/>
              <a:gd name="T99" fmla="*/ 2147483647 h 180"/>
              <a:gd name="T100" fmla="*/ 2147483647 w 145"/>
              <a:gd name="T101" fmla="*/ 2147483647 h 180"/>
              <a:gd name="T102" fmla="*/ 2147483647 w 145"/>
              <a:gd name="T103" fmla="*/ 2147483647 h 180"/>
              <a:gd name="T104" fmla="*/ 2147483647 w 145"/>
              <a:gd name="T105" fmla="*/ 2147483647 h 180"/>
              <a:gd name="T106" fmla="*/ 2147483647 w 145"/>
              <a:gd name="T107" fmla="*/ 2147483647 h 180"/>
              <a:gd name="T108" fmla="*/ 2147483647 w 145"/>
              <a:gd name="T109" fmla="*/ 2147483647 h 180"/>
              <a:gd name="T110" fmla="*/ 2147483647 w 145"/>
              <a:gd name="T111" fmla="*/ 2147483647 h 180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145"/>
              <a:gd name="T169" fmla="*/ 0 h 180"/>
              <a:gd name="T170" fmla="*/ 145 w 145"/>
              <a:gd name="T171" fmla="*/ 180 h 180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145" h="180">
                <a:moveTo>
                  <a:pt x="145" y="31"/>
                </a:moveTo>
                <a:lnTo>
                  <a:pt x="145" y="39"/>
                </a:lnTo>
                <a:lnTo>
                  <a:pt x="145" y="45"/>
                </a:lnTo>
                <a:lnTo>
                  <a:pt x="145" y="55"/>
                </a:lnTo>
                <a:lnTo>
                  <a:pt x="145" y="61"/>
                </a:lnTo>
                <a:lnTo>
                  <a:pt x="145" y="64"/>
                </a:lnTo>
                <a:lnTo>
                  <a:pt x="142" y="64"/>
                </a:lnTo>
                <a:lnTo>
                  <a:pt x="142" y="69"/>
                </a:lnTo>
                <a:lnTo>
                  <a:pt x="141" y="73"/>
                </a:lnTo>
                <a:lnTo>
                  <a:pt x="141" y="80"/>
                </a:lnTo>
                <a:lnTo>
                  <a:pt x="140" y="85"/>
                </a:lnTo>
                <a:lnTo>
                  <a:pt x="138" y="88"/>
                </a:lnTo>
                <a:lnTo>
                  <a:pt x="137" y="91"/>
                </a:lnTo>
                <a:lnTo>
                  <a:pt x="132" y="95"/>
                </a:lnTo>
                <a:lnTo>
                  <a:pt x="132" y="96"/>
                </a:lnTo>
                <a:lnTo>
                  <a:pt x="132" y="99"/>
                </a:lnTo>
                <a:lnTo>
                  <a:pt x="132" y="101"/>
                </a:lnTo>
                <a:lnTo>
                  <a:pt x="132" y="104"/>
                </a:lnTo>
                <a:lnTo>
                  <a:pt x="128" y="108"/>
                </a:lnTo>
                <a:lnTo>
                  <a:pt x="125" y="110"/>
                </a:lnTo>
                <a:lnTo>
                  <a:pt x="125" y="111"/>
                </a:lnTo>
                <a:lnTo>
                  <a:pt x="126" y="115"/>
                </a:lnTo>
                <a:lnTo>
                  <a:pt x="126" y="121"/>
                </a:lnTo>
                <a:lnTo>
                  <a:pt x="125" y="123"/>
                </a:lnTo>
                <a:lnTo>
                  <a:pt x="123" y="123"/>
                </a:lnTo>
                <a:lnTo>
                  <a:pt x="118" y="126"/>
                </a:lnTo>
                <a:lnTo>
                  <a:pt x="119" y="127"/>
                </a:lnTo>
                <a:lnTo>
                  <a:pt x="119" y="132"/>
                </a:lnTo>
                <a:lnTo>
                  <a:pt x="115" y="133"/>
                </a:lnTo>
                <a:lnTo>
                  <a:pt x="112" y="135"/>
                </a:lnTo>
                <a:lnTo>
                  <a:pt x="104" y="136"/>
                </a:lnTo>
                <a:lnTo>
                  <a:pt x="88" y="140"/>
                </a:lnTo>
                <a:lnTo>
                  <a:pt x="77" y="145"/>
                </a:lnTo>
                <a:lnTo>
                  <a:pt x="77" y="146"/>
                </a:lnTo>
                <a:lnTo>
                  <a:pt x="78" y="152"/>
                </a:lnTo>
                <a:lnTo>
                  <a:pt x="79" y="157"/>
                </a:lnTo>
                <a:lnTo>
                  <a:pt x="81" y="162"/>
                </a:lnTo>
                <a:lnTo>
                  <a:pt x="90" y="170"/>
                </a:lnTo>
                <a:lnTo>
                  <a:pt x="90" y="174"/>
                </a:lnTo>
                <a:lnTo>
                  <a:pt x="57" y="180"/>
                </a:lnTo>
                <a:lnTo>
                  <a:pt x="55" y="179"/>
                </a:lnTo>
                <a:lnTo>
                  <a:pt x="50" y="179"/>
                </a:lnTo>
                <a:lnTo>
                  <a:pt x="41" y="171"/>
                </a:lnTo>
                <a:lnTo>
                  <a:pt x="41" y="168"/>
                </a:lnTo>
                <a:lnTo>
                  <a:pt x="38" y="161"/>
                </a:lnTo>
                <a:lnTo>
                  <a:pt x="34" y="157"/>
                </a:lnTo>
                <a:lnTo>
                  <a:pt x="35" y="151"/>
                </a:lnTo>
                <a:lnTo>
                  <a:pt x="33" y="151"/>
                </a:lnTo>
                <a:lnTo>
                  <a:pt x="33" y="148"/>
                </a:lnTo>
                <a:lnTo>
                  <a:pt x="30" y="146"/>
                </a:lnTo>
                <a:lnTo>
                  <a:pt x="28" y="145"/>
                </a:lnTo>
                <a:lnTo>
                  <a:pt x="27" y="143"/>
                </a:lnTo>
                <a:lnTo>
                  <a:pt x="28" y="142"/>
                </a:lnTo>
                <a:lnTo>
                  <a:pt x="27" y="142"/>
                </a:lnTo>
                <a:lnTo>
                  <a:pt x="27" y="137"/>
                </a:lnTo>
                <a:lnTo>
                  <a:pt x="22" y="135"/>
                </a:lnTo>
                <a:lnTo>
                  <a:pt x="19" y="127"/>
                </a:lnTo>
                <a:lnTo>
                  <a:pt x="16" y="124"/>
                </a:lnTo>
                <a:lnTo>
                  <a:pt x="15" y="123"/>
                </a:lnTo>
                <a:lnTo>
                  <a:pt x="12" y="123"/>
                </a:lnTo>
                <a:lnTo>
                  <a:pt x="11" y="121"/>
                </a:lnTo>
                <a:lnTo>
                  <a:pt x="11" y="120"/>
                </a:lnTo>
                <a:lnTo>
                  <a:pt x="12" y="118"/>
                </a:lnTo>
                <a:lnTo>
                  <a:pt x="11" y="115"/>
                </a:lnTo>
                <a:lnTo>
                  <a:pt x="9" y="114"/>
                </a:lnTo>
                <a:lnTo>
                  <a:pt x="19" y="104"/>
                </a:lnTo>
                <a:lnTo>
                  <a:pt x="24" y="110"/>
                </a:lnTo>
                <a:lnTo>
                  <a:pt x="30" y="105"/>
                </a:lnTo>
                <a:lnTo>
                  <a:pt x="16" y="91"/>
                </a:lnTo>
                <a:lnTo>
                  <a:pt x="28" y="80"/>
                </a:lnTo>
                <a:lnTo>
                  <a:pt x="24" y="74"/>
                </a:lnTo>
                <a:lnTo>
                  <a:pt x="25" y="73"/>
                </a:lnTo>
                <a:lnTo>
                  <a:pt x="19" y="69"/>
                </a:lnTo>
                <a:lnTo>
                  <a:pt x="25" y="66"/>
                </a:lnTo>
                <a:lnTo>
                  <a:pt x="11" y="51"/>
                </a:lnTo>
                <a:lnTo>
                  <a:pt x="8" y="52"/>
                </a:lnTo>
                <a:lnTo>
                  <a:pt x="6" y="50"/>
                </a:lnTo>
                <a:lnTo>
                  <a:pt x="5" y="54"/>
                </a:lnTo>
                <a:lnTo>
                  <a:pt x="0" y="54"/>
                </a:lnTo>
                <a:lnTo>
                  <a:pt x="0" y="42"/>
                </a:lnTo>
                <a:lnTo>
                  <a:pt x="0" y="41"/>
                </a:lnTo>
                <a:lnTo>
                  <a:pt x="2" y="39"/>
                </a:lnTo>
                <a:lnTo>
                  <a:pt x="3" y="38"/>
                </a:lnTo>
                <a:lnTo>
                  <a:pt x="2" y="36"/>
                </a:lnTo>
                <a:lnTo>
                  <a:pt x="5" y="35"/>
                </a:lnTo>
                <a:lnTo>
                  <a:pt x="3" y="31"/>
                </a:lnTo>
                <a:lnTo>
                  <a:pt x="5" y="28"/>
                </a:lnTo>
                <a:lnTo>
                  <a:pt x="3" y="25"/>
                </a:lnTo>
                <a:lnTo>
                  <a:pt x="8" y="23"/>
                </a:lnTo>
                <a:lnTo>
                  <a:pt x="9" y="25"/>
                </a:lnTo>
                <a:lnTo>
                  <a:pt x="16" y="19"/>
                </a:lnTo>
                <a:lnTo>
                  <a:pt x="30" y="7"/>
                </a:lnTo>
                <a:lnTo>
                  <a:pt x="37" y="0"/>
                </a:lnTo>
                <a:lnTo>
                  <a:pt x="50" y="13"/>
                </a:lnTo>
                <a:lnTo>
                  <a:pt x="57" y="6"/>
                </a:lnTo>
                <a:lnTo>
                  <a:pt x="74" y="22"/>
                </a:lnTo>
                <a:lnTo>
                  <a:pt x="81" y="16"/>
                </a:lnTo>
                <a:lnTo>
                  <a:pt x="84" y="20"/>
                </a:lnTo>
                <a:lnTo>
                  <a:pt x="84" y="23"/>
                </a:lnTo>
                <a:lnTo>
                  <a:pt x="87" y="25"/>
                </a:lnTo>
                <a:lnTo>
                  <a:pt x="88" y="26"/>
                </a:lnTo>
                <a:lnTo>
                  <a:pt x="91" y="28"/>
                </a:lnTo>
                <a:lnTo>
                  <a:pt x="96" y="26"/>
                </a:lnTo>
                <a:lnTo>
                  <a:pt x="106" y="28"/>
                </a:lnTo>
                <a:lnTo>
                  <a:pt x="109" y="28"/>
                </a:lnTo>
                <a:lnTo>
                  <a:pt x="120" y="28"/>
                </a:lnTo>
                <a:lnTo>
                  <a:pt x="132" y="28"/>
                </a:lnTo>
                <a:lnTo>
                  <a:pt x="140" y="29"/>
                </a:lnTo>
                <a:lnTo>
                  <a:pt x="145" y="29"/>
                </a:lnTo>
                <a:lnTo>
                  <a:pt x="145" y="31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latin typeface="Arial" charset="0"/>
              <a:cs typeface="Arial" pitchFamily="34" charset="0"/>
            </a:endParaRPr>
          </a:p>
        </p:txBody>
      </p:sp>
      <p:sp>
        <p:nvSpPr>
          <p:cNvPr id="376" name="Freeform 286"/>
          <p:cNvSpPr>
            <a:spLocks/>
          </p:cNvSpPr>
          <p:nvPr/>
        </p:nvSpPr>
        <p:spPr bwMode="auto">
          <a:xfrm>
            <a:off x="4764163" y="3552241"/>
            <a:ext cx="922322" cy="573197"/>
          </a:xfrm>
          <a:custGeom>
            <a:avLst/>
            <a:gdLst>
              <a:gd name="T0" fmla="*/ 2147483647 w 223"/>
              <a:gd name="T1" fmla="*/ 2147483647 h 157"/>
              <a:gd name="T2" fmla="*/ 2147483647 w 223"/>
              <a:gd name="T3" fmla="*/ 2147483647 h 157"/>
              <a:gd name="T4" fmla="*/ 2147483647 w 223"/>
              <a:gd name="T5" fmla="*/ 2147483647 h 157"/>
              <a:gd name="T6" fmla="*/ 2147483647 w 223"/>
              <a:gd name="T7" fmla="*/ 2147483647 h 157"/>
              <a:gd name="T8" fmla="*/ 2147483647 w 223"/>
              <a:gd name="T9" fmla="*/ 2147483647 h 157"/>
              <a:gd name="T10" fmla="*/ 2147483647 w 223"/>
              <a:gd name="T11" fmla="*/ 2147483647 h 157"/>
              <a:gd name="T12" fmla="*/ 2147483647 w 223"/>
              <a:gd name="T13" fmla="*/ 2147483647 h 157"/>
              <a:gd name="T14" fmla="*/ 2147483647 w 223"/>
              <a:gd name="T15" fmla="*/ 2147483647 h 157"/>
              <a:gd name="T16" fmla="*/ 2147483647 w 223"/>
              <a:gd name="T17" fmla="*/ 2147483647 h 157"/>
              <a:gd name="T18" fmla="*/ 2147483647 w 223"/>
              <a:gd name="T19" fmla="*/ 2147483647 h 157"/>
              <a:gd name="T20" fmla="*/ 2147483647 w 223"/>
              <a:gd name="T21" fmla="*/ 2147483647 h 157"/>
              <a:gd name="T22" fmla="*/ 2147483647 w 223"/>
              <a:gd name="T23" fmla="*/ 2147483647 h 157"/>
              <a:gd name="T24" fmla="*/ 2147483647 w 223"/>
              <a:gd name="T25" fmla="*/ 2147483647 h 157"/>
              <a:gd name="T26" fmla="*/ 2147483647 w 223"/>
              <a:gd name="T27" fmla="*/ 2147483647 h 157"/>
              <a:gd name="T28" fmla="*/ 2147483647 w 223"/>
              <a:gd name="T29" fmla="*/ 2147483647 h 157"/>
              <a:gd name="T30" fmla="*/ 2147483647 w 223"/>
              <a:gd name="T31" fmla="*/ 2147483647 h 157"/>
              <a:gd name="T32" fmla="*/ 2147483647 w 223"/>
              <a:gd name="T33" fmla="*/ 2147483647 h 157"/>
              <a:gd name="T34" fmla="*/ 2147483647 w 223"/>
              <a:gd name="T35" fmla="*/ 2147483647 h 157"/>
              <a:gd name="T36" fmla="*/ 2147483647 w 223"/>
              <a:gd name="T37" fmla="*/ 2147483647 h 157"/>
              <a:gd name="T38" fmla="*/ 2147483647 w 223"/>
              <a:gd name="T39" fmla="*/ 2147483647 h 157"/>
              <a:gd name="T40" fmla="*/ 2147483647 w 223"/>
              <a:gd name="T41" fmla="*/ 2147483647 h 157"/>
              <a:gd name="T42" fmla="*/ 2147483647 w 223"/>
              <a:gd name="T43" fmla="*/ 2147483647 h 157"/>
              <a:gd name="T44" fmla="*/ 2147483647 w 223"/>
              <a:gd name="T45" fmla="*/ 2147483647 h 157"/>
              <a:gd name="T46" fmla="*/ 2147483647 w 223"/>
              <a:gd name="T47" fmla="*/ 2147483647 h 157"/>
              <a:gd name="T48" fmla="*/ 2147483647 w 223"/>
              <a:gd name="T49" fmla="*/ 2147483647 h 157"/>
              <a:gd name="T50" fmla="*/ 2147483647 w 223"/>
              <a:gd name="T51" fmla="*/ 2147483647 h 157"/>
              <a:gd name="T52" fmla="*/ 2147483647 w 223"/>
              <a:gd name="T53" fmla="*/ 2147483647 h 157"/>
              <a:gd name="T54" fmla="*/ 2147483647 w 223"/>
              <a:gd name="T55" fmla="*/ 2147483647 h 157"/>
              <a:gd name="T56" fmla="*/ 2147483647 w 223"/>
              <a:gd name="T57" fmla="*/ 2147483647 h 157"/>
              <a:gd name="T58" fmla="*/ 2147483647 w 223"/>
              <a:gd name="T59" fmla="*/ 2147483647 h 157"/>
              <a:gd name="T60" fmla="*/ 2147483647 w 223"/>
              <a:gd name="T61" fmla="*/ 2147483647 h 157"/>
              <a:gd name="T62" fmla="*/ 2147483647 w 223"/>
              <a:gd name="T63" fmla="*/ 2147483647 h 157"/>
              <a:gd name="T64" fmla="*/ 2147483647 w 223"/>
              <a:gd name="T65" fmla="*/ 2147483647 h 157"/>
              <a:gd name="T66" fmla="*/ 2147483647 w 223"/>
              <a:gd name="T67" fmla="*/ 2147483647 h 157"/>
              <a:gd name="T68" fmla="*/ 2147483647 w 223"/>
              <a:gd name="T69" fmla="*/ 2147483647 h 157"/>
              <a:gd name="T70" fmla="*/ 2147483647 w 223"/>
              <a:gd name="T71" fmla="*/ 2147483647 h 157"/>
              <a:gd name="T72" fmla="*/ 2147483647 w 223"/>
              <a:gd name="T73" fmla="*/ 2147483647 h 157"/>
              <a:gd name="T74" fmla="*/ 2147483647 w 223"/>
              <a:gd name="T75" fmla="*/ 2147483647 h 157"/>
              <a:gd name="T76" fmla="*/ 2147483647 w 223"/>
              <a:gd name="T77" fmla="*/ 2147483647 h 157"/>
              <a:gd name="T78" fmla="*/ 2147483647 w 223"/>
              <a:gd name="T79" fmla="*/ 2147483647 h 157"/>
              <a:gd name="T80" fmla="*/ 2147483647 w 223"/>
              <a:gd name="T81" fmla="*/ 2147483647 h 157"/>
              <a:gd name="T82" fmla="*/ 2147483647 w 223"/>
              <a:gd name="T83" fmla="*/ 2147483647 h 157"/>
              <a:gd name="T84" fmla="*/ 2147483647 w 223"/>
              <a:gd name="T85" fmla="*/ 2147483647 h 157"/>
              <a:gd name="T86" fmla="*/ 2147483647 w 223"/>
              <a:gd name="T87" fmla="*/ 2147483647 h 157"/>
              <a:gd name="T88" fmla="*/ 2147483647 w 223"/>
              <a:gd name="T89" fmla="*/ 2147483647 h 157"/>
              <a:gd name="T90" fmla="*/ 2147483647 w 223"/>
              <a:gd name="T91" fmla="*/ 2147483647 h 157"/>
              <a:gd name="T92" fmla="*/ 2147483647 w 223"/>
              <a:gd name="T93" fmla="*/ 0 h 157"/>
              <a:gd name="T94" fmla="*/ 2147483647 w 223"/>
              <a:gd name="T95" fmla="*/ 2147483647 h 157"/>
              <a:gd name="T96" fmla="*/ 2147483647 w 223"/>
              <a:gd name="T97" fmla="*/ 2147483647 h 157"/>
              <a:gd name="T98" fmla="*/ 2147483647 w 223"/>
              <a:gd name="T99" fmla="*/ 2147483647 h 157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223"/>
              <a:gd name="T151" fmla="*/ 0 h 157"/>
              <a:gd name="T152" fmla="*/ 223 w 223"/>
              <a:gd name="T153" fmla="*/ 157 h 157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223" h="157">
                <a:moveTo>
                  <a:pt x="195" y="1"/>
                </a:moveTo>
                <a:lnTo>
                  <a:pt x="202" y="0"/>
                </a:lnTo>
                <a:lnTo>
                  <a:pt x="205" y="4"/>
                </a:lnTo>
                <a:lnTo>
                  <a:pt x="204" y="17"/>
                </a:lnTo>
                <a:lnTo>
                  <a:pt x="207" y="17"/>
                </a:lnTo>
                <a:lnTo>
                  <a:pt x="207" y="39"/>
                </a:lnTo>
                <a:lnTo>
                  <a:pt x="210" y="42"/>
                </a:lnTo>
                <a:lnTo>
                  <a:pt x="208" y="63"/>
                </a:lnTo>
                <a:lnTo>
                  <a:pt x="207" y="63"/>
                </a:lnTo>
                <a:lnTo>
                  <a:pt x="207" y="85"/>
                </a:lnTo>
                <a:lnTo>
                  <a:pt x="208" y="86"/>
                </a:lnTo>
                <a:lnTo>
                  <a:pt x="216" y="83"/>
                </a:lnTo>
                <a:lnTo>
                  <a:pt x="217" y="82"/>
                </a:lnTo>
                <a:lnTo>
                  <a:pt x="218" y="80"/>
                </a:lnTo>
                <a:lnTo>
                  <a:pt x="220" y="82"/>
                </a:lnTo>
                <a:lnTo>
                  <a:pt x="221" y="79"/>
                </a:lnTo>
                <a:lnTo>
                  <a:pt x="223" y="77"/>
                </a:lnTo>
                <a:lnTo>
                  <a:pt x="221" y="88"/>
                </a:lnTo>
                <a:lnTo>
                  <a:pt x="223" y="89"/>
                </a:lnTo>
                <a:lnTo>
                  <a:pt x="213" y="111"/>
                </a:lnTo>
                <a:lnTo>
                  <a:pt x="223" y="117"/>
                </a:lnTo>
                <a:lnTo>
                  <a:pt x="211" y="136"/>
                </a:lnTo>
                <a:lnTo>
                  <a:pt x="214" y="138"/>
                </a:lnTo>
                <a:lnTo>
                  <a:pt x="208" y="149"/>
                </a:lnTo>
                <a:lnTo>
                  <a:pt x="207" y="148"/>
                </a:lnTo>
                <a:lnTo>
                  <a:pt x="207" y="146"/>
                </a:lnTo>
                <a:lnTo>
                  <a:pt x="207" y="148"/>
                </a:lnTo>
                <a:lnTo>
                  <a:pt x="205" y="148"/>
                </a:lnTo>
                <a:lnTo>
                  <a:pt x="205" y="149"/>
                </a:lnTo>
                <a:lnTo>
                  <a:pt x="204" y="151"/>
                </a:lnTo>
                <a:lnTo>
                  <a:pt x="202" y="149"/>
                </a:lnTo>
                <a:lnTo>
                  <a:pt x="199" y="149"/>
                </a:lnTo>
                <a:lnTo>
                  <a:pt x="198" y="151"/>
                </a:lnTo>
                <a:lnTo>
                  <a:pt x="196" y="149"/>
                </a:lnTo>
                <a:lnTo>
                  <a:pt x="194" y="151"/>
                </a:lnTo>
                <a:lnTo>
                  <a:pt x="192" y="152"/>
                </a:lnTo>
                <a:lnTo>
                  <a:pt x="191" y="152"/>
                </a:lnTo>
                <a:lnTo>
                  <a:pt x="189" y="151"/>
                </a:lnTo>
                <a:lnTo>
                  <a:pt x="188" y="151"/>
                </a:lnTo>
                <a:lnTo>
                  <a:pt x="186" y="154"/>
                </a:lnTo>
                <a:lnTo>
                  <a:pt x="183" y="152"/>
                </a:lnTo>
                <a:lnTo>
                  <a:pt x="182" y="152"/>
                </a:lnTo>
                <a:lnTo>
                  <a:pt x="180" y="152"/>
                </a:lnTo>
                <a:lnTo>
                  <a:pt x="179" y="152"/>
                </a:lnTo>
                <a:lnTo>
                  <a:pt x="177" y="152"/>
                </a:lnTo>
                <a:lnTo>
                  <a:pt x="176" y="154"/>
                </a:lnTo>
                <a:lnTo>
                  <a:pt x="174" y="155"/>
                </a:lnTo>
                <a:lnTo>
                  <a:pt x="173" y="155"/>
                </a:lnTo>
                <a:lnTo>
                  <a:pt x="170" y="157"/>
                </a:lnTo>
                <a:lnTo>
                  <a:pt x="169" y="155"/>
                </a:lnTo>
                <a:lnTo>
                  <a:pt x="169" y="152"/>
                </a:lnTo>
                <a:lnTo>
                  <a:pt x="169" y="151"/>
                </a:lnTo>
                <a:lnTo>
                  <a:pt x="167" y="151"/>
                </a:lnTo>
                <a:lnTo>
                  <a:pt x="166" y="151"/>
                </a:lnTo>
                <a:lnTo>
                  <a:pt x="163" y="151"/>
                </a:lnTo>
                <a:lnTo>
                  <a:pt x="158" y="151"/>
                </a:lnTo>
                <a:lnTo>
                  <a:pt x="157" y="151"/>
                </a:lnTo>
                <a:lnTo>
                  <a:pt x="154" y="152"/>
                </a:lnTo>
                <a:lnTo>
                  <a:pt x="152" y="154"/>
                </a:lnTo>
                <a:lnTo>
                  <a:pt x="152" y="151"/>
                </a:lnTo>
                <a:lnTo>
                  <a:pt x="151" y="146"/>
                </a:lnTo>
                <a:lnTo>
                  <a:pt x="150" y="145"/>
                </a:lnTo>
                <a:lnTo>
                  <a:pt x="148" y="145"/>
                </a:lnTo>
                <a:lnTo>
                  <a:pt x="147" y="145"/>
                </a:lnTo>
                <a:lnTo>
                  <a:pt x="144" y="146"/>
                </a:lnTo>
                <a:lnTo>
                  <a:pt x="141" y="146"/>
                </a:lnTo>
                <a:lnTo>
                  <a:pt x="141" y="145"/>
                </a:lnTo>
                <a:lnTo>
                  <a:pt x="142" y="143"/>
                </a:lnTo>
                <a:lnTo>
                  <a:pt x="144" y="143"/>
                </a:lnTo>
                <a:lnTo>
                  <a:pt x="145" y="143"/>
                </a:lnTo>
                <a:lnTo>
                  <a:pt x="145" y="142"/>
                </a:lnTo>
                <a:lnTo>
                  <a:pt x="142" y="140"/>
                </a:lnTo>
                <a:lnTo>
                  <a:pt x="141" y="140"/>
                </a:lnTo>
                <a:lnTo>
                  <a:pt x="139" y="140"/>
                </a:lnTo>
                <a:lnTo>
                  <a:pt x="139" y="142"/>
                </a:lnTo>
                <a:lnTo>
                  <a:pt x="138" y="142"/>
                </a:lnTo>
                <a:lnTo>
                  <a:pt x="138" y="139"/>
                </a:lnTo>
                <a:lnTo>
                  <a:pt x="136" y="139"/>
                </a:lnTo>
                <a:lnTo>
                  <a:pt x="135" y="140"/>
                </a:lnTo>
                <a:lnTo>
                  <a:pt x="135" y="139"/>
                </a:lnTo>
                <a:lnTo>
                  <a:pt x="133" y="139"/>
                </a:lnTo>
                <a:lnTo>
                  <a:pt x="132" y="138"/>
                </a:lnTo>
                <a:lnTo>
                  <a:pt x="131" y="139"/>
                </a:lnTo>
                <a:lnTo>
                  <a:pt x="129" y="139"/>
                </a:lnTo>
                <a:lnTo>
                  <a:pt x="129" y="138"/>
                </a:lnTo>
                <a:lnTo>
                  <a:pt x="128" y="136"/>
                </a:lnTo>
                <a:lnTo>
                  <a:pt x="126" y="135"/>
                </a:lnTo>
                <a:lnTo>
                  <a:pt x="123" y="133"/>
                </a:lnTo>
                <a:lnTo>
                  <a:pt x="122" y="133"/>
                </a:lnTo>
                <a:lnTo>
                  <a:pt x="120" y="133"/>
                </a:lnTo>
                <a:lnTo>
                  <a:pt x="117" y="130"/>
                </a:lnTo>
                <a:lnTo>
                  <a:pt x="116" y="129"/>
                </a:lnTo>
                <a:lnTo>
                  <a:pt x="114" y="129"/>
                </a:lnTo>
                <a:lnTo>
                  <a:pt x="113" y="129"/>
                </a:lnTo>
                <a:lnTo>
                  <a:pt x="111" y="130"/>
                </a:lnTo>
                <a:lnTo>
                  <a:pt x="109" y="129"/>
                </a:lnTo>
                <a:lnTo>
                  <a:pt x="107" y="127"/>
                </a:lnTo>
                <a:lnTo>
                  <a:pt x="106" y="124"/>
                </a:lnTo>
                <a:lnTo>
                  <a:pt x="104" y="123"/>
                </a:lnTo>
                <a:lnTo>
                  <a:pt x="103" y="123"/>
                </a:lnTo>
                <a:lnTo>
                  <a:pt x="101" y="124"/>
                </a:lnTo>
                <a:lnTo>
                  <a:pt x="100" y="124"/>
                </a:lnTo>
                <a:lnTo>
                  <a:pt x="100" y="121"/>
                </a:lnTo>
                <a:lnTo>
                  <a:pt x="98" y="121"/>
                </a:lnTo>
                <a:lnTo>
                  <a:pt x="94" y="120"/>
                </a:lnTo>
                <a:lnTo>
                  <a:pt x="94" y="118"/>
                </a:lnTo>
                <a:lnTo>
                  <a:pt x="92" y="117"/>
                </a:lnTo>
                <a:lnTo>
                  <a:pt x="91" y="117"/>
                </a:lnTo>
                <a:lnTo>
                  <a:pt x="89" y="117"/>
                </a:lnTo>
                <a:lnTo>
                  <a:pt x="89" y="116"/>
                </a:lnTo>
                <a:lnTo>
                  <a:pt x="92" y="113"/>
                </a:lnTo>
                <a:lnTo>
                  <a:pt x="92" y="111"/>
                </a:lnTo>
                <a:lnTo>
                  <a:pt x="94" y="111"/>
                </a:lnTo>
                <a:lnTo>
                  <a:pt x="92" y="110"/>
                </a:lnTo>
                <a:lnTo>
                  <a:pt x="91" y="107"/>
                </a:lnTo>
                <a:lnTo>
                  <a:pt x="88" y="104"/>
                </a:lnTo>
                <a:lnTo>
                  <a:pt x="87" y="101"/>
                </a:lnTo>
                <a:lnTo>
                  <a:pt x="87" y="99"/>
                </a:lnTo>
                <a:lnTo>
                  <a:pt x="85" y="99"/>
                </a:lnTo>
                <a:lnTo>
                  <a:pt x="82" y="98"/>
                </a:lnTo>
                <a:lnTo>
                  <a:pt x="81" y="97"/>
                </a:lnTo>
                <a:lnTo>
                  <a:pt x="78" y="95"/>
                </a:lnTo>
                <a:lnTo>
                  <a:pt x="78" y="94"/>
                </a:lnTo>
                <a:lnTo>
                  <a:pt x="75" y="94"/>
                </a:lnTo>
                <a:lnTo>
                  <a:pt x="73" y="94"/>
                </a:lnTo>
                <a:lnTo>
                  <a:pt x="70" y="95"/>
                </a:lnTo>
                <a:lnTo>
                  <a:pt x="66" y="98"/>
                </a:lnTo>
                <a:lnTo>
                  <a:pt x="63" y="99"/>
                </a:lnTo>
                <a:lnTo>
                  <a:pt x="62" y="99"/>
                </a:lnTo>
                <a:lnTo>
                  <a:pt x="57" y="99"/>
                </a:lnTo>
                <a:lnTo>
                  <a:pt x="56" y="101"/>
                </a:lnTo>
                <a:lnTo>
                  <a:pt x="53" y="101"/>
                </a:lnTo>
                <a:lnTo>
                  <a:pt x="53" y="102"/>
                </a:lnTo>
                <a:lnTo>
                  <a:pt x="51" y="102"/>
                </a:lnTo>
                <a:lnTo>
                  <a:pt x="50" y="105"/>
                </a:lnTo>
                <a:lnTo>
                  <a:pt x="50" y="107"/>
                </a:lnTo>
                <a:lnTo>
                  <a:pt x="50" y="110"/>
                </a:lnTo>
                <a:lnTo>
                  <a:pt x="50" y="111"/>
                </a:lnTo>
                <a:lnTo>
                  <a:pt x="50" y="113"/>
                </a:lnTo>
                <a:lnTo>
                  <a:pt x="48" y="113"/>
                </a:lnTo>
                <a:lnTo>
                  <a:pt x="46" y="113"/>
                </a:lnTo>
                <a:lnTo>
                  <a:pt x="44" y="113"/>
                </a:lnTo>
                <a:lnTo>
                  <a:pt x="43" y="114"/>
                </a:lnTo>
                <a:lnTo>
                  <a:pt x="41" y="114"/>
                </a:lnTo>
                <a:lnTo>
                  <a:pt x="40" y="116"/>
                </a:lnTo>
                <a:lnTo>
                  <a:pt x="34" y="108"/>
                </a:lnTo>
                <a:lnTo>
                  <a:pt x="38" y="105"/>
                </a:lnTo>
                <a:lnTo>
                  <a:pt x="40" y="79"/>
                </a:lnTo>
                <a:lnTo>
                  <a:pt x="4" y="77"/>
                </a:lnTo>
                <a:lnTo>
                  <a:pt x="6" y="75"/>
                </a:lnTo>
                <a:lnTo>
                  <a:pt x="3" y="75"/>
                </a:lnTo>
                <a:lnTo>
                  <a:pt x="4" y="64"/>
                </a:lnTo>
                <a:lnTo>
                  <a:pt x="0" y="63"/>
                </a:lnTo>
                <a:lnTo>
                  <a:pt x="0" y="60"/>
                </a:lnTo>
                <a:lnTo>
                  <a:pt x="2" y="58"/>
                </a:lnTo>
                <a:lnTo>
                  <a:pt x="4" y="60"/>
                </a:lnTo>
                <a:lnTo>
                  <a:pt x="6" y="53"/>
                </a:lnTo>
                <a:lnTo>
                  <a:pt x="18" y="53"/>
                </a:lnTo>
                <a:lnTo>
                  <a:pt x="32" y="54"/>
                </a:lnTo>
                <a:lnTo>
                  <a:pt x="34" y="50"/>
                </a:lnTo>
                <a:lnTo>
                  <a:pt x="46" y="50"/>
                </a:lnTo>
                <a:lnTo>
                  <a:pt x="47" y="31"/>
                </a:lnTo>
                <a:lnTo>
                  <a:pt x="66" y="32"/>
                </a:lnTo>
                <a:lnTo>
                  <a:pt x="66" y="31"/>
                </a:lnTo>
                <a:lnTo>
                  <a:pt x="66" y="28"/>
                </a:lnTo>
                <a:lnTo>
                  <a:pt x="69" y="28"/>
                </a:lnTo>
                <a:lnTo>
                  <a:pt x="70" y="26"/>
                </a:lnTo>
                <a:lnTo>
                  <a:pt x="72" y="25"/>
                </a:lnTo>
                <a:lnTo>
                  <a:pt x="76" y="29"/>
                </a:lnTo>
                <a:lnTo>
                  <a:pt x="78" y="29"/>
                </a:lnTo>
                <a:lnTo>
                  <a:pt x="79" y="0"/>
                </a:lnTo>
                <a:lnTo>
                  <a:pt x="94" y="0"/>
                </a:lnTo>
                <a:lnTo>
                  <a:pt x="125" y="3"/>
                </a:lnTo>
                <a:lnTo>
                  <a:pt x="125" y="6"/>
                </a:lnTo>
                <a:lnTo>
                  <a:pt x="151" y="9"/>
                </a:lnTo>
                <a:lnTo>
                  <a:pt x="151" y="13"/>
                </a:lnTo>
                <a:lnTo>
                  <a:pt x="158" y="13"/>
                </a:lnTo>
                <a:lnTo>
                  <a:pt x="160" y="9"/>
                </a:lnTo>
                <a:lnTo>
                  <a:pt x="183" y="10"/>
                </a:lnTo>
                <a:lnTo>
                  <a:pt x="185" y="6"/>
                </a:lnTo>
                <a:lnTo>
                  <a:pt x="186" y="1"/>
                </a:lnTo>
                <a:lnTo>
                  <a:pt x="191" y="3"/>
                </a:lnTo>
                <a:lnTo>
                  <a:pt x="195" y="1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latin typeface="Arial" charset="0"/>
              <a:cs typeface="Arial" pitchFamily="34" charset="0"/>
            </a:endParaRPr>
          </a:p>
        </p:txBody>
      </p:sp>
      <p:sp>
        <p:nvSpPr>
          <p:cNvPr id="377" name="Freeform 287"/>
          <p:cNvSpPr>
            <a:spLocks noEditPoints="1"/>
          </p:cNvSpPr>
          <p:nvPr/>
        </p:nvSpPr>
        <p:spPr bwMode="auto">
          <a:xfrm rot="21334256">
            <a:off x="3751584" y="1361194"/>
            <a:ext cx="614096" cy="766427"/>
          </a:xfrm>
          <a:custGeom>
            <a:avLst/>
            <a:gdLst>
              <a:gd name="T0" fmla="*/ 2147483647 w 160"/>
              <a:gd name="T1" fmla="*/ 2147483647 h 211"/>
              <a:gd name="T2" fmla="*/ 2147483647 w 160"/>
              <a:gd name="T3" fmla="*/ 2147483647 h 211"/>
              <a:gd name="T4" fmla="*/ 2147483647 w 160"/>
              <a:gd name="T5" fmla="*/ 2147483647 h 211"/>
              <a:gd name="T6" fmla="*/ 2147483647 w 160"/>
              <a:gd name="T7" fmla="*/ 2147483647 h 211"/>
              <a:gd name="T8" fmla="*/ 2147483647 w 160"/>
              <a:gd name="T9" fmla="*/ 2147483647 h 211"/>
              <a:gd name="T10" fmla="*/ 2147483647 w 160"/>
              <a:gd name="T11" fmla="*/ 2147483647 h 211"/>
              <a:gd name="T12" fmla="*/ 2147483647 w 160"/>
              <a:gd name="T13" fmla="*/ 2147483647 h 211"/>
              <a:gd name="T14" fmla="*/ 2147483647 w 160"/>
              <a:gd name="T15" fmla="*/ 2147483647 h 211"/>
              <a:gd name="T16" fmla="*/ 2147483647 w 160"/>
              <a:gd name="T17" fmla="*/ 2147483647 h 211"/>
              <a:gd name="T18" fmla="*/ 2147483647 w 160"/>
              <a:gd name="T19" fmla="*/ 2147483647 h 211"/>
              <a:gd name="T20" fmla="*/ 2147483647 w 160"/>
              <a:gd name="T21" fmla="*/ 2147483647 h 211"/>
              <a:gd name="T22" fmla="*/ 2147483647 w 160"/>
              <a:gd name="T23" fmla="*/ 2147483647 h 211"/>
              <a:gd name="T24" fmla="*/ 2147483647 w 160"/>
              <a:gd name="T25" fmla="*/ 2147483647 h 211"/>
              <a:gd name="T26" fmla="*/ 2147483647 w 160"/>
              <a:gd name="T27" fmla="*/ 2147483647 h 211"/>
              <a:gd name="T28" fmla="*/ 2147483647 w 160"/>
              <a:gd name="T29" fmla="*/ 2147483647 h 211"/>
              <a:gd name="T30" fmla="*/ 2147483647 w 160"/>
              <a:gd name="T31" fmla="*/ 2147483647 h 211"/>
              <a:gd name="T32" fmla="*/ 2147483647 w 160"/>
              <a:gd name="T33" fmla="*/ 2147483647 h 211"/>
              <a:gd name="T34" fmla="*/ 2147483647 w 160"/>
              <a:gd name="T35" fmla="*/ 2147483647 h 211"/>
              <a:gd name="T36" fmla="*/ 2147483647 w 160"/>
              <a:gd name="T37" fmla="*/ 2147483647 h 211"/>
              <a:gd name="T38" fmla="*/ 2147483647 w 160"/>
              <a:gd name="T39" fmla="*/ 2147483647 h 211"/>
              <a:gd name="T40" fmla="*/ 2147483647 w 160"/>
              <a:gd name="T41" fmla="*/ 2147483647 h 211"/>
              <a:gd name="T42" fmla="*/ 2147483647 w 160"/>
              <a:gd name="T43" fmla="*/ 2147483647 h 211"/>
              <a:gd name="T44" fmla="*/ 2147483647 w 160"/>
              <a:gd name="T45" fmla="*/ 2147483647 h 211"/>
              <a:gd name="T46" fmla="*/ 2147483647 w 160"/>
              <a:gd name="T47" fmla="*/ 2147483647 h 211"/>
              <a:gd name="T48" fmla="*/ 2147483647 w 160"/>
              <a:gd name="T49" fmla="*/ 2147483647 h 211"/>
              <a:gd name="T50" fmla="*/ 2147483647 w 160"/>
              <a:gd name="T51" fmla="*/ 2147483647 h 211"/>
              <a:gd name="T52" fmla="*/ 2147483647 w 160"/>
              <a:gd name="T53" fmla="*/ 2147483647 h 211"/>
              <a:gd name="T54" fmla="*/ 2147483647 w 160"/>
              <a:gd name="T55" fmla="*/ 2147483647 h 211"/>
              <a:gd name="T56" fmla="*/ 2147483647 w 160"/>
              <a:gd name="T57" fmla="*/ 2147483647 h 211"/>
              <a:gd name="T58" fmla="*/ 2147483647 w 160"/>
              <a:gd name="T59" fmla="*/ 2147483647 h 211"/>
              <a:gd name="T60" fmla="*/ 2147483647 w 160"/>
              <a:gd name="T61" fmla="*/ 2147483647 h 211"/>
              <a:gd name="T62" fmla="*/ 2147483647 w 160"/>
              <a:gd name="T63" fmla="*/ 2147483647 h 211"/>
              <a:gd name="T64" fmla="*/ 2147483647 w 160"/>
              <a:gd name="T65" fmla="*/ 2147483647 h 211"/>
              <a:gd name="T66" fmla="*/ 2147483647 w 160"/>
              <a:gd name="T67" fmla="*/ 2147483647 h 211"/>
              <a:gd name="T68" fmla="*/ 2147483647 w 160"/>
              <a:gd name="T69" fmla="*/ 2147483647 h 211"/>
              <a:gd name="T70" fmla="*/ 2147483647 w 160"/>
              <a:gd name="T71" fmla="*/ 2147483647 h 211"/>
              <a:gd name="T72" fmla="*/ 2147483647 w 160"/>
              <a:gd name="T73" fmla="*/ 2147483647 h 211"/>
              <a:gd name="T74" fmla="*/ 2147483647 w 160"/>
              <a:gd name="T75" fmla="*/ 2147483647 h 211"/>
              <a:gd name="T76" fmla="*/ 2147483647 w 160"/>
              <a:gd name="T77" fmla="*/ 2147483647 h 211"/>
              <a:gd name="T78" fmla="*/ 0 w 160"/>
              <a:gd name="T79" fmla="*/ 2147483647 h 211"/>
              <a:gd name="T80" fmla="*/ 2147483647 w 160"/>
              <a:gd name="T81" fmla="*/ 2147483647 h 211"/>
              <a:gd name="T82" fmla="*/ 2147483647 w 160"/>
              <a:gd name="T83" fmla="*/ 2147483647 h 211"/>
              <a:gd name="T84" fmla="*/ 2147483647 w 160"/>
              <a:gd name="T85" fmla="*/ 2147483647 h 211"/>
              <a:gd name="T86" fmla="*/ 2147483647 w 160"/>
              <a:gd name="T87" fmla="*/ 0 h 211"/>
              <a:gd name="T88" fmla="*/ 2147483647 w 160"/>
              <a:gd name="T89" fmla="*/ 2147483647 h 211"/>
              <a:gd name="T90" fmla="*/ 2147483647 w 160"/>
              <a:gd name="T91" fmla="*/ 2147483647 h 211"/>
              <a:gd name="T92" fmla="*/ 2147483647 w 160"/>
              <a:gd name="T93" fmla="*/ 2147483647 h 211"/>
              <a:gd name="T94" fmla="*/ 2147483647 w 160"/>
              <a:gd name="T95" fmla="*/ 2147483647 h 211"/>
              <a:gd name="T96" fmla="*/ 2147483647 w 160"/>
              <a:gd name="T97" fmla="*/ 2147483647 h 211"/>
              <a:gd name="T98" fmla="*/ 2147483647 w 160"/>
              <a:gd name="T99" fmla="*/ 2147483647 h 211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160"/>
              <a:gd name="T151" fmla="*/ 0 h 211"/>
              <a:gd name="T152" fmla="*/ 160 w 160"/>
              <a:gd name="T153" fmla="*/ 211 h 211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160" h="211">
                <a:moveTo>
                  <a:pt x="48" y="8"/>
                </a:moveTo>
                <a:lnTo>
                  <a:pt x="53" y="10"/>
                </a:lnTo>
                <a:lnTo>
                  <a:pt x="57" y="8"/>
                </a:lnTo>
                <a:lnTo>
                  <a:pt x="70" y="5"/>
                </a:lnTo>
                <a:lnTo>
                  <a:pt x="73" y="4"/>
                </a:lnTo>
                <a:lnTo>
                  <a:pt x="79" y="4"/>
                </a:lnTo>
                <a:lnTo>
                  <a:pt x="82" y="4"/>
                </a:lnTo>
                <a:lnTo>
                  <a:pt x="87" y="5"/>
                </a:lnTo>
                <a:lnTo>
                  <a:pt x="90" y="5"/>
                </a:lnTo>
                <a:lnTo>
                  <a:pt x="88" y="7"/>
                </a:lnTo>
                <a:lnTo>
                  <a:pt x="88" y="10"/>
                </a:lnTo>
                <a:lnTo>
                  <a:pt x="88" y="16"/>
                </a:lnTo>
                <a:lnTo>
                  <a:pt x="88" y="23"/>
                </a:lnTo>
                <a:lnTo>
                  <a:pt x="88" y="26"/>
                </a:lnTo>
                <a:lnTo>
                  <a:pt x="94" y="26"/>
                </a:lnTo>
                <a:lnTo>
                  <a:pt x="100" y="26"/>
                </a:lnTo>
                <a:lnTo>
                  <a:pt x="103" y="27"/>
                </a:lnTo>
                <a:lnTo>
                  <a:pt x="109" y="27"/>
                </a:lnTo>
                <a:lnTo>
                  <a:pt x="114" y="29"/>
                </a:lnTo>
                <a:lnTo>
                  <a:pt x="119" y="29"/>
                </a:lnTo>
                <a:lnTo>
                  <a:pt x="125" y="30"/>
                </a:lnTo>
                <a:lnTo>
                  <a:pt x="132" y="30"/>
                </a:lnTo>
                <a:lnTo>
                  <a:pt x="136" y="30"/>
                </a:lnTo>
                <a:lnTo>
                  <a:pt x="141" y="30"/>
                </a:lnTo>
                <a:lnTo>
                  <a:pt x="139" y="26"/>
                </a:lnTo>
                <a:lnTo>
                  <a:pt x="141" y="25"/>
                </a:lnTo>
                <a:lnTo>
                  <a:pt x="144" y="25"/>
                </a:lnTo>
                <a:lnTo>
                  <a:pt x="150" y="25"/>
                </a:lnTo>
                <a:lnTo>
                  <a:pt x="154" y="26"/>
                </a:lnTo>
                <a:lnTo>
                  <a:pt x="158" y="25"/>
                </a:lnTo>
                <a:lnTo>
                  <a:pt x="160" y="25"/>
                </a:lnTo>
                <a:lnTo>
                  <a:pt x="160" y="29"/>
                </a:lnTo>
                <a:lnTo>
                  <a:pt x="158" y="32"/>
                </a:lnTo>
                <a:lnTo>
                  <a:pt x="154" y="32"/>
                </a:lnTo>
                <a:lnTo>
                  <a:pt x="150" y="30"/>
                </a:lnTo>
                <a:lnTo>
                  <a:pt x="148" y="32"/>
                </a:lnTo>
                <a:lnTo>
                  <a:pt x="148" y="38"/>
                </a:lnTo>
                <a:lnTo>
                  <a:pt x="148" y="42"/>
                </a:lnTo>
                <a:lnTo>
                  <a:pt x="147" y="48"/>
                </a:lnTo>
                <a:lnTo>
                  <a:pt x="147" y="54"/>
                </a:lnTo>
                <a:lnTo>
                  <a:pt x="147" y="60"/>
                </a:lnTo>
                <a:lnTo>
                  <a:pt x="145" y="68"/>
                </a:lnTo>
                <a:lnTo>
                  <a:pt x="144" y="68"/>
                </a:lnTo>
                <a:lnTo>
                  <a:pt x="136" y="74"/>
                </a:lnTo>
                <a:lnTo>
                  <a:pt x="136" y="77"/>
                </a:lnTo>
                <a:lnTo>
                  <a:pt x="136" y="82"/>
                </a:lnTo>
                <a:lnTo>
                  <a:pt x="136" y="83"/>
                </a:lnTo>
                <a:lnTo>
                  <a:pt x="136" y="85"/>
                </a:lnTo>
                <a:lnTo>
                  <a:pt x="136" y="86"/>
                </a:lnTo>
                <a:lnTo>
                  <a:pt x="136" y="88"/>
                </a:lnTo>
                <a:lnTo>
                  <a:pt x="136" y="89"/>
                </a:lnTo>
                <a:lnTo>
                  <a:pt x="136" y="90"/>
                </a:lnTo>
                <a:lnTo>
                  <a:pt x="136" y="92"/>
                </a:lnTo>
                <a:lnTo>
                  <a:pt x="136" y="95"/>
                </a:lnTo>
                <a:lnTo>
                  <a:pt x="135" y="98"/>
                </a:lnTo>
                <a:lnTo>
                  <a:pt x="136" y="99"/>
                </a:lnTo>
                <a:lnTo>
                  <a:pt x="133" y="101"/>
                </a:lnTo>
                <a:lnTo>
                  <a:pt x="133" y="102"/>
                </a:lnTo>
                <a:lnTo>
                  <a:pt x="133" y="104"/>
                </a:lnTo>
                <a:lnTo>
                  <a:pt x="133" y="107"/>
                </a:lnTo>
                <a:lnTo>
                  <a:pt x="133" y="111"/>
                </a:lnTo>
                <a:lnTo>
                  <a:pt x="133" y="118"/>
                </a:lnTo>
                <a:lnTo>
                  <a:pt x="133" y="124"/>
                </a:lnTo>
                <a:lnTo>
                  <a:pt x="132" y="131"/>
                </a:lnTo>
                <a:lnTo>
                  <a:pt x="133" y="133"/>
                </a:lnTo>
                <a:lnTo>
                  <a:pt x="131" y="137"/>
                </a:lnTo>
                <a:lnTo>
                  <a:pt x="129" y="151"/>
                </a:lnTo>
                <a:lnTo>
                  <a:pt x="100" y="149"/>
                </a:lnTo>
                <a:lnTo>
                  <a:pt x="98" y="178"/>
                </a:lnTo>
                <a:lnTo>
                  <a:pt x="97" y="178"/>
                </a:lnTo>
                <a:lnTo>
                  <a:pt x="94" y="177"/>
                </a:lnTo>
                <a:lnTo>
                  <a:pt x="90" y="177"/>
                </a:lnTo>
                <a:lnTo>
                  <a:pt x="91" y="178"/>
                </a:lnTo>
                <a:lnTo>
                  <a:pt x="92" y="178"/>
                </a:lnTo>
                <a:lnTo>
                  <a:pt x="95" y="181"/>
                </a:lnTo>
                <a:lnTo>
                  <a:pt x="98" y="181"/>
                </a:lnTo>
                <a:lnTo>
                  <a:pt x="104" y="183"/>
                </a:lnTo>
                <a:lnTo>
                  <a:pt x="109" y="184"/>
                </a:lnTo>
                <a:lnTo>
                  <a:pt x="109" y="186"/>
                </a:lnTo>
                <a:lnTo>
                  <a:pt x="107" y="189"/>
                </a:lnTo>
                <a:lnTo>
                  <a:pt x="109" y="190"/>
                </a:lnTo>
                <a:lnTo>
                  <a:pt x="104" y="190"/>
                </a:lnTo>
                <a:lnTo>
                  <a:pt x="103" y="202"/>
                </a:lnTo>
                <a:lnTo>
                  <a:pt x="101" y="209"/>
                </a:lnTo>
                <a:lnTo>
                  <a:pt x="43" y="205"/>
                </a:lnTo>
                <a:lnTo>
                  <a:pt x="43" y="211"/>
                </a:lnTo>
                <a:lnTo>
                  <a:pt x="38" y="209"/>
                </a:lnTo>
                <a:lnTo>
                  <a:pt x="34" y="209"/>
                </a:lnTo>
                <a:lnTo>
                  <a:pt x="32" y="206"/>
                </a:lnTo>
                <a:lnTo>
                  <a:pt x="29" y="206"/>
                </a:lnTo>
                <a:lnTo>
                  <a:pt x="28" y="206"/>
                </a:lnTo>
                <a:lnTo>
                  <a:pt x="26" y="203"/>
                </a:lnTo>
                <a:lnTo>
                  <a:pt x="24" y="202"/>
                </a:lnTo>
                <a:lnTo>
                  <a:pt x="19" y="202"/>
                </a:lnTo>
                <a:lnTo>
                  <a:pt x="18" y="196"/>
                </a:lnTo>
                <a:lnTo>
                  <a:pt x="16" y="196"/>
                </a:lnTo>
                <a:lnTo>
                  <a:pt x="15" y="197"/>
                </a:lnTo>
                <a:lnTo>
                  <a:pt x="13" y="199"/>
                </a:lnTo>
                <a:lnTo>
                  <a:pt x="12" y="199"/>
                </a:lnTo>
                <a:lnTo>
                  <a:pt x="16" y="155"/>
                </a:lnTo>
                <a:lnTo>
                  <a:pt x="29" y="156"/>
                </a:lnTo>
                <a:lnTo>
                  <a:pt x="31" y="149"/>
                </a:lnTo>
                <a:lnTo>
                  <a:pt x="21" y="148"/>
                </a:lnTo>
                <a:lnTo>
                  <a:pt x="24" y="126"/>
                </a:lnTo>
                <a:lnTo>
                  <a:pt x="25" y="112"/>
                </a:lnTo>
                <a:lnTo>
                  <a:pt x="21" y="111"/>
                </a:lnTo>
                <a:lnTo>
                  <a:pt x="21" y="104"/>
                </a:lnTo>
                <a:lnTo>
                  <a:pt x="16" y="102"/>
                </a:lnTo>
                <a:lnTo>
                  <a:pt x="18" y="95"/>
                </a:lnTo>
                <a:lnTo>
                  <a:pt x="21" y="96"/>
                </a:lnTo>
                <a:lnTo>
                  <a:pt x="25" y="96"/>
                </a:lnTo>
                <a:lnTo>
                  <a:pt x="28" y="98"/>
                </a:lnTo>
                <a:lnTo>
                  <a:pt x="31" y="96"/>
                </a:lnTo>
                <a:lnTo>
                  <a:pt x="34" y="96"/>
                </a:lnTo>
                <a:lnTo>
                  <a:pt x="38" y="93"/>
                </a:lnTo>
                <a:lnTo>
                  <a:pt x="43" y="92"/>
                </a:lnTo>
                <a:lnTo>
                  <a:pt x="47" y="90"/>
                </a:lnTo>
                <a:lnTo>
                  <a:pt x="48" y="92"/>
                </a:lnTo>
                <a:lnTo>
                  <a:pt x="50" y="92"/>
                </a:lnTo>
                <a:lnTo>
                  <a:pt x="53" y="90"/>
                </a:lnTo>
                <a:lnTo>
                  <a:pt x="54" y="90"/>
                </a:lnTo>
                <a:lnTo>
                  <a:pt x="56" y="90"/>
                </a:lnTo>
                <a:lnTo>
                  <a:pt x="57" y="90"/>
                </a:lnTo>
                <a:lnTo>
                  <a:pt x="57" y="86"/>
                </a:lnTo>
                <a:lnTo>
                  <a:pt x="59" y="85"/>
                </a:lnTo>
                <a:lnTo>
                  <a:pt x="59" y="80"/>
                </a:lnTo>
                <a:lnTo>
                  <a:pt x="57" y="74"/>
                </a:lnTo>
                <a:lnTo>
                  <a:pt x="54" y="68"/>
                </a:lnTo>
                <a:lnTo>
                  <a:pt x="53" y="66"/>
                </a:lnTo>
                <a:lnTo>
                  <a:pt x="46" y="61"/>
                </a:lnTo>
                <a:lnTo>
                  <a:pt x="43" y="60"/>
                </a:lnTo>
                <a:lnTo>
                  <a:pt x="34" y="52"/>
                </a:lnTo>
                <a:lnTo>
                  <a:pt x="29" y="52"/>
                </a:lnTo>
                <a:lnTo>
                  <a:pt x="26" y="52"/>
                </a:lnTo>
                <a:lnTo>
                  <a:pt x="21" y="51"/>
                </a:lnTo>
                <a:lnTo>
                  <a:pt x="18" y="49"/>
                </a:lnTo>
                <a:lnTo>
                  <a:pt x="16" y="49"/>
                </a:lnTo>
                <a:lnTo>
                  <a:pt x="13" y="49"/>
                </a:lnTo>
                <a:lnTo>
                  <a:pt x="9" y="49"/>
                </a:lnTo>
                <a:lnTo>
                  <a:pt x="6" y="49"/>
                </a:lnTo>
                <a:lnTo>
                  <a:pt x="6" y="51"/>
                </a:lnTo>
                <a:lnTo>
                  <a:pt x="5" y="52"/>
                </a:lnTo>
                <a:lnTo>
                  <a:pt x="3" y="55"/>
                </a:lnTo>
                <a:lnTo>
                  <a:pt x="3" y="57"/>
                </a:lnTo>
                <a:lnTo>
                  <a:pt x="3" y="60"/>
                </a:lnTo>
                <a:lnTo>
                  <a:pt x="3" y="63"/>
                </a:lnTo>
                <a:lnTo>
                  <a:pt x="3" y="64"/>
                </a:lnTo>
                <a:lnTo>
                  <a:pt x="2" y="63"/>
                </a:lnTo>
                <a:lnTo>
                  <a:pt x="2" y="61"/>
                </a:lnTo>
                <a:lnTo>
                  <a:pt x="0" y="57"/>
                </a:lnTo>
                <a:lnTo>
                  <a:pt x="0" y="54"/>
                </a:lnTo>
                <a:lnTo>
                  <a:pt x="2" y="48"/>
                </a:lnTo>
                <a:lnTo>
                  <a:pt x="3" y="45"/>
                </a:lnTo>
                <a:lnTo>
                  <a:pt x="5" y="41"/>
                </a:lnTo>
                <a:lnTo>
                  <a:pt x="5" y="38"/>
                </a:lnTo>
                <a:lnTo>
                  <a:pt x="7" y="30"/>
                </a:lnTo>
                <a:lnTo>
                  <a:pt x="10" y="20"/>
                </a:lnTo>
                <a:lnTo>
                  <a:pt x="15" y="14"/>
                </a:lnTo>
                <a:lnTo>
                  <a:pt x="18" y="10"/>
                </a:lnTo>
                <a:lnTo>
                  <a:pt x="19" y="8"/>
                </a:lnTo>
                <a:lnTo>
                  <a:pt x="24" y="7"/>
                </a:lnTo>
                <a:lnTo>
                  <a:pt x="26" y="5"/>
                </a:lnTo>
                <a:lnTo>
                  <a:pt x="28" y="4"/>
                </a:lnTo>
                <a:lnTo>
                  <a:pt x="31" y="1"/>
                </a:lnTo>
                <a:lnTo>
                  <a:pt x="34" y="0"/>
                </a:lnTo>
                <a:lnTo>
                  <a:pt x="37" y="0"/>
                </a:lnTo>
                <a:lnTo>
                  <a:pt x="40" y="1"/>
                </a:lnTo>
                <a:lnTo>
                  <a:pt x="43" y="4"/>
                </a:lnTo>
                <a:lnTo>
                  <a:pt x="47" y="8"/>
                </a:lnTo>
                <a:lnTo>
                  <a:pt x="48" y="8"/>
                </a:lnTo>
                <a:close/>
                <a:moveTo>
                  <a:pt x="7" y="66"/>
                </a:moveTo>
                <a:lnTo>
                  <a:pt x="7" y="67"/>
                </a:lnTo>
                <a:lnTo>
                  <a:pt x="6" y="67"/>
                </a:lnTo>
                <a:lnTo>
                  <a:pt x="6" y="66"/>
                </a:lnTo>
                <a:lnTo>
                  <a:pt x="5" y="66"/>
                </a:lnTo>
                <a:lnTo>
                  <a:pt x="6" y="64"/>
                </a:lnTo>
                <a:lnTo>
                  <a:pt x="7" y="66"/>
                </a:lnTo>
                <a:close/>
                <a:moveTo>
                  <a:pt x="10" y="68"/>
                </a:moveTo>
                <a:lnTo>
                  <a:pt x="10" y="68"/>
                </a:lnTo>
                <a:lnTo>
                  <a:pt x="9" y="68"/>
                </a:lnTo>
                <a:lnTo>
                  <a:pt x="9" y="67"/>
                </a:lnTo>
                <a:lnTo>
                  <a:pt x="10" y="67"/>
                </a:lnTo>
                <a:lnTo>
                  <a:pt x="10" y="68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latin typeface="Arial" charset="0"/>
              <a:cs typeface="Arial" pitchFamily="34" charset="0"/>
            </a:endParaRPr>
          </a:p>
        </p:txBody>
      </p:sp>
      <p:sp>
        <p:nvSpPr>
          <p:cNvPr id="378" name="Rectangle 637"/>
          <p:cNvSpPr>
            <a:spLocks noChangeArrowheads="1"/>
          </p:cNvSpPr>
          <p:nvPr/>
        </p:nvSpPr>
        <p:spPr bwMode="auto">
          <a:xfrm rot="21334256">
            <a:off x="4847919" y="5743390"/>
            <a:ext cx="291047" cy="92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г. Сочи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1" name="Rectangle 670"/>
          <p:cNvSpPr>
            <a:spLocks noChangeArrowheads="1"/>
          </p:cNvSpPr>
          <p:nvPr/>
        </p:nvSpPr>
        <p:spPr bwMode="auto">
          <a:xfrm rot="21334256">
            <a:off x="4147312" y="2458227"/>
            <a:ext cx="424611" cy="92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Каневский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7" name="Rectangle 708"/>
          <p:cNvSpPr>
            <a:spLocks noChangeArrowheads="1"/>
          </p:cNvSpPr>
          <p:nvPr/>
        </p:nvSpPr>
        <p:spPr bwMode="auto">
          <a:xfrm>
            <a:off x="3040979" y="4073543"/>
            <a:ext cx="420624" cy="92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Крымский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0" name="Rectangle 743"/>
          <p:cNvSpPr>
            <a:spLocks noChangeArrowheads="1"/>
          </p:cNvSpPr>
          <p:nvPr/>
        </p:nvSpPr>
        <p:spPr bwMode="auto">
          <a:xfrm>
            <a:off x="2950295" y="3409654"/>
            <a:ext cx="468467" cy="92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Славянский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3" name="Rectangle 793"/>
          <p:cNvSpPr>
            <a:spLocks noChangeArrowheads="1"/>
          </p:cNvSpPr>
          <p:nvPr/>
        </p:nvSpPr>
        <p:spPr bwMode="auto">
          <a:xfrm rot="21334256">
            <a:off x="5951430" y="2600204"/>
            <a:ext cx="665821" cy="92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Новопокровский</a:t>
            </a:r>
          </a:p>
        </p:txBody>
      </p:sp>
      <p:sp>
        <p:nvSpPr>
          <p:cNvPr id="395" name="Rectangle 808"/>
          <p:cNvSpPr>
            <a:spLocks noChangeArrowheads="1"/>
          </p:cNvSpPr>
          <p:nvPr/>
        </p:nvSpPr>
        <p:spPr bwMode="auto">
          <a:xfrm rot="21334256">
            <a:off x="6646184" y="3932088"/>
            <a:ext cx="617977" cy="92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Новокубанский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8" name="Rectangle 826"/>
          <p:cNvSpPr>
            <a:spLocks noChangeArrowheads="1"/>
          </p:cNvSpPr>
          <p:nvPr/>
        </p:nvSpPr>
        <p:spPr bwMode="auto">
          <a:xfrm>
            <a:off x="3533337" y="3171870"/>
            <a:ext cx="526278" cy="92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Калининский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1" name="Rectangle 834"/>
          <p:cNvSpPr>
            <a:spLocks noChangeArrowheads="1"/>
          </p:cNvSpPr>
          <p:nvPr/>
        </p:nvSpPr>
        <p:spPr bwMode="auto">
          <a:xfrm rot="21334256">
            <a:off x="7109057" y="4368937"/>
            <a:ext cx="430591" cy="1040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Успенски</a:t>
            </a:r>
            <a:r>
              <a:rPr lang="ru-RU" altLang="ru-RU" sz="675" i="1" dirty="0">
                <a:latin typeface="Times New Roman" pitchFamily="18" charset="0"/>
                <a:cs typeface="Times New Roman" pitchFamily="18" charset="0"/>
              </a:rPr>
              <a:t>й</a:t>
            </a:r>
            <a:endParaRPr lang="ru-RU" altLang="ru-RU" sz="27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2" name="Rectangle 836"/>
          <p:cNvSpPr>
            <a:spLocks noChangeArrowheads="1"/>
          </p:cNvSpPr>
          <p:nvPr/>
        </p:nvSpPr>
        <p:spPr bwMode="auto">
          <a:xfrm>
            <a:off x="3348851" y="3644732"/>
            <a:ext cx="725625" cy="92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Красноармейский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3" name="Rectangle 843"/>
          <p:cNvSpPr>
            <a:spLocks noChangeArrowheads="1"/>
          </p:cNvSpPr>
          <p:nvPr/>
        </p:nvSpPr>
        <p:spPr bwMode="auto">
          <a:xfrm rot="21334256">
            <a:off x="6522302" y="2543223"/>
            <a:ext cx="544219" cy="92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Белоглинский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6" name="Rectangle 852"/>
          <p:cNvSpPr>
            <a:spLocks noChangeArrowheads="1"/>
          </p:cNvSpPr>
          <p:nvPr/>
        </p:nvSpPr>
        <p:spPr bwMode="auto">
          <a:xfrm>
            <a:off x="3188556" y="2790360"/>
            <a:ext cx="751809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Приморско-Ахтарский</a:t>
            </a:r>
          </a:p>
        </p:txBody>
      </p:sp>
      <p:sp>
        <p:nvSpPr>
          <p:cNvPr id="410" name="Rectangle 870"/>
          <p:cNvSpPr>
            <a:spLocks noChangeArrowheads="1"/>
          </p:cNvSpPr>
          <p:nvPr/>
        </p:nvSpPr>
        <p:spPr bwMode="auto">
          <a:xfrm rot="21334256">
            <a:off x="4982996" y="3745717"/>
            <a:ext cx="689742" cy="92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Усть-Лабинский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1" name="Rectangle 879"/>
          <p:cNvSpPr>
            <a:spLocks noChangeArrowheads="1"/>
          </p:cNvSpPr>
          <p:nvPr/>
        </p:nvSpPr>
        <p:spPr bwMode="auto">
          <a:xfrm>
            <a:off x="4389413" y="4777919"/>
            <a:ext cx="515298" cy="92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г. Горячий Ключ</a:t>
            </a:r>
          </a:p>
        </p:txBody>
      </p:sp>
      <p:sp>
        <p:nvSpPr>
          <p:cNvPr id="416" name="Rectangle 960"/>
          <p:cNvSpPr>
            <a:spLocks noChangeArrowheads="1"/>
          </p:cNvSpPr>
          <p:nvPr/>
        </p:nvSpPr>
        <p:spPr bwMode="auto">
          <a:xfrm rot="21334256">
            <a:off x="4167743" y="4064570"/>
            <a:ext cx="550199" cy="92471"/>
          </a:xfrm>
          <a:prstGeom prst="rect">
            <a:avLst/>
          </a:prstGeom>
          <a:noFill/>
          <a:ln w="9525">
            <a:solidFill>
              <a:schemeClr val="bg2">
                <a:lumMod val="90000"/>
              </a:schemeClr>
            </a:solidFill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г. Краснодар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7" name="Rectangle 976"/>
          <p:cNvSpPr>
            <a:spLocks noChangeArrowheads="1"/>
          </p:cNvSpPr>
          <p:nvPr/>
        </p:nvSpPr>
        <p:spPr bwMode="auto">
          <a:xfrm rot="21334256">
            <a:off x="6680222" y="4184405"/>
            <a:ext cx="462487" cy="92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 г. Армавир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8" name="Rectangle 766"/>
          <p:cNvSpPr>
            <a:spLocks noChangeArrowheads="1"/>
          </p:cNvSpPr>
          <p:nvPr/>
        </p:nvSpPr>
        <p:spPr bwMode="auto">
          <a:xfrm rot="21334256">
            <a:off x="6525048" y="4930746"/>
            <a:ext cx="438565" cy="92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Лабинский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1" name="Rectangle 718"/>
          <p:cNvSpPr>
            <a:spLocks noChangeArrowheads="1"/>
          </p:cNvSpPr>
          <p:nvPr/>
        </p:nvSpPr>
        <p:spPr bwMode="auto">
          <a:xfrm rot="21334256">
            <a:off x="6931309" y="5139065"/>
            <a:ext cx="602030" cy="92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Отрадненский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9" name="Rectangle 827"/>
          <p:cNvSpPr>
            <a:spLocks noChangeArrowheads="1"/>
          </p:cNvSpPr>
          <p:nvPr/>
        </p:nvSpPr>
        <p:spPr bwMode="auto">
          <a:xfrm rot="21334256">
            <a:off x="5460058" y="2063540"/>
            <a:ext cx="490395" cy="92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Крыловский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2" name="Rectangle 683"/>
          <p:cNvSpPr>
            <a:spLocks noChangeArrowheads="1"/>
          </p:cNvSpPr>
          <p:nvPr/>
        </p:nvSpPr>
        <p:spPr bwMode="auto">
          <a:xfrm rot="21334256">
            <a:off x="5002375" y="1729192"/>
            <a:ext cx="442552" cy="92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Кущевский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8" name="Rectangle 712"/>
          <p:cNvSpPr>
            <a:spLocks noChangeArrowheads="1"/>
          </p:cNvSpPr>
          <p:nvPr/>
        </p:nvSpPr>
        <p:spPr bwMode="auto">
          <a:xfrm rot="21334256">
            <a:off x="5227828" y="2478882"/>
            <a:ext cx="472454" cy="92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Павловский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0" name="Rectangle 656"/>
          <p:cNvSpPr>
            <a:spLocks noChangeArrowheads="1"/>
          </p:cNvSpPr>
          <p:nvPr/>
        </p:nvSpPr>
        <p:spPr bwMode="auto">
          <a:xfrm>
            <a:off x="3896988" y="4560346"/>
            <a:ext cx="418630" cy="92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Северский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7" name="Rectangle 823"/>
          <p:cNvSpPr>
            <a:spLocks noChangeArrowheads="1"/>
          </p:cNvSpPr>
          <p:nvPr/>
        </p:nvSpPr>
        <p:spPr bwMode="auto">
          <a:xfrm rot="21334256">
            <a:off x="4597350" y="3380254"/>
            <a:ext cx="520297" cy="92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Кореновский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5" name="Freeform 265"/>
          <p:cNvSpPr>
            <a:spLocks noEditPoints="1"/>
          </p:cNvSpPr>
          <p:nvPr/>
        </p:nvSpPr>
        <p:spPr bwMode="auto">
          <a:xfrm>
            <a:off x="4495517" y="1976679"/>
            <a:ext cx="805935" cy="827954"/>
          </a:xfrm>
          <a:custGeom>
            <a:avLst/>
            <a:gdLst>
              <a:gd name="T0" fmla="*/ 29 w 196"/>
              <a:gd name="T1" fmla="*/ 53 h 193"/>
              <a:gd name="T2" fmla="*/ 39 w 196"/>
              <a:gd name="T3" fmla="*/ 26 h 193"/>
              <a:gd name="T4" fmla="*/ 48 w 196"/>
              <a:gd name="T5" fmla="*/ 25 h 193"/>
              <a:gd name="T6" fmla="*/ 57 w 196"/>
              <a:gd name="T7" fmla="*/ 21 h 193"/>
              <a:gd name="T8" fmla="*/ 56 w 196"/>
              <a:gd name="T9" fmla="*/ 12 h 193"/>
              <a:gd name="T10" fmla="*/ 69 w 196"/>
              <a:gd name="T11" fmla="*/ 12 h 193"/>
              <a:gd name="T12" fmla="*/ 78 w 196"/>
              <a:gd name="T13" fmla="*/ 12 h 193"/>
              <a:gd name="T14" fmla="*/ 95 w 196"/>
              <a:gd name="T15" fmla="*/ 10 h 193"/>
              <a:gd name="T16" fmla="*/ 101 w 196"/>
              <a:gd name="T17" fmla="*/ 13 h 193"/>
              <a:gd name="T18" fmla="*/ 104 w 196"/>
              <a:gd name="T19" fmla="*/ 1 h 193"/>
              <a:gd name="T20" fmla="*/ 123 w 196"/>
              <a:gd name="T21" fmla="*/ 0 h 193"/>
              <a:gd name="T22" fmla="*/ 149 w 196"/>
              <a:gd name="T23" fmla="*/ 47 h 193"/>
              <a:gd name="T24" fmla="*/ 152 w 196"/>
              <a:gd name="T25" fmla="*/ 62 h 193"/>
              <a:gd name="T26" fmla="*/ 174 w 196"/>
              <a:gd name="T27" fmla="*/ 66 h 193"/>
              <a:gd name="T28" fmla="*/ 170 w 196"/>
              <a:gd name="T29" fmla="*/ 73 h 193"/>
              <a:gd name="T30" fmla="*/ 173 w 196"/>
              <a:gd name="T31" fmla="*/ 76 h 193"/>
              <a:gd name="T32" fmla="*/ 170 w 196"/>
              <a:gd name="T33" fmla="*/ 104 h 193"/>
              <a:gd name="T34" fmla="*/ 157 w 196"/>
              <a:gd name="T35" fmla="*/ 107 h 193"/>
              <a:gd name="T36" fmla="*/ 145 w 196"/>
              <a:gd name="T37" fmla="*/ 117 h 193"/>
              <a:gd name="T38" fmla="*/ 138 w 196"/>
              <a:gd name="T39" fmla="*/ 148 h 193"/>
              <a:gd name="T40" fmla="*/ 135 w 196"/>
              <a:gd name="T41" fmla="*/ 151 h 193"/>
              <a:gd name="T42" fmla="*/ 133 w 196"/>
              <a:gd name="T43" fmla="*/ 155 h 193"/>
              <a:gd name="T44" fmla="*/ 130 w 196"/>
              <a:gd name="T45" fmla="*/ 157 h 193"/>
              <a:gd name="T46" fmla="*/ 127 w 196"/>
              <a:gd name="T47" fmla="*/ 157 h 193"/>
              <a:gd name="T48" fmla="*/ 123 w 196"/>
              <a:gd name="T49" fmla="*/ 160 h 193"/>
              <a:gd name="T50" fmla="*/ 123 w 196"/>
              <a:gd name="T51" fmla="*/ 176 h 193"/>
              <a:gd name="T52" fmla="*/ 101 w 196"/>
              <a:gd name="T53" fmla="*/ 174 h 193"/>
              <a:gd name="T54" fmla="*/ 67 w 196"/>
              <a:gd name="T55" fmla="*/ 173 h 193"/>
              <a:gd name="T56" fmla="*/ 57 w 196"/>
              <a:gd name="T57" fmla="*/ 182 h 193"/>
              <a:gd name="T58" fmla="*/ 56 w 196"/>
              <a:gd name="T59" fmla="*/ 186 h 193"/>
              <a:gd name="T60" fmla="*/ 61 w 196"/>
              <a:gd name="T61" fmla="*/ 189 h 193"/>
              <a:gd name="T62" fmla="*/ 64 w 196"/>
              <a:gd name="T63" fmla="*/ 190 h 193"/>
              <a:gd name="T64" fmla="*/ 50 w 196"/>
              <a:gd name="T65" fmla="*/ 188 h 193"/>
              <a:gd name="T66" fmla="*/ 29 w 196"/>
              <a:gd name="T67" fmla="*/ 185 h 193"/>
              <a:gd name="T68" fmla="*/ 22 w 196"/>
              <a:gd name="T69" fmla="*/ 179 h 193"/>
              <a:gd name="T70" fmla="*/ 28 w 196"/>
              <a:gd name="T71" fmla="*/ 144 h 193"/>
              <a:gd name="T72" fmla="*/ 31 w 196"/>
              <a:gd name="T73" fmla="*/ 147 h 193"/>
              <a:gd name="T74" fmla="*/ 34 w 196"/>
              <a:gd name="T75" fmla="*/ 147 h 193"/>
              <a:gd name="T76" fmla="*/ 35 w 196"/>
              <a:gd name="T77" fmla="*/ 126 h 193"/>
              <a:gd name="T78" fmla="*/ 39 w 196"/>
              <a:gd name="T79" fmla="*/ 107 h 193"/>
              <a:gd name="T80" fmla="*/ 32 w 196"/>
              <a:gd name="T81" fmla="*/ 107 h 193"/>
              <a:gd name="T82" fmla="*/ 17 w 196"/>
              <a:gd name="T83" fmla="*/ 107 h 193"/>
              <a:gd name="T84" fmla="*/ 13 w 196"/>
              <a:gd name="T85" fmla="*/ 104 h 193"/>
              <a:gd name="T86" fmla="*/ 10 w 196"/>
              <a:gd name="T87" fmla="*/ 94 h 193"/>
              <a:gd name="T88" fmla="*/ 7 w 196"/>
              <a:gd name="T89" fmla="*/ 88 h 193"/>
              <a:gd name="T90" fmla="*/ 6 w 196"/>
              <a:gd name="T91" fmla="*/ 88 h 193"/>
              <a:gd name="T92" fmla="*/ 1 w 196"/>
              <a:gd name="T93" fmla="*/ 91 h 193"/>
              <a:gd name="T94" fmla="*/ 0 w 196"/>
              <a:gd name="T95" fmla="*/ 60 h 193"/>
              <a:gd name="T96" fmla="*/ 3 w 196"/>
              <a:gd name="T97" fmla="*/ 56 h 193"/>
              <a:gd name="T98" fmla="*/ 9 w 196"/>
              <a:gd name="T99" fmla="*/ 51 h 193"/>
              <a:gd name="T100" fmla="*/ 13 w 196"/>
              <a:gd name="T101" fmla="*/ 45 h 193"/>
              <a:gd name="T102" fmla="*/ 192 w 196"/>
              <a:gd name="T103" fmla="*/ 67 h 193"/>
              <a:gd name="T104" fmla="*/ 187 w 196"/>
              <a:gd name="T105" fmla="*/ 57 h 193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w 196"/>
              <a:gd name="T160" fmla="*/ 0 h 193"/>
              <a:gd name="T161" fmla="*/ 196 w 196"/>
              <a:gd name="T162" fmla="*/ 193 h 193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T159" t="T160" r="T161" b="T162"/>
            <a:pathLst>
              <a:path w="196" h="193">
                <a:moveTo>
                  <a:pt x="13" y="45"/>
                </a:moveTo>
                <a:lnTo>
                  <a:pt x="29" y="53"/>
                </a:lnTo>
                <a:lnTo>
                  <a:pt x="29" y="37"/>
                </a:lnTo>
                <a:lnTo>
                  <a:pt x="39" y="26"/>
                </a:lnTo>
                <a:lnTo>
                  <a:pt x="44" y="26"/>
                </a:lnTo>
                <a:lnTo>
                  <a:pt x="48" y="25"/>
                </a:lnTo>
                <a:lnTo>
                  <a:pt x="54" y="22"/>
                </a:lnTo>
                <a:lnTo>
                  <a:pt x="57" y="21"/>
                </a:lnTo>
                <a:lnTo>
                  <a:pt x="57" y="16"/>
                </a:lnTo>
                <a:lnTo>
                  <a:pt x="56" y="12"/>
                </a:lnTo>
                <a:lnTo>
                  <a:pt x="63" y="13"/>
                </a:lnTo>
                <a:lnTo>
                  <a:pt x="69" y="12"/>
                </a:lnTo>
                <a:lnTo>
                  <a:pt x="76" y="16"/>
                </a:lnTo>
                <a:lnTo>
                  <a:pt x="78" y="12"/>
                </a:lnTo>
                <a:lnTo>
                  <a:pt x="95" y="12"/>
                </a:lnTo>
                <a:lnTo>
                  <a:pt x="95" y="10"/>
                </a:lnTo>
                <a:lnTo>
                  <a:pt x="101" y="12"/>
                </a:lnTo>
                <a:lnTo>
                  <a:pt x="101" y="13"/>
                </a:lnTo>
                <a:lnTo>
                  <a:pt x="104" y="15"/>
                </a:lnTo>
                <a:lnTo>
                  <a:pt x="104" y="1"/>
                </a:lnTo>
                <a:lnTo>
                  <a:pt x="116" y="1"/>
                </a:lnTo>
                <a:lnTo>
                  <a:pt x="123" y="0"/>
                </a:lnTo>
                <a:lnTo>
                  <a:pt x="120" y="44"/>
                </a:lnTo>
                <a:lnTo>
                  <a:pt x="149" y="47"/>
                </a:lnTo>
                <a:lnTo>
                  <a:pt x="152" y="51"/>
                </a:lnTo>
                <a:lnTo>
                  <a:pt x="152" y="62"/>
                </a:lnTo>
                <a:lnTo>
                  <a:pt x="152" y="64"/>
                </a:lnTo>
                <a:lnTo>
                  <a:pt x="174" y="66"/>
                </a:lnTo>
                <a:lnTo>
                  <a:pt x="174" y="72"/>
                </a:lnTo>
                <a:lnTo>
                  <a:pt x="170" y="73"/>
                </a:lnTo>
                <a:lnTo>
                  <a:pt x="168" y="75"/>
                </a:lnTo>
                <a:lnTo>
                  <a:pt x="173" y="76"/>
                </a:lnTo>
                <a:lnTo>
                  <a:pt x="171" y="92"/>
                </a:lnTo>
                <a:lnTo>
                  <a:pt x="170" y="104"/>
                </a:lnTo>
                <a:lnTo>
                  <a:pt x="157" y="103"/>
                </a:lnTo>
                <a:lnTo>
                  <a:pt x="157" y="107"/>
                </a:lnTo>
                <a:lnTo>
                  <a:pt x="152" y="107"/>
                </a:lnTo>
                <a:lnTo>
                  <a:pt x="145" y="117"/>
                </a:lnTo>
                <a:lnTo>
                  <a:pt x="142" y="151"/>
                </a:lnTo>
                <a:lnTo>
                  <a:pt x="138" y="148"/>
                </a:lnTo>
                <a:lnTo>
                  <a:pt x="136" y="151"/>
                </a:lnTo>
                <a:lnTo>
                  <a:pt x="135" y="151"/>
                </a:lnTo>
                <a:lnTo>
                  <a:pt x="132" y="154"/>
                </a:lnTo>
                <a:lnTo>
                  <a:pt x="133" y="155"/>
                </a:lnTo>
                <a:lnTo>
                  <a:pt x="132" y="157"/>
                </a:lnTo>
                <a:lnTo>
                  <a:pt x="130" y="157"/>
                </a:lnTo>
                <a:lnTo>
                  <a:pt x="129" y="157"/>
                </a:lnTo>
                <a:lnTo>
                  <a:pt x="127" y="157"/>
                </a:lnTo>
                <a:lnTo>
                  <a:pt x="126" y="155"/>
                </a:lnTo>
                <a:lnTo>
                  <a:pt x="123" y="160"/>
                </a:lnTo>
                <a:lnTo>
                  <a:pt x="123" y="164"/>
                </a:lnTo>
                <a:lnTo>
                  <a:pt x="123" y="176"/>
                </a:lnTo>
                <a:lnTo>
                  <a:pt x="114" y="176"/>
                </a:lnTo>
                <a:lnTo>
                  <a:pt x="101" y="174"/>
                </a:lnTo>
                <a:lnTo>
                  <a:pt x="85" y="173"/>
                </a:lnTo>
                <a:lnTo>
                  <a:pt x="67" y="173"/>
                </a:lnTo>
                <a:lnTo>
                  <a:pt x="67" y="185"/>
                </a:lnTo>
                <a:lnTo>
                  <a:pt x="57" y="182"/>
                </a:lnTo>
                <a:lnTo>
                  <a:pt x="56" y="183"/>
                </a:lnTo>
                <a:lnTo>
                  <a:pt x="56" y="186"/>
                </a:lnTo>
                <a:lnTo>
                  <a:pt x="61" y="188"/>
                </a:lnTo>
                <a:lnTo>
                  <a:pt x="61" y="189"/>
                </a:lnTo>
                <a:lnTo>
                  <a:pt x="64" y="189"/>
                </a:lnTo>
                <a:lnTo>
                  <a:pt x="64" y="190"/>
                </a:lnTo>
                <a:lnTo>
                  <a:pt x="64" y="193"/>
                </a:lnTo>
                <a:lnTo>
                  <a:pt x="50" y="188"/>
                </a:lnTo>
                <a:lnTo>
                  <a:pt x="47" y="192"/>
                </a:lnTo>
                <a:lnTo>
                  <a:pt x="29" y="185"/>
                </a:lnTo>
                <a:lnTo>
                  <a:pt x="31" y="182"/>
                </a:lnTo>
                <a:lnTo>
                  <a:pt x="22" y="179"/>
                </a:lnTo>
                <a:lnTo>
                  <a:pt x="28" y="166"/>
                </a:lnTo>
                <a:lnTo>
                  <a:pt x="28" y="144"/>
                </a:lnTo>
                <a:lnTo>
                  <a:pt x="31" y="145"/>
                </a:lnTo>
                <a:lnTo>
                  <a:pt x="31" y="147"/>
                </a:lnTo>
                <a:lnTo>
                  <a:pt x="34" y="147"/>
                </a:lnTo>
                <a:lnTo>
                  <a:pt x="35" y="145"/>
                </a:lnTo>
                <a:lnTo>
                  <a:pt x="35" y="126"/>
                </a:lnTo>
                <a:lnTo>
                  <a:pt x="39" y="126"/>
                </a:lnTo>
                <a:lnTo>
                  <a:pt x="39" y="107"/>
                </a:lnTo>
                <a:lnTo>
                  <a:pt x="32" y="107"/>
                </a:lnTo>
                <a:lnTo>
                  <a:pt x="31" y="108"/>
                </a:lnTo>
                <a:lnTo>
                  <a:pt x="17" y="107"/>
                </a:lnTo>
                <a:lnTo>
                  <a:pt x="19" y="103"/>
                </a:lnTo>
                <a:lnTo>
                  <a:pt x="13" y="104"/>
                </a:lnTo>
                <a:lnTo>
                  <a:pt x="13" y="94"/>
                </a:lnTo>
                <a:lnTo>
                  <a:pt x="10" y="94"/>
                </a:lnTo>
                <a:lnTo>
                  <a:pt x="10" y="91"/>
                </a:lnTo>
                <a:lnTo>
                  <a:pt x="7" y="88"/>
                </a:lnTo>
                <a:lnTo>
                  <a:pt x="6" y="88"/>
                </a:lnTo>
                <a:lnTo>
                  <a:pt x="3" y="88"/>
                </a:lnTo>
                <a:lnTo>
                  <a:pt x="1" y="91"/>
                </a:lnTo>
                <a:lnTo>
                  <a:pt x="3" y="60"/>
                </a:lnTo>
                <a:lnTo>
                  <a:pt x="0" y="60"/>
                </a:lnTo>
                <a:lnTo>
                  <a:pt x="0" y="57"/>
                </a:lnTo>
                <a:lnTo>
                  <a:pt x="3" y="56"/>
                </a:lnTo>
                <a:lnTo>
                  <a:pt x="6" y="53"/>
                </a:lnTo>
                <a:lnTo>
                  <a:pt x="9" y="51"/>
                </a:lnTo>
                <a:lnTo>
                  <a:pt x="10" y="48"/>
                </a:lnTo>
                <a:lnTo>
                  <a:pt x="13" y="45"/>
                </a:lnTo>
                <a:close/>
                <a:moveTo>
                  <a:pt x="196" y="63"/>
                </a:moveTo>
                <a:lnTo>
                  <a:pt x="192" y="67"/>
                </a:lnTo>
                <a:lnTo>
                  <a:pt x="187" y="67"/>
                </a:lnTo>
                <a:lnTo>
                  <a:pt x="187" y="57"/>
                </a:lnTo>
                <a:lnTo>
                  <a:pt x="196" y="63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409" name="Rectangle 865"/>
          <p:cNvSpPr>
            <a:spLocks noChangeArrowheads="1"/>
          </p:cNvSpPr>
          <p:nvPr/>
        </p:nvSpPr>
        <p:spPr bwMode="auto">
          <a:xfrm rot="21334256">
            <a:off x="4713921" y="2271259"/>
            <a:ext cx="613990" cy="92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Ленинградский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0" name="Rectangle 766"/>
          <p:cNvSpPr>
            <a:spLocks noChangeArrowheads="1"/>
          </p:cNvSpPr>
          <p:nvPr/>
        </p:nvSpPr>
        <p:spPr bwMode="auto">
          <a:xfrm rot="21334256">
            <a:off x="5155245" y="4532172"/>
            <a:ext cx="594056" cy="92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Белореченский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1" name="Rectangle 750"/>
          <p:cNvSpPr>
            <a:spLocks noChangeArrowheads="1"/>
          </p:cNvSpPr>
          <p:nvPr/>
        </p:nvSpPr>
        <p:spPr bwMode="auto">
          <a:xfrm rot="21334256">
            <a:off x="4941124" y="5030259"/>
            <a:ext cx="544219" cy="92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Апшеронский</a:t>
            </a:r>
          </a:p>
        </p:txBody>
      </p:sp>
      <p:sp>
        <p:nvSpPr>
          <p:cNvPr id="414" name="Rectangle 915"/>
          <p:cNvSpPr>
            <a:spLocks noChangeArrowheads="1"/>
          </p:cNvSpPr>
          <p:nvPr/>
        </p:nvSpPr>
        <p:spPr bwMode="auto">
          <a:xfrm rot="21334256">
            <a:off x="4379061" y="1904062"/>
            <a:ext cx="615984" cy="92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Староминский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0" name="Rectangle 833"/>
          <p:cNvSpPr>
            <a:spLocks noChangeArrowheads="1"/>
          </p:cNvSpPr>
          <p:nvPr/>
        </p:nvSpPr>
        <p:spPr bwMode="auto">
          <a:xfrm rot="21334256">
            <a:off x="6148767" y="3362072"/>
            <a:ext cx="464480" cy="92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Кавказский</a:t>
            </a:r>
          </a:p>
        </p:txBody>
      </p:sp>
      <p:sp>
        <p:nvSpPr>
          <p:cNvPr id="240" name="Freeform 280"/>
          <p:cNvSpPr>
            <a:spLocks/>
          </p:cNvSpPr>
          <p:nvPr/>
        </p:nvSpPr>
        <p:spPr bwMode="auto">
          <a:xfrm rot="21236325">
            <a:off x="5442632" y="3322723"/>
            <a:ext cx="578007" cy="640815"/>
          </a:xfrm>
          <a:custGeom>
            <a:avLst/>
            <a:gdLst>
              <a:gd name="T0" fmla="*/ 91 w 142"/>
              <a:gd name="T1" fmla="*/ 29 h 175"/>
              <a:gd name="T2" fmla="*/ 100 w 142"/>
              <a:gd name="T3" fmla="*/ 27 h 175"/>
              <a:gd name="T4" fmla="*/ 134 w 142"/>
              <a:gd name="T5" fmla="*/ 29 h 175"/>
              <a:gd name="T6" fmla="*/ 128 w 142"/>
              <a:gd name="T7" fmla="*/ 36 h 175"/>
              <a:gd name="T8" fmla="*/ 126 w 142"/>
              <a:gd name="T9" fmla="*/ 46 h 175"/>
              <a:gd name="T10" fmla="*/ 117 w 142"/>
              <a:gd name="T11" fmla="*/ 45 h 175"/>
              <a:gd name="T12" fmla="*/ 112 w 142"/>
              <a:gd name="T13" fmla="*/ 51 h 175"/>
              <a:gd name="T14" fmla="*/ 113 w 142"/>
              <a:gd name="T15" fmla="*/ 58 h 175"/>
              <a:gd name="T16" fmla="*/ 114 w 142"/>
              <a:gd name="T17" fmla="*/ 85 h 175"/>
              <a:gd name="T18" fmla="*/ 114 w 142"/>
              <a:gd name="T19" fmla="*/ 99 h 175"/>
              <a:gd name="T20" fmla="*/ 110 w 142"/>
              <a:gd name="T21" fmla="*/ 99 h 175"/>
              <a:gd name="T22" fmla="*/ 107 w 142"/>
              <a:gd name="T23" fmla="*/ 101 h 175"/>
              <a:gd name="T24" fmla="*/ 106 w 142"/>
              <a:gd name="T25" fmla="*/ 107 h 175"/>
              <a:gd name="T26" fmla="*/ 109 w 142"/>
              <a:gd name="T27" fmla="*/ 107 h 175"/>
              <a:gd name="T28" fmla="*/ 104 w 142"/>
              <a:gd name="T29" fmla="*/ 107 h 175"/>
              <a:gd name="T30" fmla="*/ 101 w 142"/>
              <a:gd name="T31" fmla="*/ 107 h 175"/>
              <a:gd name="T32" fmla="*/ 97 w 142"/>
              <a:gd name="T33" fmla="*/ 107 h 175"/>
              <a:gd name="T34" fmla="*/ 94 w 142"/>
              <a:gd name="T35" fmla="*/ 107 h 175"/>
              <a:gd name="T36" fmla="*/ 91 w 142"/>
              <a:gd name="T37" fmla="*/ 107 h 175"/>
              <a:gd name="T38" fmla="*/ 91 w 142"/>
              <a:gd name="T39" fmla="*/ 102 h 175"/>
              <a:gd name="T40" fmla="*/ 84 w 142"/>
              <a:gd name="T41" fmla="*/ 102 h 175"/>
              <a:gd name="T42" fmla="*/ 101 w 142"/>
              <a:gd name="T43" fmla="*/ 114 h 175"/>
              <a:gd name="T44" fmla="*/ 123 w 142"/>
              <a:gd name="T45" fmla="*/ 109 h 175"/>
              <a:gd name="T46" fmla="*/ 120 w 142"/>
              <a:gd name="T47" fmla="*/ 117 h 175"/>
              <a:gd name="T48" fmla="*/ 138 w 142"/>
              <a:gd name="T49" fmla="*/ 126 h 175"/>
              <a:gd name="T50" fmla="*/ 142 w 142"/>
              <a:gd name="T51" fmla="*/ 139 h 175"/>
              <a:gd name="T52" fmla="*/ 139 w 142"/>
              <a:gd name="T53" fmla="*/ 148 h 175"/>
              <a:gd name="T54" fmla="*/ 136 w 142"/>
              <a:gd name="T55" fmla="*/ 170 h 175"/>
              <a:gd name="T56" fmla="*/ 132 w 142"/>
              <a:gd name="T57" fmla="*/ 168 h 175"/>
              <a:gd name="T58" fmla="*/ 131 w 142"/>
              <a:gd name="T59" fmla="*/ 170 h 175"/>
              <a:gd name="T60" fmla="*/ 128 w 142"/>
              <a:gd name="T61" fmla="*/ 167 h 175"/>
              <a:gd name="T62" fmla="*/ 123 w 142"/>
              <a:gd name="T63" fmla="*/ 167 h 175"/>
              <a:gd name="T64" fmla="*/ 123 w 142"/>
              <a:gd name="T65" fmla="*/ 174 h 175"/>
              <a:gd name="T66" fmla="*/ 104 w 142"/>
              <a:gd name="T67" fmla="*/ 161 h 175"/>
              <a:gd name="T68" fmla="*/ 94 w 142"/>
              <a:gd name="T69" fmla="*/ 165 h 175"/>
              <a:gd name="T70" fmla="*/ 90 w 142"/>
              <a:gd name="T71" fmla="*/ 167 h 175"/>
              <a:gd name="T72" fmla="*/ 88 w 142"/>
              <a:gd name="T73" fmla="*/ 175 h 175"/>
              <a:gd name="T74" fmla="*/ 72 w 142"/>
              <a:gd name="T75" fmla="*/ 171 h 175"/>
              <a:gd name="T76" fmla="*/ 60 w 142"/>
              <a:gd name="T77" fmla="*/ 170 h 175"/>
              <a:gd name="T78" fmla="*/ 56 w 142"/>
              <a:gd name="T79" fmla="*/ 171 h 175"/>
              <a:gd name="T80" fmla="*/ 56 w 142"/>
              <a:gd name="T81" fmla="*/ 143 h 175"/>
              <a:gd name="T82" fmla="*/ 56 w 142"/>
              <a:gd name="T83" fmla="*/ 131 h 175"/>
              <a:gd name="T84" fmla="*/ 53 w 142"/>
              <a:gd name="T85" fmla="*/ 136 h 175"/>
              <a:gd name="T86" fmla="*/ 50 w 142"/>
              <a:gd name="T87" fmla="*/ 136 h 175"/>
              <a:gd name="T88" fmla="*/ 41 w 142"/>
              <a:gd name="T89" fmla="*/ 140 h 175"/>
              <a:gd name="T90" fmla="*/ 40 w 142"/>
              <a:gd name="T91" fmla="*/ 117 h 175"/>
              <a:gd name="T92" fmla="*/ 43 w 142"/>
              <a:gd name="T93" fmla="*/ 96 h 175"/>
              <a:gd name="T94" fmla="*/ 40 w 142"/>
              <a:gd name="T95" fmla="*/ 71 h 175"/>
              <a:gd name="T96" fmla="*/ 38 w 142"/>
              <a:gd name="T97" fmla="*/ 58 h 175"/>
              <a:gd name="T98" fmla="*/ 28 w 142"/>
              <a:gd name="T99" fmla="*/ 55 h 175"/>
              <a:gd name="T100" fmla="*/ 18 w 142"/>
              <a:gd name="T101" fmla="*/ 52 h 175"/>
              <a:gd name="T102" fmla="*/ 0 w 142"/>
              <a:gd name="T103" fmla="*/ 39 h 175"/>
              <a:gd name="T104" fmla="*/ 28 w 142"/>
              <a:gd name="T105" fmla="*/ 24 h 175"/>
              <a:gd name="T106" fmla="*/ 32 w 142"/>
              <a:gd name="T107" fmla="*/ 11 h 175"/>
              <a:gd name="T108" fmla="*/ 29 w 142"/>
              <a:gd name="T109" fmla="*/ 4 h 175"/>
              <a:gd name="T110" fmla="*/ 40 w 142"/>
              <a:gd name="T111" fmla="*/ 7 h 175"/>
              <a:gd name="T112" fmla="*/ 60 w 142"/>
              <a:gd name="T113" fmla="*/ 5 h 175"/>
              <a:gd name="T114" fmla="*/ 92 w 142"/>
              <a:gd name="T115" fmla="*/ 1 h 175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142"/>
              <a:gd name="T175" fmla="*/ 0 h 175"/>
              <a:gd name="T176" fmla="*/ 142 w 142"/>
              <a:gd name="T177" fmla="*/ 175 h 175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142" h="175">
                <a:moveTo>
                  <a:pt x="92" y="1"/>
                </a:moveTo>
                <a:lnTo>
                  <a:pt x="91" y="29"/>
                </a:lnTo>
                <a:lnTo>
                  <a:pt x="100" y="30"/>
                </a:lnTo>
                <a:lnTo>
                  <a:pt x="100" y="27"/>
                </a:lnTo>
                <a:lnTo>
                  <a:pt x="107" y="27"/>
                </a:lnTo>
                <a:lnTo>
                  <a:pt x="134" y="29"/>
                </a:lnTo>
                <a:lnTo>
                  <a:pt x="134" y="36"/>
                </a:lnTo>
                <a:lnTo>
                  <a:pt x="128" y="36"/>
                </a:lnTo>
                <a:lnTo>
                  <a:pt x="126" y="44"/>
                </a:lnTo>
                <a:lnTo>
                  <a:pt x="126" y="46"/>
                </a:lnTo>
                <a:lnTo>
                  <a:pt x="122" y="46"/>
                </a:lnTo>
                <a:lnTo>
                  <a:pt x="117" y="45"/>
                </a:lnTo>
                <a:lnTo>
                  <a:pt x="117" y="54"/>
                </a:lnTo>
                <a:lnTo>
                  <a:pt x="112" y="51"/>
                </a:lnTo>
                <a:lnTo>
                  <a:pt x="112" y="58"/>
                </a:lnTo>
                <a:lnTo>
                  <a:pt x="113" y="58"/>
                </a:lnTo>
                <a:lnTo>
                  <a:pt x="110" y="85"/>
                </a:lnTo>
                <a:lnTo>
                  <a:pt x="114" y="85"/>
                </a:lnTo>
                <a:lnTo>
                  <a:pt x="114" y="95"/>
                </a:lnTo>
                <a:lnTo>
                  <a:pt x="114" y="99"/>
                </a:lnTo>
                <a:lnTo>
                  <a:pt x="110" y="99"/>
                </a:lnTo>
                <a:lnTo>
                  <a:pt x="109" y="99"/>
                </a:lnTo>
                <a:lnTo>
                  <a:pt x="107" y="101"/>
                </a:lnTo>
                <a:lnTo>
                  <a:pt x="104" y="105"/>
                </a:lnTo>
                <a:lnTo>
                  <a:pt x="106" y="107"/>
                </a:lnTo>
                <a:lnTo>
                  <a:pt x="107" y="105"/>
                </a:lnTo>
                <a:lnTo>
                  <a:pt x="109" y="107"/>
                </a:lnTo>
                <a:lnTo>
                  <a:pt x="107" y="107"/>
                </a:lnTo>
                <a:lnTo>
                  <a:pt x="104" y="107"/>
                </a:lnTo>
                <a:lnTo>
                  <a:pt x="103" y="107"/>
                </a:lnTo>
                <a:lnTo>
                  <a:pt x="101" y="107"/>
                </a:lnTo>
                <a:lnTo>
                  <a:pt x="98" y="108"/>
                </a:lnTo>
                <a:lnTo>
                  <a:pt x="97" y="107"/>
                </a:lnTo>
                <a:lnTo>
                  <a:pt x="95" y="105"/>
                </a:lnTo>
                <a:lnTo>
                  <a:pt x="94" y="107"/>
                </a:lnTo>
                <a:lnTo>
                  <a:pt x="92" y="107"/>
                </a:lnTo>
                <a:lnTo>
                  <a:pt x="91" y="107"/>
                </a:lnTo>
                <a:lnTo>
                  <a:pt x="92" y="104"/>
                </a:lnTo>
                <a:lnTo>
                  <a:pt x="91" y="102"/>
                </a:lnTo>
                <a:lnTo>
                  <a:pt x="87" y="102"/>
                </a:lnTo>
                <a:lnTo>
                  <a:pt x="84" y="102"/>
                </a:lnTo>
                <a:lnTo>
                  <a:pt x="90" y="112"/>
                </a:lnTo>
                <a:lnTo>
                  <a:pt x="101" y="114"/>
                </a:lnTo>
                <a:lnTo>
                  <a:pt x="113" y="114"/>
                </a:lnTo>
                <a:lnTo>
                  <a:pt x="123" y="109"/>
                </a:lnTo>
                <a:lnTo>
                  <a:pt x="122" y="117"/>
                </a:lnTo>
                <a:lnTo>
                  <a:pt x="120" y="117"/>
                </a:lnTo>
                <a:lnTo>
                  <a:pt x="120" y="124"/>
                </a:lnTo>
                <a:lnTo>
                  <a:pt x="138" y="126"/>
                </a:lnTo>
                <a:lnTo>
                  <a:pt x="138" y="139"/>
                </a:lnTo>
                <a:lnTo>
                  <a:pt x="142" y="139"/>
                </a:lnTo>
                <a:lnTo>
                  <a:pt x="142" y="146"/>
                </a:lnTo>
                <a:lnTo>
                  <a:pt x="139" y="148"/>
                </a:lnTo>
                <a:lnTo>
                  <a:pt x="136" y="152"/>
                </a:lnTo>
                <a:lnTo>
                  <a:pt x="136" y="170"/>
                </a:lnTo>
                <a:lnTo>
                  <a:pt x="135" y="170"/>
                </a:lnTo>
                <a:lnTo>
                  <a:pt x="132" y="168"/>
                </a:lnTo>
                <a:lnTo>
                  <a:pt x="132" y="170"/>
                </a:lnTo>
                <a:lnTo>
                  <a:pt x="131" y="170"/>
                </a:lnTo>
                <a:lnTo>
                  <a:pt x="129" y="167"/>
                </a:lnTo>
                <a:lnTo>
                  <a:pt x="128" y="167"/>
                </a:lnTo>
                <a:lnTo>
                  <a:pt x="125" y="168"/>
                </a:lnTo>
                <a:lnTo>
                  <a:pt x="123" y="167"/>
                </a:lnTo>
                <a:lnTo>
                  <a:pt x="125" y="171"/>
                </a:lnTo>
                <a:lnTo>
                  <a:pt x="123" y="174"/>
                </a:lnTo>
                <a:lnTo>
                  <a:pt x="104" y="164"/>
                </a:lnTo>
                <a:lnTo>
                  <a:pt x="104" y="161"/>
                </a:lnTo>
                <a:lnTo>
                  <a:pt x="100" y="158"/>
                </a:lnTo>
                <a:lnTo>
                  <a:pt x="94" y="165"/>
                </a:lnTo>
                <a:lnTo>
                  <a:pt x="91" y="164"/>
                </a:lnTo>
                <a:lnTo>
                  <a:pt x="90" y="167"/>
                </a:lnTo>
                <a:lnTo>
                  <a:pt x="92" y="170"/>
                </a:lnTo>
                <a:lnTo>
                  <a:pt x="88" y="175"/>
                </a:lnTo>
                <a:lnTo>
                  <a:pt x="73" y="168"/>
                </a:lnTo>
                <a:lnTo>
                  <a:pt x="72" y="171"/>
                </a:lnTo>
                <a:lnTo>
                  <a:pt x="62" y="167"/>
                </a:lnTo>
                <a:lnTo>
                  <a:pt x="60" y="170"/>
                </a:lnTo>
                <a:lnTo>
                  <a:pt x="57" y="168"/>
                </a:lnTo>
                <a:lnTo>
                  <a:pt x="56" y="171"/>
                </a:lnTo>
                <a:lnTo>
                  <a:pt x="46" y="165"/>
                </a:lnTo>
                <a:lnTo>
                  <a:pt x="56" y="143"/>
                </a:lnTo>
                <a:lnTo>
                  <a:pt x="54" y="142"/>
                </a:lnTo>
                <a:lnTo>
                  <a:pt x="56" y="131"/>
                </a:lnTo>
                <a:lnTo>
                  <a:pt x="54" y="133"/>
                </a:lnTo>
                <a:lnTo>
                  <a:pt x="53" y="136"/>
                </a:lnTo>
                <a:lnTo>
                  <a:pt x="51" y="134"/>
                </a:lnTo>
                <a:lnTo>
                  <a:pt x="50" y="136"/>
                </a:lnTo>
                <a:lnTo>
                  <a:pt x="49" y="137"/>
                </a:lnTo>
                <a:lnTo>
                  <a:pt x="41" y="140"/>
                </a:lnTo>
                <a:lnTo>
                  <a:pt x="40" y="139"/>
                </a:lnTo>
                <a:lnTo>
                  <a:pt x="40" y="117"/>
                </a:lnTo>
                <a:lnTo>
                  <a:pt x="41" y="117"/>
                </a:lnTo>
                <a:lnTo>
                  <a:pt x="43" y="96"/>
                </a:lnTo>
                <a:lnTo>
                  <a:pt x="40" y="93"/>
                </a:lnTo>
                <a:lnTo>
                  <a:pt x="40" y="71"/>
                </a:lnTo>
                <a:lnTo>
                  <a:pt x="37" y="71"/>
                </a:lnTo>
                <a:lnTo>
                  <a:pt x="38" y="58"/>
                </a:lnTo>
                <a:lnTo>
                  <a:pt x="35" y="54"/>
                </a:lnTo>
                <a:lnTo>
                  <a:pt x="28" y="55"/>
                </a:lnTo>
                <a:lnTo>
                  <a:pt x="27" y="52"/>
                </a:lnTo>
                <a:lnTo>
                  <a:pt x="18" y="52"/>
                </a:lnTo>
                <a:lnTo>
                  <a:pt x="18" y="41"/>
                </a:lnTo>
                <a:lnTo>
                  <a:pt x="0" y="39"/>
                </a:lnTo>
                <a:lnTo>
                  <a:pt x="0" y="23"/>
                </a:lnTo>
                <a:lnTo>
                  <a:pt x="28" y="24"/>
                </a:lnTo>
                <a:lnTo>
                  <a:pt x="28" y="16"/>
                </a:lnTo>
                <a:lnTo>
                  <a:pt x="32" y="11"/>
                </a:lnTo>
                <a:lnTo>
                  <a:pt x="29" y="8"/>
                </a:lnTo>
                <a:lnTo>
                  <a:pt x="29" y="4"/>
                </a:lnTo>
                <a:lnTo>
                  <a:pt x="31" y="3"/>
                </a:lnTo>
                <a:lnTo>
                  <a:pt x="40" y="7"/>
                </a:lnTo>
                <a:lnTo>
                  <a:pt x="60" y="8"/>
                </a:lnTo>
                <a:lnTo>
                  <a:pt x="60" y="5"/>
                </a:lnTo>
                <a:lnTo>
                  <a:pt x="60" y="0"/>
                </a:lnTo>
                <a:lnTo>
                  <a:pt x="92" y="1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latin typeface="Arial" charset="0"/>
              <a:cs typeface="Arial" pitchFamily="34" charset="0"/>
            </a:endParaRPr>
          </a:p>
        </p:txBody>
      </p:sp>
      <p:sp>
        <p:nvSpPr>
          <p:cNvPr id="412" name="Rectangle 895"/>
          <p:cNvSpPr>
            <a:spLocks noChangeArrowheads="1"/>
          </p:cNvSpPr>
          <p:nvPr/>
        </p:nvSpPr>
        <p:spPr bwMode="auto">
          <a:xfrm rot="21334256">
            <a:off x="5598431" y="3552915"/>
            <a:ext cx="462487" cy="92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Тбилисский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8" name="Rectangle 862"/>
          <p:cNvSpPr>
            <a:spLocks noChangeArrowheads="1"/>
          </p:cNvSpPr>
          <p:nvPr/>
        </p:nvSpPr>
        <p:spPr bwMode="auto">
          <a:xfrm rot="21334256">
            <a:off x="6249765" y="3721993"/>
            <a:ext cx="584088" cy="92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Гулькевичский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5" name="Rectangle 953"/>
          <p:cNvSpPr>
            <a:spLocks noChangeArrowheads="1"/>
          </p:cNvSpPr>
          <p:nvPr/>
        </p:nvSpPr>
        <p:spPr bwMode="auto">
          <a:xfrm>
            <a:off x="2587884" y="4425231"/>
            <a:ext cx="677782" cy="92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г. Новороссийск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9" name="Rectangle 647"/>
          <p:cNvSpPr>
            <a:spLocks noChangeArrowheads="1"/>
          </p:cNvSpPr>
          <p:nvPr/>
        </p:nvSpPr>
        <p:spPr bwMode="auto">
          <a:xfrm rot="21334256">
            <a:off x="3481811" y="1889798"/>
            <a:ext cx="287060" cy="92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Ейский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3" name="Rectangle 696"/>
          <p:cNvSpPr>
            <a:spLocks noChangeArrowheads="1"/>
          </p:cNvSpPr>
          <p:nvPr/>
        </p:nvSpPr>
        <p:spPr bwMode="auto">
          <a:xfrm>
            <a:off x="4321749" y="5306360"/>
            <a:ext cx="510330" cy="92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Туапсинский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4" name="Rectangle 806"/>
          <p:cNvSpPr>
            <a:spLocks noChangeArrowheads="1"/>
          </p:cNvSpPr>
          <p:nvPr/>
        </p:nvSpPr>
        <p:spPr bwMode="auto">
          <a:xfrm rot="21334256">
            <a:off x="5084093" y="3146516"/>
            <a:ext cx="564154" cy="92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Выселковский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6" name="Rectangle 707"/>
          <p:cNvSpPr>
            <a:spLocks noChangeArrowheads="1"/>
          </p:cNvSpPr>
          <p:nvPr/>
        </p:nvSpPr>
        <p:spPr bwMode="auto">
          <a:xfrm rot="21334256">
            <a:off x="5648753" y="2931969"/>
            <a:ext cx="468467" cy="92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Тихорецкий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5" name="Rectangle 847"/>
          <p:cNvSpPr>
            <a:spLocks noChangeArrowheads="1"/>
          </p:cNvSpPr>
          <p:nvPr/>
        </p:nvSpPr>
        <p:spPr bwMode="auto">
          <a:xfrm>
            <a:off x="4308486" y="2902536"/>
            <a:ext cx="532258" cy="92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Брюховецкий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3" name="Rectangle 904"/>
          <p:cNvSpPr>
            <a:spLocks noChangeArrowheads="1"/>
          </p:cNvSpPr>
          <p:nvPr/>
        </p:nvSpPr>
        <p:spPr bwMode="auto">
          <a:xfrm>
            <a:off x="3387822" y="4885447"/>
            <a:ext cx="566147" cy="92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г. Геленджик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2" name="Freeform 282"/>
          <p:cNvSpPr>
            <a:spLocks/>
          </p:cNvSpPr>
          <p:nvPr/>
        </p:nvSpPr>
        <p:spPr bwMode="auto">
          <a:xfrm>
            <a:off x="3947333" y="2995145"/>
            <a:ext cx="909425" cy="779974"/>
          </a:xfrm>
          <a:custGeom>
            <a:avLst/>
            <a:gdLst>
              <a:gd name="T0" fmla="*/ 17 w 243"/>
              <a:gd name="T1" fmla="*/ 10 h 174"/>
              <a:gd name="T2" fmla="*/ 20 w 243"/>
              <a:gd name="T3" fmla="*/ 9 h 174"/>
              <a:gd name="T4" fmla="*/ 25 w 243"/>
              <a:gd name="T5" fmla="*/ 6 h 174"/>
              <a:gd name="T6" fmla="*/ 28 w 243"/>
              <a:gd name="T7" fmla="*/ 6 h 174"/>
              <a:gd name="T8" fmla="*/ 29 w 243"/>
              <a:gd name="T9" fmla="*/ 12 h 174"/>
              <a:gd name="T10" fmla="*/ 36 w 243"/>
              <a:gd name="T11" fmla="*/ 10 h 174"/>
              <a:gd name="T12" fmla="*/ 38 w 243"/>
              <a:gd name="T13" fmla="*/ 12 h 174"/>
              <a:gd name="T14" fmla="*/ 41 w 243"/>
              <a:gd name="T15" fmla="*/ 12 h 174"/>
              <a:gd name="T16" fmla="*/ 42 w 243"/>
              <a:gd name="T17" fmla="*/ 4 h 174"/>
              <a:gd name="T18" fmla="*/ 50 w 243"/>
              <a:gd name="T19" fmla="*/ 6 h 174"/>
              <a:gd name="T20" fmla="*/ 50 w 243"/>
              <a:gd name="T21" fmla="*/ 9 h 174"/>
              <a:gd name="T22" fmla="*/ 51 w 243"/>
              <a:gd name="T23" fmla="*/ 13 h 174"/>
              <a:gd name="T24" fmla="*/ 55 w 243"/>
              <a:gd name="T25" fmla="*/ 0 h 174"/>
              <a:gd name="T26" fmla="*/ 102 w 243"/>
              <a:gd name="T27" fmla="*/ 25 h 174"/>
              <a:gd name="T28" fmla="*/ 143 w 243"/>
              <a:gd name="T29" fmla="*/ 26 h 174"/>
              <a:gd name="T30" fmla="*/ 149 w 243"/>
              <a:gd name="T31" fmla="*/ 32 h 174"/>
              <a:gd name="T32" fmla="*/ 168 w 243"/>
              <a:gd name="T33" fmla="*/ 28 h 174"/>
              <a:gd name="T34" fmla="*/ 165 w 243"/>
              <a:gd name="T35" fmla="*/ 15 h 174"/>
              <a:gd name="T36" fmla="*/ 174 w 243"/>
              <a:gd name="T37" fmla="*/ 21 h 174"/>
              <a:gd name="T38" fmla="*/ 201 w 243"/>
              <a:gd name="T39" fmla="*/ 26 h 174"/>
              <a:gd name="T40" fmla="*/ 230 w 243"/>
              <a:gd name="T41" fmla="*/ 28 h 174"/>
              <a:gd name="T42" fmla="*/ 242 w 243"/>
              <a:gd name="T43" fmla="*/ 34 h 174"/>
              <a:gd name="T44" fmla="*/ 239 w 243"/>
              <a:gd name="T45" fmla="*/ 48 h 174"/>
              <a:gd name="T46" fmla="*/ 242 w 243"/>
              <a:gd name="T47" fmla="*/ 56 h 174"/>
              <a:gd name="T48" fmla="*/ 231 w 243"/>
              <a:gd name="T49" fmla="*/ 63 h 174"/>
              <a:gd name="T50" fmla="*/ 220 w 243"/>
              <a:gd name="T51" fmla="*/ 60 h 174"/>
              <a:gd name="T52" fmla="*/ 198 w 243"/>
              <a:gd name="T53" fmla="*/ 57 h 174"/>
              <a:gd name="T54" fmla="*/ 196 w 243"/>
              <a:gd name="T55" fmla="*/ 63 h 174"/>
              <a:gd name="T56" fmla="*/ 192 w 243"/>
              <a:gd name="T57" fmla="*/ 67 h 174"/>
              <a:gd name="T58" fmla="*/ 187 w 243"/>
              <a:gd name="T59" fmla="*/ 69 h 174"/>
              <a:gd name="T60" fmla="*/ 186 w 243"/>
              <a:gd name="T61" fmla="*/ 70 h 174"/>
              <a:gd name="T62" fmla="*/ 182 w 243"/>
              <a:gd name="T63" fmla="*/ 73 h 174"/>
              <a:gd name="T64" fmla="*/ 177 w 243"/>
              <a:gd name="T65" fmla="*/ 76 h 174"/>
              <a:gd name="T66" fmla="*/ 176 w 243"/>
              <a:gd name="T67" fmla="*/ 73 h 174"/>
              <a:gd name="T68" fmla="*/ 173 w 243"/>
              <a:gd name="T69" fmla="*/ 73 h 174"/>
              <a:gd name="T70" fmla="*/ 170 w 243"/>
              <a:gd name="T71" fmla="*/ 79 h 174"/>
              <a:gd name="T72" fmla="*/ 171 w 243"/>
              <a:gd name="T73" fmla="*/ 86 h 174"/>
              <a:gd name="T74" fmla="*/ 167 w 243"/>
              <a:gd name="T75" fmla="*/ 86 h 174"/>
              <a:gd name="T76" fmla="*/ 164 w 243"/>
              <a:gd name="T77" fmla="*/ 86 h 174"/>
              <a:gd name="T78" fmla="*/ 155 w 243"/>
              <a:gd name="T79" fmla="*/ 123 h 174"/>
              <a:gd name="T80" fmla="*/ 158 w 243"/>
              <a:gd name="T81" fmla="*/ 169 h 174"/>
              <a:gd name="T82" fmla="*/ 145 w 243"/>
              <a:gd name="T83" fmla="*/ 169 h 174"/>
              <a:gd name="T84" fmla="*/ 139 w 243"/>
              <a:gd name="T85" fmla="*/ 171 h 174"/>
              <a:gd name="T86" fmla="*/ 104 w 243"/>
              <a:gd name="T87" fmla="*/ 170 h 174"/>
              <a:gd name="T88" fmla="*/ 80 w 243"/>
              <a:gd name="T89" fmla="*/ 157 h 174"/>
              <a:gd name="T90" fmla="*/ 80 w 243"/>
              <a:gd name="T91" fmla="*/ 147 h 174"/>
              <a:gd name="T92" fmla="*/ 66 w 243"/>
              <a:gd name="T93" fmla="*/ 144 h 174"/>
              <a:gd name="T94" fmla="*/ 55 w 243"/>
              <a:gd name="T95" fmla="*/ 107 h 174"/>
              <a:gd name="T96" fmla="*/ 6 w 243"/>
              <a:gd name="T97" fmla="*/ 75 h 174"/>
              <a:gd name="T98" fmla="*/ 22 w 243"/>
              <a:gd name="T99" fmla="*/ 53 h 174"/>
              <a:gd name="T100" fmla="*/ 25 w 243"/>
              <a:gd name="T101" fmla="*/ 40 h 174"/>
              <a:gd name="T102" fmla="*/ 23 w 243"/>
              <a:gd name="T103" fmla="*/ 35 h 174"/>
              <a:gd name="T104" fmla="*/ 14 w 243"/>
              <a:gd name="T105" fmla="*/ 28 h 174"/>
              <a:gd name="T106" fmla="*/ 13 w 243"/>
              <a:gd name="T107" fmla="*/ 26 h 174"/>
              <a:gd name="T108" fmla="*/ 7 w 243"/>
              <a:gd name="T109" fmla="*/ 22 h 174"/>
              <a:gd name="T110" fmla="*/ 4 w 243"/>
              <a:gd name="T111" fmla="*/ 13 h 174"/>
              <a:gd name="T112" fmla="*/ 0 w 243"/>
              <a:gd name="T113" fmla="*/ 7 h 174"/>
              <a:gd name="T114" fmla="*/ 4 w 243"/>
              <a:gd name="T115" fmla="*/ 3 h 174"/>
              <a:gd name="T116" fmla="*/ 7 w 243"/>
              <a:gd name="T117" fmla="*/ 6 h 174"/>
              <a:gd name="T118" fmla="*/ 13 w 243"/>
              <a:gd name="T119" fmla="*/ 3 h 174"/>
              <a:gd name="T120" fmla="*/ 14 w 243"/>
              <a:gd name="T121" fmla="*/ 3 h 174"/>
              <a:gd name="T122" fmla="*/ 14 w 243"/>
              <a:gd name="T123" fmla="*/ 6 h 174"/>
              <a:gd name="T124" fmla="*/ 16 w 243"/>
              <a:gd name="T125" fmla="*/ 7 h 174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243"/>
              <a:gd name="T190" fmla="*/ 0 h 174"/>
              <a:gd name="T191" fmla="*/ 243 w 243"/>
              <a:gd name="T192" fmla="*/ 174 h 174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243" h="174">
                <a:moveTo>
                  <a:pt x="16" y="7"/>
                </a:moveTo>
                <a:lnTo>
                  <a:pt x="17" y="10"/>
                </a:lnTo>
                <a:lnTo>
                  <a:pt x="19" y="10"/>
                </a:lnTo>
                <a:lnTo>
                  <a:pt x="20" y="9"/>
                </a:lnTo>
                <a:lnTo>
                  <a:pt x="23" y="6"/>
                </a:lnTo>
                <a:lnTo>
                  <a:pt x="25" y="6"/>
                </a:lnTo>
                <a:lnTo>
                  <a:pt x="26" y="4"/>
                </a:lnTo>
                <a:lnTo>
                  <a:pt x="28" y="6"/>
                </a:lnTo>
                <a:lnTo>
                  <a:pt x="28" y="10"/>
                </a:lnTo>
                <a:lnTo>
                  <a:pt x="29" y="12"/>
                </a:lnTo>
                <a:lnTo>
                  <a:pt x="36" y="12"/>
                </a:lnTo>
                <a:lnTo>
                  <a:pt x="36" y="10"/>
                </a:lnTo>
                <a:lnTo>
                  <a:pt x="36" y="9"/>
                </a:lnTo>
                <a:lnTo>
                  <a:pt x="38" y="12"/>
                </a:lnTo>
                <a:lnTo>
                  <a:pt x="39" y="13"/>
                </a:lnTo>
                <a:lnTo>
                  <a:pt x="41" y="12"/>
                </a:lnTo>
                <a:lnTo>
                  <a:pt x="41" y="7"/>
                </a:lnTo>
                <a:lnTo>
                  <a:pt x="42" y="4"/>
                </a:lnTo>
                <a:lnTo>
                  <a:pt x="48" y="6"/>
                </a:lnTo>
                <a:lnTo>
                  <a:pt x="50" y="6"/>
                </a:lnTo>
                <a:lnTo>
                  <a:pt x="50" y="7"/>
                </a:lnTo>
                <a:lnTo>
                  <a:pt x="50" y="9"/>
                </a:lnTo>
                <a:lnTo>
                  <a:pt x="50" y="12"/>
                </a:lnTo>
                <a:lnTo>
                  <a:pt x="51" y="13"/>
                </a:lnTo>
                <a:lnTo>
                  <a:pt x="53" y="12"/>
                </a:lnTo>
                <a:lnTo>
                  <a:pt x="55" y="0"/>
                </a:lnTo>
                <a:lnTo>
                  <a:pt x="104" y="3"/>
                </a:lnTo>
                <a:lnTo>
                  <a:pt x="102" y="25"/>
                </a:lnTo>
                <a:lnTo>
                  <a:pt x="136" y="28"/>
                </a:lnTo>
                <a:lnTo>
                  <a:pt x="143" y="26"/>
                </a:lnTo>
                <a:lnTo>
                  <a:pt x="146" y="34"/>
                </a:lnTo>
                <a:lnTo>
                  <a:pt x="149" y="32"/>
                </a:lnTo>
                <a:lnTo>
                  <a:pt x="152" y="35"/>
                </a:lnTo>
                <a:lnTo>
                  <a:pt x="168" y="28"/>
                </a:lnTo>
                <a:lnTo>
                  <a:pt x="164" y="16"/>
                </a:lnTo>
                <a:lnTo>
                  <a:pt x="165" y="15"/>
                </a:lnTo>
                <a:lnTo>
                  <a:pt x="173" y="15"/>
                </a:lnTo>
                <a:lnTo>
                  <a:pt x="174" y="21"/>
                </a:lnTo>
                <a:lnTo>
                  <a:pt x="201" y="22"/>
                </a:lnTo>
                <a:lnTo>
                  <a:pt x="201" y="26"/>
                </a:lnTo>
                <a:lnTo>
                  <a:pt x="221" y="26"/>
                </a:lnTo>
                <a:lnTo>
                  <a:pt x="230" y="28"/>
                </a:lnTo>
                <a:lnTo>
                  <a:pt x="230" y="34"/>
                </a:lnTo>
                <a:lnTo>
                  <a:pt x="242" y="34"/>
                </a:lnTo>
                <a:lnTo>
                  <a:pt x="243" y="48"/>
                </a:lnTo>
                <a:lnTo>
                  <a:pt x="239" y="48"/>
                </a:lnTo>
                <a:lnTo>
                  <a:pt x="239" y="56"/>
                </a:lnTo>
                <a:lnTo>
                  <a:pt x="242" y="56"/>
                </a:lnTo>
                <a:lnTo>
                  <a:pt x="242" y="63"/>
                </a:lnTo>
                <a:lnTo>
                  <a:pt x="231" y="63"/>
                </a:lnTo>
                <a:lnTo>
                  <a:pt x="231" y="62"/>
                </a:lnTo>
                <a:lnTo>
                  <a:pt x="220" y="60"/>
                </a:lnTo>
                <a:lnTo>
                  <a:pt x="220" y="59"/>
                </a:lnTo>
                <a:lnTo>
                  <a:pt x="198" y="57"/>
                </a:lnTo>
                <a:lnTo>
                  <a:pt x="198" y="63"/>
                </a:lnTo>
                <a:lnTo>
                  <a:pt x="196" y="63"/>
                </a:lnTo>
                <a:lnTo>
                  <a:pt x="193" y="67"/>
                </a:lnTo>
                <a:lnTo>
                  <a:pt x="192" y="67"/>
                </a:lnTo>
                <a:lnTo>
                  <a:pt x="190" y="69"/>
                </a:lnTo>
                <a:lnTo>
                  <a:pt x="187" y="69"/>
                </a:lnTo>
                <a:lnTo>
                  <a:pt x="187" y="70"/>
                </a:lnTo>
                <a:lnTo>
                  <a:pt x="186" y="70"/>
                </a:lnTo>
                <a:lnTo>
                  <a:pt x="183" y="73"/>
                </a:lnTo>
                <a:lnTo>
                  <a:pt x="182" y="73"/>
                </a:lnTo>
                <a:lnTo>
                  <a:pt x="180" y="76"/>
                </a:lnTo>
                <a:lnTo>
                  <a:pt x="177" y="76"/>
                </a:lnTo>
                <a:lnTo>
                  <a:pt x="177" y="73"/>
                </a:lnTo>
                <a:lnTo>
                  <a:pt x="176" y="73"/>
                </a:lnTo>
                <a:lnTo>
                  <a:pt x="173" y="73"/>
                </a:lnTo>
                <a:lnTo>
                  <a:pt x="171" y="78"/>
                </a:lnTo>
                <a:lnTo>
                  <a:pt x="170" y="79"/>
                </a:lnTo>
                <a:lnTo>
                  <a:pt x="171" y="82"/>
                </a:lnTo>
                <a:lnTo>
                  <a:pt x="171" y="86"/>
                </a:lnTo>
                <a:lnTo>
                  <a:pt x="170" y="88"/>
                </a:lnTo>
                <a:lnTo>
                  <a:pt x="167" y="86"/>
                </a:lnTo>
                <a:lnTo>
                  <a:pt x="165" y="86"/>
                </a:lnTo>
                <a:lnTo>
                  <a:pt x="164" y="86"/>
                </a:lnTo>
                <a:lnTo>
                  <a:pt x="158" y="85"/>
                </a:lnTo>
                <a:lnTo>
                  <a:pt x="155" y="123"/>
                </a:lnTo>
                <a:lnTo>
                  <a:pt x="161" y="125"/>
                </a:lnTo>
                <a:lnTo>
                  <a:pt x="158" y="169"/>
                </a:lnTo>
                <a:lnTo>
                  <a:pt x="151" y="166"/>
                </a:lnTo>
                <a:lnTo>
                  <a:pt x="145" y="169"/>
                </a:lnTo>
                <a:lnTo>
                  <a:pt x="142" y="170"/>
                </a:lnTo>
                <a:lnTo>
                  <a:pt x="139" y="171"/>
                </a:lnTo>
                <a:lnTo>
                  <a:pt x="136" y="174"/>
                </a:lnTo>
                <a:lnTo>
                  <a:pt x="104" y="170"/>
                </a:lnTo>
                <a:lnTo>
                  <a:pt x="99" y="174"/>
                </a:lnTo>
                <a:lnTo>
                  <a:pt x="80" y="157"/>
                </a:lnTo>
                <a:lnTo>
                  <a:pt x="85" y="151"/>
                </a:lnTo>
                <a:lnTo>
                  <a:pt x="80" y="147"/>
                </a:lnTo>
                <a:lnTo>
                  <a:pt x="75" y="152"/>
                </a:lnTo>
                <a:lnTo>
                  <a:pt x="66" y="144"/>
                </a:lnTo>
                <a:lnTo>
                  <a:pt x="79" y="129"/>
                </a:lnTo>
                <a:lnTo>
                  <a:pt x="55" y="107"/>
                </a:lnTo>
                <a:lnTo>
                  <a:pt x="47" y="114"/>
                </a:lnTo>
                <a:lnTo>
                  <a:pt x="6" y="75"/>
                </a:lnTo>
                <a:lnTo>
                  <a:pt x="23" y="54"/>
                </a:lnTo>
                <a:lnTo>
                  <a:pt x="22" y="53"/>
                </a:lnTo>
                <a:lnTo>
                  <a:pt x="31" y="44"/>
                </a:lnTo>
                <a:lnTo>
                  <a:pt x="25" y="40"/>
                </a:lnTo>
                <a:lnTo>
                  <a:pt x="25" y="38"/>
                </a:lnTo>
                <a:lnTo>
                  <a:pt x="23" y="35"/>
                </a:lnTo>
                <a:lnTo>
                  <a:pt x="22" y="32"/>
                </a:lnTo>
                <a:lnTo>
                  <a:pt x="14" y="28"/>
                </a:lnTo>
                <a:lnTo>
                  <a:pt x="14" y="26"/>
                </a:lnTo>
                <a:lnTo>
                  <a:pt x="13" y="26"/>
                </a:lnTo>
                <a:lnTo>
                  <a:pt x="7" y="23"/>
                </a:lnTo>
                <a:lnTo>
                  <a:pt x="7" y="22"/>
                </a:lnTo>
                <a:lnTo>
                  <a:pt x="9" y="21"/>
                </a:lnTo>
                <a:lnTo>
                  <a:pt x="4" y="13"/>
                </a:lnTo>
                <a:lnTo>
                  <a:pt x="4" y="10"/>
                </a:lnTo>
                <a:lnTo>
                  <a:pt x="0" y="7"/>
                </a:lnTo>
                <a:lnTo>
                  <a:pt x="3" y="3"/>
                </a:lnTo>
                <a:lnTo>
                  <a:pt x="4" y="3"/>
                </a:lnTo>
                <a:lnTo>
                  <a:pt x="6" y="3"/>
                </a:lnTo>
                <a:lnTo>
                  <a:pt x="7" y="6"/>
                </a:lnTo>
                <a:lnTo>
                  <a:pt x="10" y="6"/>
                </a:lnTo>
                <a:lnTo>
                  <a:pt x="13" y="3"/>
                </a:lnTo>
                <a:lnTo>
                  <a:pt x="13" y="1"/>
                </a:lnTo>
                <a:lnTo>
                  <a:pt x="14" y="3"/>
                </a:lnTo>
                <a:lnTo>
                  <a:pt x="13" y="4"/>
                </a:lnTo>
                <a:lnTo>
                  <a:pt x="14" y="6"/>
                </a:lnTo>
                <a:lnTo>
                  <a:pt x="14" y="9"/>
                </a:lnTo>
                <a:lnTo>
                  <a:pt x="16" y="7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latin typeface="Arial" charset="0"/>
              <a:cs typeface="Arial" pitchFamily="34" charset="0"/>
            </a:endParaRPr>
          </a:p>
        </p:txBody>
      </p:sp>
      <p:sp>
        <p:nvSpPr>
          <p:cNvPr id="396" name="Rectangle 821"/>
          <p:cNvSpPr>
            <a:spLocks noChangeArrowheads="1"/>
          </p:cNvSpPr>
          <p:nvPr/>
        </p:nvSpPr>
        <p:spPr bwMode="auto">
          <a:xfrm rot="21334256">
            <a:off x="4116502" y="3258131"/>
            <a:ext cx="548206" cy="92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Тимашевский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5" name="Rectangle 704"/>
          <p:cNvSpPr>
            <a:spLocks noChangeArrowheads="1"/>
          </p:cNvSpPr>
          <p:nvPr/>
        </p:nvSpPr>
        <p:spPr bwMode="auto">
          <a:xfrm rot="21334256">
            <a:off x="4458217" y="3825257"/>
            <a:ext cx="338890" cy="92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Динской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4" name="Rectangle 845"/>
          <p:cNvSpPr>
            <a:spLocks noChangeArrowheads="1"/>
          </p:cNvSpPr>
          <p:nvPr/>
        </p:nvSpPr>
        <p:spPr bwMode="auto">
          <a:xfrm>
            <a:off x="2363775" y="4129269"/>
            <a:ext cx="334903" cy="92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г. Анапа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0" name="Rectangle 708"/>
          <p:cNvSpPr>
            <a:spLocks noChangeArrowheads="1"/>
          </p:cNvSpPr>
          <p:nvPr/>
        </p:nvSpPr>
        <p:spPr bwMode="auto">
          <a:xfrm>
            <a:off x="3469292" y="4310214"/>
            <a:ext cx="382748" cy="92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Абинский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6" name="Freeform 266"/>
          <p:cNvSpPr>
            <a:spLocks/>
          </p:cNvSpPr>
          <p:nvPr/>
        </p:nvSpPr>
        <p:spPr bwMode="auto">
          <a:xfrm rot="21301192">
            <a:off x="5937153" y="4608606"/>
            <a:ext cx="723337" cy="1845849"/>
          </a:xfrm>
          <a:custGeom>
            <a:avLst/>
            <a:gdLst>
              <a:gd name="T0" fmla="*/ 76 w 187"/>
              <a:gd name="T1" fmla="*/ 0 h 517"/>
              <a:gd name="T2" fmla="*/ 89 w 187"/>
              <a:gd name="T3" fmla="*/ 10 h 517"/>
              <a:gd name="T4" fmla="*/ 88 w 187"/>
              <a:gd name="T5" fmla="*/ 45 h 517"/>
              <a:gd name="T6" fmla="*/ 107 w 187"/>
              <a:gd name="T7" fmla="*/ 52 h 517"/>
              <a:gd name="T8" fmla="*/ 111 w 187"/>
              <a:gd name="T9" fmla="*/ 79 h 517"/>
              <a:gd name="T10" fmla="*/ 111 w 187"/>
              <a:gd name="T11" fmla="*/ 96 h 517"/>
              <a:gd name="T12" fmla="*/ 114 w 187"/>
              <a:gd name="T13" fmla="*/ 110 h 517"/>
              <a:gd name="T14" fmla="*/ 115 w 187"/>
              <a:gd name="T15" fmla="*/ 114 h 517"/>
              <a:gd name="T16" fmla="*/ 99 w 187"/>
              <a:gd name="T17" fmla="*/ 118 h 517"/>
              <a:gd name="T18" fmla="*/ 117 w 187"/>
              <a:gd name="T19" fmla="*/ 126 h 517"/>
              <a:gd name="T20" fmla="*/ 143 w 187"/>
              <a:gd name="T21" fmla="*/ 133 h 517"/>
              <a:gd name="T22" fmla="*/ 152 w 187"/>
              <a:gd name="T23" fmla="*/ 148 h 517"/>
              <a:gd name="T24" fmla="*/ 162 w 187"/>
              <a:gd name="T25" fmla="*/ 167 h 517"/>
              <a:gd name="T26" fmla="*/ 165 w 187"/>
              <a:gd name="T27" fmla="*/ 183 h 517"/>
              <a:gd name="T28" fmla="*/ 177 w 187"/>
              <a:gd name="T29" fmla="*/ 202 h 517"/>
              <a:gd name="T30" fmla="*/ 170 w 187"/>
              <a:gd name="T31" fmla="*/ 236 h 517"/>
              <a:gd name="T32" fmla="*/ 178 w 187"/>
              <a:gd name="T33" fmla="*/ 265 h 517"/>
              <a:gd name="T34" fmla="*/ 174 w 187"/>
              <a:gd name="T35" fmla="*/ 283 h 517"/>
              <a:gd name="T36" fmla="*/ 187 w 187"/>
              <a:gd name="T37" fmla="*/ 284 h 517"/>
              <a:gd name="T38" fmla="*/ 177 w 187"/>
              <a:gd name="T39" fmla="*/ 287 h 517"/>
              <a:gd name="T40" fmla="*/ 181 w 187"/>
              <a:gd name="T41" fmla="*/ 302 h 517"/>
              <a:gd name="T42" fmla="*/ 180 w 187"/>
              <a:gd name="T43" fmla="*/ 321 h 517"/>
              <a:gd name="T44" fmla="*/ 168 w 187"/>
              <a:gd name="T45" fmla="*/ 338 h 517"/>
              <a:gd name="T46" fmla="*/ 156 w 187"/>
              <a:gd name="T47" fmla="*/ 348 h 517"/>
              <a:gd name="T48" fmla="*/ 134 w 187"/>
              <a:gd name="T49" fmla="*/ 367 h 517"/>
              <a:gd name="T50" fmla="*/ 120 w 187"/>
              <a:gd name="T51" fmla="*/ 400 h 517"/>
              <a:gd name="T52" fmla="*/ 123 w 187"/>
              <a:gd name="T53" fmla="*/ 426 h 517"/>
              <a:gd name="T54" fmla="*/ 102 w 187"/>
              <a:gd name="T55" fmla="*/ 436 h 517"/>
              <a:gd name="T56" fmla="*/ 105 w 187"/>
              <a:gd name="T57" fmla="*/ 467 h 517"/>
              <a:gd name="T58" fmla="*/ 112 w 187"/>
              <a:gd name="T59" fmla="*/ 491 h 517"/>
              <a:gd name="T60" fmla="*/ 108 w 187"/>
              <a:gd name="T61" fmla="*/ 511 h 517"/>
              <a:gd name="T62" fmla="*/ 104 w 187"/>
              <a:gd name="T63" fmla="*/ 514 h 517"/>
              <a:gd name="T64" fmla="*/ 89 w 187"/>
              <a:gd name="T65" fmla="*/ 499 h 517"/>
              <a:gd name="T66" fmla="*/ 58 w 187"/>
              <a:gd name="T67" fmla="*/ 477 h 517"/>
              <a:gd name="T68" fmla="*/ 33 w 187"/>
              <a:gd name="T69" fmla="*/ 464 h 517"/>
              <a:gd name="T70" fmla="*/ 29 w 187"/>
              <a:gd name="T71" fmla="*/ 444 h 517"/>
              <a:gd name="T72" fmla="*/ 4 w 187"/>
              <a:gd name="T73" fmla="*/ 425 h 517"/>
              <a:gd name="T74" fmla="*/ 7 w 187"/>
              <a:gd name="T75" fmla="*/ 411 h 517"/>
              <a:gd name="T76" fmla="*/ 20 w 187"/>
              <a:gd name="T77" fmla="*/ 373 h 517"/>
              <a:gd name="T78" fmla="*/ 42 w 187"/>
              <a:gd name="T79" fmla="*/ 328 h 517"/>
              <a:gd name="T80" fmla="*/ 30 w 187"/>
              <a:gd name="T81" fmla="*/ 303 h 517"/>
              <a:gd name="T82" fmla="*/ 32 w 187"/>
              <a:gd name="T83" fmla="*/ 269 h 517"/>
              <a:gd name="T84" fmla="*/ 27 w 187"/>
              <a:gd name="T85" fmla="*/ 243 h 517"/>
              <a:gd name="T86" fmla="*/ 27 w 187"/>
              <a:gd name="T87" fmla="*/ 230 h 517"/>
              <a:gd name="T88" fmla="*/ 19 w 187"/>
              <a:gd name="T89" fmla="*/ 219 h 517"/>
              <a:gd name="T90" fmla="*/ 20 w 187"/>
              <a:gd name="T91" fmla="*/ 208 h 517"/>
              <a:gd name="T92" fmla="*/ 48 w 187"/>
              <a:gd name="T93" fmla="*/ 189 h 517"/>
              <a:gd name="T94" fmla="*/ 47 w 187"/>
              <a:gd name="T95" fmla="*/ 156 h 517"/>
              <a:gd name="T96" fmla="*/ 36 w 187"/>
              <a:gd name="T97" fmla="*/ 136 h 517"/>
              <a:gd name="T98" fmla="*/ 32 w 187"/>
              <a:gd name="T99" fmla="*/ 118 h 517"/>
              <a:gd name="T100" fmla="*/ 33 w 187"/>
              <a:gd name="T101" fmla="*/ 110 h 517"/>
              <a:gd name="T102" fmla="*/ 38 w 187"/>
              <a:gd name="T103" fmla="*/ 95 h 517"/>
              <a:gd name="T104" fmla="*/ 26 w 187"/>
              <a:gd name="T105" fmla="*/ 76 h 517"/>
              <a:gd name="T106" fmla="*/ 23 w 187"/>
              <a:gd name="T107" fmla="*/ 64 h 517"/>
              <a:gd name="T108" fmla="*/ 19 w 187"/>
              <a:gd name="T109" fmla="*/ 50 h 517"/>
              <a:gd name="T110" fmla="*/ 26 w 187"/>
              <a:gd name="T111" fmla="*/ 39 h 517"/>
              <a:gd name="T112" fmla="*/ 33 w 187"/>
              <a:gd name="T113" fmla="*/ 33 h 517"/>
              <a:gd name="T114" fmla="*/ 27 w 187"/>
              <a:gd name="T115" fmla="*/ 26 h 517"/>
              <a:gd name="T116" fmla="*/ 30 w 187"/>
              <a:gd name="T117" fmla="*/ 17 h 517"/>
              <a:gd name="T118" fmla="*/ 42 w 187"/>
              <a:gd name="T119" fmla="*/ 11 h 517"/>
              <a:gd name="T120" fmla="*/ 57 w 187"/>
              <a:gd name="T121" fmla="*/ 0 h 517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187"/>
              <a:gd name="T184" fmla="*/ 0 h 517"/>
              <a:gd name="T185" fmla="*/ 187 w 187"/>
              <a:gd name="T186" fmla="*/ 517 h 517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187" h="517">
                <a:moveTo>
                  <a:pt x="57" y="0"/>
                </a:moveTo>
                <a:lnTo>
                  <a:pt x="58" y="0"/>
                </a:lnTo>
                <a:lnTo>
                  <a:pt x="64" y="0"/>
                </a:lnTo>
                <a:lnTo>
                  <a:pt x="70" y="1"/>
                </a:lnTo>
                <a:lnTo>
                  <a:pt x="73" y="0"/>
                </a:lnTo>
                <a:lnTo>
                  <a:pt x="76" y="0"/>
                </a:lnTo>
                <a:lnTo>
                  <a:pt x="77" y="1"/>
                </a:lnTo>
                <a:lnTo>
                  <a:pt x="79" y="1"/>
                </a:lnTo>
                <a:lnTo>
                  <a:pt x="79" y="8"/>
                </a:lnTo>
                <a:lnTo>
                  <a:pt x="82" y="8"/>
                </a:lnTo>
                <a:lnTo>
                  <a:pt x="86" y="8"/>
                </a:lnTo>
                <a:lnTo>
                  <a:pt x="89" y="10"/>
                </a:lnTo>
                <a:lnTo>
                  <a:pt x="89" y="13"/>
                </a:lnTo>
                <a:lnTo>
                  <a:pt x="89" y="16"/>
                </a:lnTo>
                <a:lnTo>
                  <a:pt x="88" y="20"/>
                </a:lnTo>
                <a:lnTo>
                  <a:pt x="88" y="33"/>
                </a:lnTo>
                <a:lnTo>
                  <a:pt x="88" y="42"/>
                </a:lnTo>
                <a:lnTo>
                  <a:pt x="88" y="45"/>
                </a:lnTo>
                <a:lnTo>
                  <a:pt x="90" y="45"/>
                </a:lnTo>
                <a:lnTo>
                  <a:pt x="99" y="45"/>
                </a:lnTo>
                <a:lnTo>
                  <a:pt x="104" y="47"/>
                </a:lnTo>
                <a:lnTo>
                  <a:pt x="104" y="48"/>
                </a:lnTo>
                <a:lnTo>
                  <a:pt x="104" y="51"/>
                </a:lnTo>
                <a:lnTo>
                  <a:pt x="107" y="52"/>
                </a:lnTo>
                <a:lnTo>
                  <a:pt x="110" y="52"/>
                </a:lnTo>
                <a:lnTo>
                  <a:pt x="111" y="54"/>
                </a:lnTo>
                <a:lnTo>
                  <a:pt x="111" y="60"/>
                </a:lnTo>
                <a:lnTo>
                  <a:pt x="110" y="70"/>
                </a:lnTo>
                <a:lnTo>
                  <a:pt x="111" y="76"/>
                </a:lnTo>
                <a:lnTo>
                  <a:pt x="111" y="79"/>
                </a:lnTo>
                <a:lnTo>
                  <a:pt x="111" y="80"/>
                </a:lnTo>
                <a:lnTo>
                  <a:pt x="112" y="85"/>
                </a:lnTo>
                <a:lnTo>
                  <a:pt x="115" y="91"/>
                </a:lnTo>
                <a:lnTo>
                  <a:pt x="115" y="92"/>
                </a:lnTo>
                <a:lnTo>
                  <a:pt x="114" y="95"/>
                </a:lnTo>
                <a:lnTo>
                  <a:pt x="111" y="96"/>
                </a:lnTo>
                <a:lnTo>
                  <a:pt x="111" y="98"/>
                </a:lnTo>
                <a:lnTo>
                  <a:pt x="111" y="99"/>
                </a:lnTo>
                <a:lnTo>
                  <a:pt x="112" y="104"/>
                </a:lnTo>
                <a:lnTo>
                  <a:pt x="114" y="105"/>
                </a:lnTo>
                <a:lnTo>
                  <a:pt x="112" y="107"/>
                </a:lnTo>
                <a:lnTo>
                  <a:pt x="114" y="110"/>
                </a:lnTo>
                <a:lnTo>
                  <a:pt x="114" y="111"/>
                </a:lnTo>
                <a:lnTo>
                  <a:pt x="115" y="113"/>
                </a:lnTo>
                <a:lnTo>
                  <a:pt x="115" y="114"/>
                </a:lnTo>
                <a:lnTo>
                  <a:pt x="111" y="115"/>
                </a:lnTo>
                <a:lnTo>
                  <a:pt x="110" y="117"/>
                </a:lnTo>
                <a:lnTo>
                  <a:pt x="108" y="118"/>
                </a:lnTo>
                <a:lnTo>
                  <a:pt x="107" y="120"/>
                </a:lnTo>
                <a:lnTo>
                  <a:pt x="102" y="118"/>
                </a:lnTo>
                <a:lnTo>
                  <a:pt x="99" y="118"/>
                </a:lnTo>
                <a:lnTo>
                  <a:pt x="99" y="123"/>
                </a:lnTo>
                <a:lnTo>
                  <a:pt x="99" y="126"/>
                </a:lnTo>
                <a:lnTo>
                  <a:pt x="101" y="126"/>
                </a:lnTo>
                <a:lnTo>
                  <a:pt x="107" y="126"/>
                </a:lnTo>
                <a:lnTo>
                  <a:pt x="114" y="126"/>
                </a:lnTo>
                <a:lnTo>
                  <a:pt x="117" y="126"/>
                </a:lnTo>
                <a:lnTo>
                  <a:pt x="121" y="126"/>
                </a:lnTo>
                <a:lnTo>
                  <a:pt x="130" y="127"/>
                </a:lnTo>
                <a:lnTo>
                  <a:pt x="142" y="129"/>
                </a:lnTo>
                <a:lnTo>
                  <a:pt x="143" y="129"/>
                </a:lnTo>
                <a:lnTo>
                  <a:pt x="145" y="130"/>
                </a:lnTo>
                <a:lnTo>
                  <a:pt x="143" y="133"/>
                </a:lnTo>
                <a:lnTo>
                  <a:pt x="145" y="135"/>
                </a:lnTo>
                <a:lnTo>
                  <a:pt x="146" y="136"/>
                </a:lnTo>
                <a:lnTo>
                  <a:pt x="151" y="145"/>
                </a:lnTo>
                <a:lnTo>
                  <a:pt x="151" y="146"/>
                </a:lnTo>
                <a:lnTo>
                  <a:pt x="152" y="146"/>
                </a:lnTo>
                <a:lnTo>
                  <a:pt x="152" y="148"/>
                </a:lnTo>
                <a:lnTo>
                  <a:pt x="154" y="149"/>
                </a:lnTo>
                <a:lnTo>
                  <a:pt x="154" y="151"/>
                </a:lnTo>
                <a:lnTo>
                  <a:pt x="156" y="158"/>
                </a:lnTo>
                <a:lnTo>
                  <a:pt x="156" y="159"/>
                </a:lnTo>
                <a:lnTo>
                  <a:pt x="161" y="165"/>
                </a:lnTo>
                <a:lnTo>
                  <a:pt x="162" y="167"/>
                </a:lnTo>
                <a:lnTo>
                  <a:pt x="164" y="170"/>
                </a:lnTo>
                <a:lnTo>
                  <a:pt x="164" y="174"/>
                </a:lnTo>
                <a:lnTo>
                  <a:pt x="164" y="177"/>
                </a:lnTo>
                <a:lnTo>
                  <a:pt x="165" y="178"/>
                </a:lnTo>
                <a:lnTo>
                  <a:pt x="165" y="180"/>
                </a:lnTo>
                <a:lnTo>
                  <a:pt x="165" y="183"/>
                </a:lnTo>
                <a:lnTo>
                  <a:pt x="165" y="184"/>
                </a:lnTo>
                <a:lnTo>
                  <a:pt x="167" y="190"/>
                </a:lnTo>
                <a:lnTo>
                  <a:pt x="173" y="195"/>
                </a:lnTo>
                <a:lnTo>
                  <a:pt x="174" y="196"/>
                </a:lnTo>
                <a:lnTo>
                  <a:pt x="175" y="199"/>
                </a:lnTo>
                <a:lnTo>
                  <a:pt x="177" y="202"/>
                </a:lnTo>
                <a:lnTo>
                  <a:pt x="177" y="203"/>
                </a:lnTo>
                <a:lnTo>
                  <a:pt x="175" y="208"/>
                </a:lnTo>
                <a:lnTo>
                  <a:pt x="174" y="214"/>
                </a:lnTo>
                <a:lnTo>
                  <a:pt x="171" y="218"/>
                </a:lnTo>
                <a:lnTo>
                  <a:pt x="170" y="233"/>
                </a:lnTo>
                <a:lnTo>
                  <a:pt x="170" y="236"/>
                </a:lnTo>
                <a:lnTo>
                  <a:pt x="173" y="239"/>
                </a:lnTo>
                <a:lnTo>
                  <a:pt x="178" y="241"/>
                </a:lnTo>
                <a:lnTo>
                  <a:pt x="181" y="246"/>
                </a:lnTo>
                <a:lnTo>
                  <a:pt x="183" y="265"/>
                </a:lnTo>
                <a:lnTo>
                  <a:pt x="181" y="265"/>
                </a:lnTo>
                <a:lnTo>
                  <a:pt x="178" y="265"/>
                </a:lnTo>
                <a:lnTo>
                  <a:pt x="177" y="265"/>
                </a:lnTo>
                <a:lnTo>
                  <a:pt x="174" y="266"/>
                </a:lnTo>
                <a:lnTo>
                  <a:pt x="173" y="266"/>
                </a:lnTo>
                <a:lnTo>
                  <a:pt x="173" y="271"/>
                </a:lnTo>
                <a:lnTo>
                  <a:pt x="173" y="278"/>
                </a:lnTo>
                <a:lnTo>
                  <a:pt x="174" y="283"/>
                </a:lnTo>
                <a:lnTo>
                  <a:pt x="177" y="283"/>
                </a:lnTo>
                <a:lnTo>
                  <a:pt x="180" y="283"/>
                </a:lnTo>
                <a:lnTo>
                  <a:pt x="183" y="283"/>
                </a:lnTo>
                <a:lnTo>
                  <a:pt x="186" y="283"/>
                </a:lnTo>
                <a:lnTo>
                  <a:pt x="187" y="284"/>
                </a:lnTo>
                <a:lnTo>
                  <a:pt x="187" y="285"/>
                </a:lnTo>
                <a:lnTo>
                  <a:pt x="186" y="287"/>
                </a:lnTo>
                <a:lnTo>
                  <a:pt x="180" y="287"/>
                </a:lnTo>
                <a:lnTo>
                  <a:pt x="177" y="287"/>
                </a:lnTo>
                <a:lnTo>
                  <a:pt x="177" y="288"/>
                </a:lnTo>
                <a:lnTo>
                  <a:pt x="180" y="290"/>
                </a:lnTo>
                <a:lnTo>
                  <a:pt x="183" y="293"/>
                </a:lnTo>
                <a:lnTo>
                  <a:pt x="184" y="294"/>
                </a:lnTo>
                <a:lnTo>
                  <a:pt x="183" y="297"/>
                </a:lnTo>
                <a:lnTo>
                  <a:pt x="181" y="302"/>
                </a:lnTo>
                <a:lnTo>
                  <a:pt x="181" y="309"/>
                </a:lnTo>
                <a:lnTo>
                  <a:pt x="181" y="312"/>
                </a:lnTo>
                <a:lnTo>
                  <a:pt x="180" y="316"/>
                </a:lnTo>
                <a:lnTo>
                  <a:pt x="180" y="318"/>
                </a:lnTo>
                <a:lnTo>
                  <a:pt x="181" y="319"/>
                </a:lnTo>
                <a:lnTo>
                  <a:pt x="180" y="321"/>
                </a:lnTo>
                <a:lnTo>
                  <a:pt x="177" y="325"/>
                </a:lnTo>
                <a:lnTo>
                  <a:pt x="175" y="331"/>
                </a:lnTo>
                <a:lnTo>
                  <a:pt x="170" y="332"/>
                </a:lnTo>
                <a:lnTo>
                  <a:pt x="171" y="335"/>
                </a:lnTo>
                <a:lnTo>
                  <a:pt x="170" y="337"/>
                </a:lnTo>
                <a:lnTo>
                  <a:pt x="168" y="338"/>
                </a:lnTo>
                <a:lnTo>
                  <a:pt x="165" y="341"/>
                </a:lnTo>
                <a:lnTo>
                  <a:pt x="164" y="343"/>
                </a:lnTo>
                <a:lnTo>
                  <a:pt x="164" y="344"/>
                </a:lnTo>
                <a:lnTo>
                  <a:pt x="164" y="347"/>
                </a:lnTo>
                <a:lnTo>
                  <a:pt x="158" y="347"/>
                </a:lnTo>
                <a:lnTo>
                  <a:pt x="156" y="348"/>
                </a:lnTo>
                <a:lnTo>
                  <a:pt x="152" y="353"/>
                </a:lnTo>
                <a:lnTo>
                  <a:pt x="149" y="357"/>
                </a:lnTo>
                <a:lnTo>
                  <a:pt x="143" y="359"/>
                </a:lnTo>
                <a:lnTo>
                  <a:pt x="137" y="359"/>
                </a:lnTo>
                <a:lnTo>
                  <a:pt x="137" y="363"/>
                </a:lnTo>
                <a:lnTo>
                  <a:pt x="134" y="367"/>
                </a:lnTo>
                <a:lnTo>
                  <a:pt x="133" y="373"/>
                </a:lnTo>
                <a:lnTo>
                  <a:pt x="129" y="379"/>
                </a:lnTo>
                <a:lnTo>
                  <a:pt x="126" y="387"/>
                </a:lnTo>
                <a:lnTo>
                  <a:pt x="124" y="389"/>
                </a:lnTo>
                <a:lnTo>
                  <a:pt x="123" y="394"/>
                </a:lnTo>
                <a:lnTo>
                  <a:pt x="120" y="400"/>
                </a:lnTo>
                <a:lnTo>
                  <a:pt x="115" y="406"/>
                </a:lnTo>
                <a:lnTo>
                  <a:pt x="114" y="409"/>
                </a:lnTo>
                <a:lnTo>
                  <a:pt x="115" y="411"/>
                </a:lnTo>
                <a:lnTo>
                  <a:pt x="120" y="416"/>
                </a:lnTo>
                <a:lnTo>
                  <a:pt x="120" y="419"/>
                </a:lnTo>
                <a:lnTo>
                  <a:pt x="123" y="426"/>
                </a:lnTo>
                <a:lnTo>
                  <a:pt x="123" y="428"/>
                </a:lnTo>
                <a:lnTo>
                  <a:pt x="120" y="429"/>
                </a:lnTo>
                <a:lnTo>
                  <a:pt x="117" y="430"/>
                </a:lnTo>
                <a:lnTo>
                  <a:pt x="110" y="432"/>
                </a:lnTo>
                <a:lnTo>
                  <a:pt x="104" y="432"/>
                </a:lnTo>
                <a:lnTo>
                  <a:pt x="102" y="436"/>
                </a:lnTo>
                <a:lnTo>
                  <a:pt x="101" y="441"/>
                </a:lnTo>
                <a:lnTo>
                  <a:pt x="102" y="447"/>
                </a:lnTo>
                <a:lnTo>
                  <a:pt x="104" y="451"/>
                </a:lnTo>
                <a:lnTo>
                  <a:pt x="108" y="455"/>
                </a:lnTo>
                <a:lnTo>
                  <a:pt x="107" y="461"/>
                </a:lnTo>
                <a:lnTo>
                  <a:pt x="105" y="467"/>
                </a:lnTo>
                <a:lnTo>
                  <a:pt x="105" y="469"/>
                </a:lnTo>
                <a:lnTo>
                  <a:pt x="105" y="473"/>
                </a:lnTo>
                <a:lnTo>
                  <a:pt x="107" y="479"/>
                </a:lnTo>
                <a:lnTo>
                  <a:pt x="110" y="482"/>
                </a:lnTo>
                <a:lnTo>
                  <a:pt x="110" y="486"/>
                </a:lnTo>
                <a:lnTo>
                  <a:pt x="112" y="491"/>
                </a:lnTo>
                <a:lnTo>
                  <a:pt x="115" y="492"/>
                </a:lnTo>
                <a:lnTo>
                  <a:pt x="115" y="495"/>
                </a:lnTo>
                <a:lnTo>
                  <a:pt x="114" y="499"/>
                </a:lnTo>
                <a:lnTo>
                  <a:pt x="111" y="504"/>
                </a:lnTo>
                <a:lnTo>
                  <a:pt x="111" y="510"/>
                </a:lnTo>
                <a:lnTo>
                  <a:pt x="108" y="511"/>
                </a:lnTo>
                <a:lnTo>
                  <a:pt x="108" y="513"/>
                </a:lnTo>
                <a:lnTo>
                  <a:pt x="105" y="514"/>
                </a:lnTo>
                <a:lnTo>
                  <a:pt x="104" y="514"/>
                </a:lnTo>
                <a:lnTo>
                  <a:pt x="101" y="517"/>
                </a:lnTo>
                <a:lnTo>
                  <a:pt x="98" y="511"/>
                </a:lnTo>
                <a:lnTo>
                  <a:pt x="95" y="508"/>
                </a:lnTo>
                <a:lnTo>
                  <a:pt x="93" y="507"/>
                </a:lnTo>
                <a:lnTo>
                  <a:pt x="90" y="505"/>
                </a:lnTo>
                <a:lnTo>
                  <a:pt x="89" y="499"/>
                </a:lnTo>
                <a:lnTo>
                  <a:pt x="89" y="496"/>
                </a:lnTo>
                <a:lnTo>
                  <a:pt x="80" y="492"/>
                </a:lnTo>
                <a:lnTo>
                  <a:pt x="76" y="494"/>
                </a:lnTo>
                <a:lnTo>
                  <a:pt x="73" y="492"/>
                </a:lnTo>
                <a:lnTo>
                  <a:pt x="73" y="488"/>
                </a:lnTo>
                <a:lnTo>
                  <a:pt x="58" y="477"/>
                </a:lnTo>
                <a:lnTo>
                  <a:pt x="54" y="476"/>
                </a:lnTo>
                <a:lnTo>
                  <a:pt x="49" y="472"/>
                </a:lnTo>
                <a:lnTo>
                  <a:pt x="45" y="470"/>
                </a:lnTo>
                <a:lnTo>
                  <a:pt x="41" y="466"/>
                </a:lnTo>
                <a:lnTo>
                  <a:pt x="38" y="466"/>
                </a:lnTo>
                <a:lnTo>
                  <a:pt x="33" y="464"/>
                </a:lnTo>
                <a:lnTo>
                  <a:pt x="30" y="461"/>
                </a:lnTo>
                <a:lnTo>
                  <a:pt x="30" y="457"/>
                </a:lnTo>
                <a:lnTo>
                  <a:pt x="27" y="454"/>
                </a:lnTo>
                <a:lnTo>
                  <a:pt x="29" y="448"/>
                </a:lnTo>
                <a:lnTo>
                  <a:pt x="30" y="445"/>
                </a:lnTo>
                <a:lnTo>
                  <a:pt x="29" y="444"/>
                </a:lnTo>
                <a:lnTo>
                  <a:pt x="33" y="441"/>
                </a:lnTo>
                <a:lnTo>
                  <a:pt x="27" y="432"/>
                </a:lnTo>
                <a:lnTo>
                  <a:pt x="5" y="430"/>
                </a:lnTo>
                <a:lnTo>
                  <a:pt x="1" y="432"/>
                </a:lnTo>
                <a:lnTo>
                  <a:pt x="0" y="429"/>
                </a:lnTo>
                <a:lnTo>
                  <a:pt x="4" y="425"/>
                </a:lnTo>
                <a:lnTo>
                  <a:pt x="10" y="423"/>
                </a:lnTo>
                <a:lnTo>
                  <a:pt x="13" y="422"/>
                </a:lnTo>
                <a:lnTo>
                  <a:pt x="11" y="419"/>
                </a:lnTo>
                <a:lnTo>
                  <a:pt x="13" y="414"/>
                </a:lnTo>
                <a:lnTo>
                  <a:pt x="10" y="413"/>
                </a:lnTo>
                <a:lnTo>
                  <a:pt x="7" y="411"/>
                </a:lnTo>
                <a:lnTo>
                  <a:pt x="4" y="411"/>
                </a:lnTo>
                <a:lnTo>
                  <a:pt x="7" y="409"/>
                </a:lnTo>
                <a:lnTo>
                  <a:pt x="11" y="398"/>
                </a:lnTo>
                <a:lnTo>
                  <a:pt x="16" y="384"/>
                </a:lnTo>
                <a:lnTo>
                  <a:pt x="17" y="378"/>
                </a:lnTo>
                <a:lnTo>
                  <a:pt x="20" y="373"/>
                </a:lnTo>
                <a:lnTo>
                  <a:pt x="22" y="365"/>
                </a:lnTo>
                <a:lnTo>
                  <a:pt x="32" y="341"/>
                </a:lnTo>
                <a:lnTo>
                  <a:pt x="36" y="338"/>
                </a:lnTo>
                <a:lnTo>
                  <a:pt x="41" y="337"/>
                </a:lnTo>
                <a:lnTo>
                  <a:pt x="44" y="334"/>
                </a:lnTo>
                <a:lnTo>
                  <a:pt x="42" y="328"/>
                </a:lnTo>
                <a:lnTo>
                  <a:pt x="42" y="326"/>
                </a:lnTo>
                <a:lnTo>
                  <a:pt x="38" y="318"/>
                </a:lnTo>
                <a:lnTo>
                  <a:pt x="38" y="312"/>
                </a:lnTo>
                <a:lnTo>
                  <a:pt x="35" y="307"/>
                </a:lnTo>
                <a:lnTo>
                  <a:pt x="32" y="304"/>
                </a:lnTo>
                <a:lnTo>
                  <a:pt x="30" y="303"/>
                </a:lnTo>
                <a:lnTo>
                  <a:pt x="30" y="297"/>
                </a:lnTo>
                <a:lnTo>
                  <a:pt x="29" y="294"/>
                </a:lnTo>
                <a:lnTo>
                  <a:pt x="29" y="288"/>
                </a:lnTo>
                <a:lnTo>
                  <a:pt x="30" y="281"/>
                </a:lnTo>
                <a:lnTo>
                  <a:pt x="32" y="274"/>
                </a:lnTo>
                <a:lnTo>
                  <a:pt x="32" y="269"/>
                </a:lnTo>
                <a:lnTo>
                  <a:pt x="29" y="263"/>
                </a:lnTo>
                <a:lnTo>
                  <a:pt x="27" y="259"/>
                </a:lnTo>
                <a:lnTo>
                  <a:pt x="27" y="253"/>
                </a:lnTo>
                <a:lnTo>
                  <a:pt x="30" y="247"/>
                </a:lnTo>
                <a:lnTo>
                  <a:pt x="29" y="244"/>
                </a:lnTo>
                <a:lnTo>
                  <a:pt x="27" y="243"/>
                </a:lnTo>
                <a:lnTo>
                  <a:pt x="26" y="241"/>
                </a:lnTo>
                <a:lnTo>
                  <a:pt x="27" y="239"/>
                </a:lnTo>
                <a:lnTo>
                  <a:pt x="26" y="237"/>
                </a:lnTo>
                <a:lnTo>
                  <a:pt x="27" y="234"/>
                </a:lnTo>
                <a:lnTo>
                  <a:pt x="27" y="233"/>
                </a:lnTo>
                <a:lnTo>
                  <a:pt x="27" y="230"/>
                </a:lnTo>
                <a:lnTo>
                  <a:pt x="27" y="228"/>
                </a:lnTo>
                <a:lnTo>
                  <a:pt x="27" y="227"/>
                </a:lnTo>
                <a:lnTo>
                  <a:pt x="26" y="227"/>
                </a:lnTo>
                <a:lnTo>
                  <a:pt x="25" y="225"/>
                </a:lnTo>
                <a:lnTo>
                  <a:pt x="22" y="224"/>
                </a:lnTo>
                <a:lnTo>
                  <a:pt x="19" y="219"/>
                </a:lnTo>
                <a:lnTo>
                  <a:pt x="17" y="217"/>
                </a:lnTo>
                <a:lnTo>
                  <a:pt x="16" y="215"/>
                </a:lnTo>
                <a:lnTo>
                  <a:pt x="16" y="212"/>
                </a:lnTo>
                <a:lnTo>
                  <a:pt x="17" y="211"/>
                </a:lnTo>
                <a:lnTo>
                  <a:pt x="19" y="209"/>
                </a:lnTo>
                <a:lnTo>
                  <a:pt x="20" y="208"/>
                </a:lnTo>
                <a:lnTo>
                  <a:pt x="26" y="205"/>
                </a:lnTo>
                <a:lnTo>
                  <a:pt x="32" y="202"/>
                </a:lnTo>
                <a:lnTo>
                  <a:pt x="38" y="199"/>
                </a:lnTo>
                <a:lnTo>
                  <a:pt x="42" y="198"/>
                </a:lnTo>
                <a:lnTo>
                  <a:pt x="45" y="193"/>
                </a:lnTo>
                <a:lnTo>
                  <a:pt x="48" y="189"/>
                </a:lnTo>
                <a:lnTo>
                  <a:pt x="52" y="186"/>
                </a:lnTo>
                <a:lnTo>
                  <a:pt x="54" y="183"/>
                </a:lnTo>
                <a:lnTo>
                  <a:pt x="54" y="180"/>
                </a:lnTo>
                <a:lnTo>
                  <a:pt x="52" y="176"/>
                </a:lnTo>
                <a:lnTo>
                  <a:pt x="49" y="164"/>
                </a:lnTo>
                <a:lnTo>
                  <a:pt x="47" y="156"/>
                </a:lnTo>
                <a:lnTo>
                  <a:pt x="45" y="149"/>
                </a:lnTo>
                <a:lnTo>
                  <a:pt x="44" y="143"/>
                </a:lnTo>
                <a:lnTo>
                  <a:pt x="42" y="140"/>
                </a:lnTo>
                <a:lnTo>
                  <a:pt x="39" y="140"/>
                </a:lnTo>
                <a:lnTo>
                  <a:pt x="36" y="137"/>
                </a:lnTo>
                <a:lnTo>
                  <a:pt x="36" y="136"/>
                </a:lnTo>
                <a:lnTo>
                  <a:pt x="35" y="133"/>
                </a:lnTo>
                <a:lnTo>
                  <a:pt x="35" y="130"/>
                </a:lnTo>
                <a:lnTo>
                  <a:pt x="35" y="127"/>
                </a:lnTo>
                <a:lnTo>
                  <a:pt x="35" y="126"/>
                </a:lnTo>
                <a:lnTo>
                  <a:pt x="33" y="123"/>
                </a:lnTo>
                <a:lnTo>
                  <a:pt x="32" y="118"/>
                </a:lnTo>
                <a:lnTo>
                  <a:pt x="30" y="117"/>
                </a:lnTo>
                <a:lnTo>
                  <a:pt x="30" y="115"/>
                </a:lnTo>
                <a:lnTo>
                  <a:pt x="30" y="114"/>
                </a:lnTo>
                <a:lnTo>
                  <a:pt x="30" y="113"/>
                </a:lnTo>
                <a:lnTo>
                  <a:pt x="33" y="111"/>
                </a:lnTo>
                <a:lnTo>
                  <a:pt x="33" y="110"/>
                </a:lnTo>
                <a:lnTo>
                  <a:pt x="35" y="110"/>
                </a:lnTo>
                <a:lnTo>
                  <a:pt x="39" y="104"/>
                </a:lnTo>
                <a:lnTo>
                  <a:pt x="41" y="101"/>
                </a:lnTo>
                <a:lnTo>
                  <a:pt x="39" y="96"/>
                </a:lnTo>
                <a:lnTo>
                  <a:pt x="38" y="95"/>
                </a:lnTo>
                <a:lnTo>
                  <a:pt x="35" y="92"/>
                </a:lnTo>
                <a:lnTo>
                  <a:pt x="33" y="91"/>
                </a:lnTo>
                <a:lnTo>
                  <a:pt x="30" y="86"/>
                </a:lnTo>
                <a:lnTo>
                  <a:pt x="29" y="82"/>
                </a:lnTo>
                <a:lnTo>
                  <a:pt x="27" y="79"/>
                </a:lnTo>
                <a:lnTo>
                  <a:pt x="26" y="76"/>
                </a:lnTo>
                <a:lnTo>
                  <a:pt x="25" y="74"/>
                </a:lnTo>
                <a:lnTo>
                  <a:pt x="22" y="73"/>
                </a:lnTo>
                <a:lnTo>
                  <a:pt x="20" y="72"/>
                </a:lnTo>
                <a:lnTo>
                  <a:pt x="20" y="70"/>
                </a:lnTo>
                <a:lnTo>
                  <a:pt x="22" y="67"/>
                </a:lnTo>
                <a:lnTo>
                  <a:pt x="23" y="64"/>
                </a:lnTo>
                <a:lnTo>
                  <a:pt x="25" y="61"/>
                </a:lnTo>
                <a:lnTo>
                  <a:pt x="23" y="58"/>
                </a:lnTo>
                <a:lnTo>
                  <a:pt x="22" y="55"/>
                </a:lnTo>
                <a:lnTo>
                  <a:pt x="20" y="54"/>
                </a:lnTo>
                <a:lnTo>
                  <a:pt x="19" y="51"/>
                </a:lnTo>
                <a:lnTo>
                  <a:pt x="19" y="50"/>
                </a:lnTo>
                <a:lnTo>
                  <a:pt x="20" y="45"/>
                </a:lnTo>
                <a:lnTo>
                  <a:pt x="22" y="44"/>
                </a:lnTo>
                <a:lnTo>
                  <a:pt x="25" y="42"/>
                </a:lnTo>
                <a:lnTo>
                  <a:pt x="25" y="41"/>
                </a:lnTo>
                <a:lnTo>
                  <a:pt x="26" y="39"/>
                </a:lnTo>
                <a:lnTo>
                  <a:pt x="27" y="38"/>
                </a:lnTo>
                <a:lnTo>
                  <a:pt x="30" y="38"/>
                </a:lnTo>
                <a:lnTo>
                  <a:pt x="32" y="36"/>
                </a:lnTo>
                <a:lnTo>
                  <a:pt x="33" y="35"/>
                </a:lnTo>
                <a:lnTo>
                  <a:pt x="33" y="33"/>
                </a:lnTo>
                <a:lnTo>
                  <a:pt x="33" y="32"/>
                </a:lnTo>
                <a:lnTo>
                  <a:pt x="29" y="30"/>
                </a:lnTo>
                <a:lnTo>
                  <a:pt x="29" y="29"/>
                </a:lnTo>
                <a:lnTo>
                  <a:pt x="29" y="28"/>
                </a:lnTo>
                <a:lnTo>
                  <a:pt x="27" y="26"/>
                </a:lnTo>
                <a:lnTo>
                  <a:pt x="29" y="23"/>
                </a:lnTo>
                <a:lnTo>
                  <a:pt x="29" y="22"/>
                </a:lnTo>
                <a:lnTo>
                  <a:pt x="29" y="20"/>
                </a:lnTo>
                <a:lnTo>
                  <a:pt x="29" y="17"/>
                </a:lnTo>
                <a:lnTo>
                  <a:pt x="30" y="17"/>
                </a:lnTo>
                <a:lnTo>
                  <a:pt x="35" y="17"/>
                </a:lnTo>
                <a:lnTo>
                  <a:pt x="35" y="13"/>
                </a:lnTo>
                <a:lnTo>
                  <a:pt x="36" y="11"/>
                </a:lnTo>
                <a:lnTo>
                  <a:pt x="39" y="11"/>
                </a:lnTo>
                <a:lnTo>
                  <a:pt x="41" y="11"/>
                </a:lnTo>
                <a:lnTo>
                  <a:pt x="42" y="11"/>
                </a:lnTo>
                <a:lnTo>
                  <a:pt x="49" y="6"/>
                </a:lnTo>
                <a:lnTo>
                  <a:pt x="49" y="3"/>
                </a:lnTo>
                <a:lnTo>
                  <a:pt x="49" y="1"/>
                </a:lnTo>
                <a:lnTo>
                  <a:pt x="49" y="0"/>
                </a:lnTo>
                <a:lnTo>
                  <a:pt x="51" y="0"/>
                </a:lnTo>
                <a:lnTo>
                  <a:pt x="57" y="0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latin typeface="Arial" charset="0"/>
              <a:cs typeface="Arial" pitchFamily="34" charset="0"/>
            </a:endParaRPr>
          </a:p>
        </p:txBody>
      </p:sp>
      <p:sp>
        <p:nvSpPr>
          <p:cNvPr id="147" name="Rectangle 718"/>
          <p:cNvSpPr>
            <a:spLocks noChangeArrowheads="1"/>
          </p:cNvSpPr>
          <p:nvPr/>
        </p:nvSpPr>
        <p:spPr bwMode="auto">
          <a:xfrm>
            <a:off x="5973070" y="5349785"/>
            <a:ext cx="691194" cy="9233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>
            <a:spAutoFit/>
          </a:bodyPr>
          <a:lstStyle/>
          <a:p>
            <a:pPr algn="ctr"/>
            <a:r>
              <a:rPr lang="ru-RU" sz="6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Мостовский</a:t>
            </a:r>
            <a:endParaRPr lang="ru-RU" sz="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9" name="Rectangle 766"/>
          <p:cNvSpPr>
            <a:spLocks noChangeArrowheads="1"/>
          </p:cNvSpPr>
          <p:nvPr/>
        </p:nvSpPr>
        <p:spPr bwMode="auto">
          <a:xfrm rot="21334256">
            <a:off x="6102731" y="4150066"/>
            <a:ext cx="564154" cy="92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Курганинский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4" name="Rectangle 703"/>
          <p:cNvSpPr>
            <a:spLocks noChangeArrowheads="1"/>
          </p:cNvSpPr>
          <p:nvPr/>
        </p:nvSpPr>
        <p:spPr bwMode="auto">
          <a:xfrm>
            <a:off x="2249362" y="3835252"/>
            <a:ext cx="400751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Темрюкский</a:t>
            </a:r>
          </a:p>
        </p:txBody>
      </p:sp>
      <p:sp>
        <p:nvSpPr>
          <p:cNvPr id="407" name="Rectangle 860"/>
          <p:cNvSpPr>
            <a:spLocks noChangeArrowheads="1"/>
          </p:cNvSpPr>
          <p:nvPr/>
        </p:nvSpPr>
        <p:spPr bwMode="auto">
          <a:xfrm rot="21334256">
            <a:off x="3847056" y="1748129"/>
            <a:ext cx="667628" cy="92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Щербиновский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7" name="TextBox 226">
            <a:extLst>
              <a:ext uri="{FF2B5EF4-FFF2-40B4-BE49-F238E27FC236}">
                <a16:creationId xmlns:a16="http://schemas.microsoft.com/office/drawing/2014/main" xmlns="" id="{6E2832D7-E51F-488F-9A4C-96046FB84C54}"/>
              </a:ext>
            </a:extLst>
          </p:cNvPr>
          <p:cNvSpPr txBox="1"/>
          <p:nvPr/>
        </p:nvSpPr>
        <p:spPr>
          <a:xfrm>
            <a:off x="6646169" y="5970575"/>
            <a:ext cx="1762632" cy="369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900" dirty="0"/>
              <a:t>КАРАЧАЕВО-ЧЕРКЕССКАЯ</a:t>
            </a:r>
          </a:p>
          <a:p>
            <a:pPr algn="ctr"/>
            <a:r>
              <a:rPr lang="ru-RU" sz="900" dirty="0"/>
              <a:t>РЕСПУБЛИКА</a:t>
            </a:r>
          </a:p>
        </p:txBody>
      </p:sp>
      <p:sp>
        <p:nvSpPr>
          <p:cNvPr id="228" name="TextBox 227">
            <a:extLst>
              <a:ext uri="{FF2B5EF4-FFF2-40B4-BE49-F238E27FC236}">
                <a16:creationId xmlns:a16="http://schemas.microsoft.com/office/drawing/2014/main" xmlns="" id="{882C0ECD-3995-45E2-A2FC-4A6B65633E71}"/>
              </a:ext>
            </a:extLst>
          </p:cNvPr>
          <p:cNvSpPr txBox="1"/>
          <p:nvPr/>
        </p:nvSpPr>
        <p:spPr>
          <a:xfrm>
            <a:off x="5873478" y="6435223"/>
            <a:ext cx="787822" cy="2311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900" dirty="0"/>
              <a:t>АБХАЗИЯ</a:t>
            </a:r>
          </a:p>
        </p:txBody>
      </p:sp>
      <p:sp>
        <p:nvSpPr>
          <p:cNvPr id="219" name="Скругленный прямоугольник 218"/>
          <p:cNvSpPr/>
          <p:nvPr/>
        </p:nvSpPr>
        <p:spPr>
          <a:xfrm>
            <a:off x="2739920" y="7708563"/>
            <a:ext cx="4103129" cy="893934"/>
          </a:xfrm>
          <a:prstGeom prst="roundRect">
            <a:avLst>
              <a:gd name="adj" fmla="val 12565"/>
            </a:avLst>
          </a:prstGeom>
          <a:solidFill>
            <a:srgbClr val="FFC000">
              <a:alpha val="85000"/>
            </a:srgb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Существует вероятность возникновения происшествий, связанных с:</a:t>
            </a:r>
          </a:p>
          <a:p>
            <a:pPr marL="128588" indent="-128588" algn="ctr">
              <a:buFontTx/>
              <a:buChar char="-"/>
            </a:pPr>
            <a:r>
              <a:rPr lang="ru-RU" sz="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порывами  линий связи  и электропередачи, повалом деревьев;</a:t>
            </a:r>
          </a:p>
          <a:p>
            <a:pPr marL="128588" indent="-128588" algn="ctr">
              <a:buFontTx/>
              <a:buChar char="-"/>
            </a:pPr>
            <a:r>
              <a:rPr lang="ru-RU" sz="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обрушением  </a:t>
            </a:r>
            <a:r>
              <a:rPr lang="ru-RU" sz="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слабозакрепленных</a:t>
            </a:r>
            <a:r>
              <a:rPr lang="ru-RU" sz="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конструкций,  повреждением  кровли зданий;</a:t>
            </a:r>
          </a:p>
          <a:p>
            <a:pPr marL="128588" indent="-128588" algn="ctr">
              <a:buFontTx/>
              <a:buChar char="-"/>
            </a:pPr>
            <a:r>
              <a:rPr lang="ru-RU" sz="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нарушением работы систем жизнеобеспечения населения;</a:t>
            </a:r>
          </a:p>
          <a:p>
            <a:pPr marL="128588" indent="-128588" algn="ctr">
              <a:buFontTx/>
              <a:buChar char="-"/>
            </a:pPr>
            <a:r>
              <a:rPr lang="ru-RU" sz="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нарушением в работе всех видов транспорта;</a:t>
            </a:r>
          </a:p>
          <a:p>
            <a:pPr marL="128588" indent="-128588" algn="ctr">
              <a:buFontTx/>
              <a:buChar char="-"/>
            </a:pPr>
            <a:r>
              <a:rPr lang="ru-RU" sz="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затруднением движения и образованием заторов на автодорогах федерального и регионального значения, увеличением ДТП.</a:t>
            </a: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xmlns="" id="{0A5F44ED-24B1-4D06-BABC-26B4BAAC7434}"/>
              </a:ext>
            </a:extLst>
          </p:cNvPr>
          <p:cNvSpPr txBox="1"/>
          <p:nvPr/>
        </p:nvSpPr>
        <p:spPr>
          <a:xfrm>
            <a:off x="7657473" y="5481275"/>
            <a:ext cx="891860" cy="230806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</p:spPr>
        <p:txBody>
          <a:bodyPr wrap="none" lIns="68555" tIns="34277" rIns="68555" bIns="34277" rtlCol="0">
            <a:spAutoFit/>
          </a:bodyPr>
          <a:lstStyle/>
          <a:p>
            <a:r>
              <a:rPr lang="ru-RU" sz="1050" dirty="0"/>
              <a:t>Черное море</a:t>
            </a:r>
          </a:p>
        </p:txBody>
      </p:sp>
      <p:sp>
        <p:nvSpPr>
          <p:cNvPr id="23554" name="Line 35"/>
          <p:cNvSpPr>
            <a:spLocks noChangeShapeType="1"/>
          </p:cNvSpPr>
          <p:nvPr/>
        </p:nvSpPr>
        <p:spPr bwMode="auto">
          <a:xfrm>
            <a:off x="8001001" y="-1611313"/>
            <a:ext cx="2491979" cy="0"/>
          </a:xfrm>
          <a:prstGeom prst="line">
            <a:avLst/>
          </a:prstGeom>
          <a:noFill/>
          <a:ln w="9525">
            <a:noFill/>
            <a:round/>
            <a:headEnd/>
            <a:tailEnd/>
          </a:ln>
          <a:effectLst>
            <a:prstShdw prst="shdw17" dist="17961" dir="2700000">
              <a:srgbClr val="999999"/>
            </a:prstShdw>
          </a:effectLst>
        </p:spPr>
        <p:txBody>
          <a:bodyPr lIns="68528" tIns="34263" rIns="68528" bIns="34263"/>
          <a:lstStyle/>
          <a:p>
            <a:endParaRPr lang="ru-RU" sz="1013" dirty="0"/>
          </a:p>
        </p:txBody>
      </p:sp>
      <p:sp>
        <p:nvSpPr>
          <p:cNvPr id="23555" name="Line 36"/>
          <p:cNvSpPr>
            <a:spLocks noChangeShapeType="1"/>
          </p:cNvSpPr>
          <p:nvPr/>
        </p:nvSpPr>
        <p:spPr bwMode="auto">
          <a:xfrm>
            <a:off x="6180090" y="6613989"/>
            <a:ext cx="2491979" cy="0"/>
          </a:xfrm>
          <a:prstGeom prst="line">
            <a:avLst/>
          </a:prstGeom>
          <a:noFill/>
          <a:ln w="9525">
            <a:noFill/>
            <a:round/>
            <a:headEnd/>
            <a:tailEnd/>
          </a:ln>
          <a:effectLst>
            <a:prstShdw prst="shdw17" dist="17961" dir="2700000">
              <a:srgbClr val="999999"/>
            </a:prstShdw>
          </a:effectLst>
        </p:spPr>
        <p:txBody>
          <a:bodyPr lIns="68528" tIns="34263" rIns="68528" bIns="34263"/>
          <a:lstStyle/>
          <a:p>
            <a:endParaRPr lang="ru-RU" sz="1013" dirty="0"/>
          </a:p>
        </p:txBody>
      </p:sp>
      <p:sp>
        <p:nvSpPr>
          <p:cNvPr id="245" name="Полилиния 244"/>
          <p:cNvSpPr>
            <a:spLocks/>
          </p:cNvSpPr>
          <p:nvPr/>
        </p:nvSpPr>
        <p:spPr bwMode="auto">
          <a:xfrm rot="21334256">
            <a:off x="16003002" y="3932256"/>
            <a:ext cx="624483" cy="932280"/>
          </a:xfrm>
          <a:custGeom>
            <a:avLst/>
            <a:gdLst>
              <a:gd name="T0" fmla="*/ 377645 w 720031"/>
              <a:gd name="T1" fmla="*/ 238270 h 912280"/>
              <a:gd name="T2" fmla="*/ 393476 w 720031"/>
              <a:gd name="T3" fmla="*/ 106466 h 912280"/>
              <a:gd name="T4" fmla="*/ 438352 w 720031"/>
              <a:gd name="T5" fmla="*/ 63371 h 912280"/>
              <a:gd name="T6" fmla="*/ 382917 w 720031"/>
              <a:gd name="T7" fmla="*/ 50689 h 912280"/>
              <a:gd name="T8" fmla="*/ 316924 w 720031"/>
              <a:gd name="T9" fmla="*/ 15218 h 912280"/>
              <a:gd name="T10" fmla="*/ 293166 w 720031"/>
              <a:gd name="T11" fmla="*/ 55762 h 912280"/>
              <a:gd name="T12" fmla="*/ 235089 w 720031"/>
              <a:gd name="T13" fmla="*/ 93788 h 912280"/>
              <a:gd name="T14" fmla="*/ 195490 w 720031"/>
              <a:gd name="T15" fmla="*/ 70971 h 912280"/>
              <a:gd name="T16" fmla="*/ 132136 w 720031"/>
              <a:gd name="T17" fmla="*/ 98855 h 912280"/>
              <a:gd name="T18" fmla="*/ 87259 w 720031"/>
              <a:gd name="T19" fmla="*/ 172365 h 912280"/>
              <a:gd name="T20" fmla="*/ 145335 w 720031"/>
              <a:gd name="T21" fmla="*/ 207851 h 912280"/>
              <a:gd name="T22" fmla="*/ 174373 w 720031"/>
              <a:gd name="T23" fmla="*/ 230664 h 912280"/>
              <a:gd name="T24" fmla="*/ 147976 w 720031"/>
              <a:gd name="T25" fmla="*/ 276294 h 912280"/>
              <a:gd name="T26" fmla="*/ 100460 w 720031"/>
              <a:gd name="T27" fmla="*/ 357404 h 912280"/>
              <a:gd name="T28" fmla="*/ 87259 w 720031"/>
              <a:gd name="T29" fmla="*/ 400494 h 912280"/>
              <a:gd name="T30" fmla="*/ 118939 w 720031"/>
              <a:gd name="T31" fmla="*/ 441051 h 912280"/>
              <a:gd name="T32" fmla="*/ 55581 w 720031"/>
              <a:gd name="T33" fmla="*/ 463863 h 912280"/>
              <a:gd name="T34" fmla="*/ 42382 w 720031"/>
              <a:gd name="T35" fmla="*/ 527233 h 912280"/>
              <a:gd name="T36" fmla="*/ 23905 w 720031"/>
              <a:gd name="T37" fmla="*/ 608344 h 912280"/>
              <a:gd name="T38" fmla="*/ 15979 w 720031"/>
              <a:gd name="T39" fmla="*/ 648903 h 912280"/>
              <a:gd name="T40" fmla="*/ 50301 w 720031"/>
              <a:gd name="T41" fmla="*/ 656507 h 912280"/>
              <a:gd name="T42" fmla="*/ 15979 w 720031"/>
              <a:gd name="T43" fmla="*/ 691992 h 912280"/>
              <a:gd name="T44" fmla="*/ 68780 w 720031"/>
              <a:gd name="T45" fmla="*/ 722412 h 912280"/>
              <a:gd name="T46" fmla="*/ 134778 w 720031"/>
              <a:gd name="T47" fmla="*/ 768044 h 912280"/>
              <a:gd name="T48" fmla="*/ 132136 w 720031"/>
              <a:gd name="T49" fmla="*/ 765504 h 912280"/>
              <a:gd name="T50" fmla="*/ 161173 w 720031"/>
              <a:gd name="T51" fmla="*/ 811128 h 912280"/>
              <a:gd name="T52" fmla="*/ 184937 w 720031"/>
              <a:gd name="T53" fmla="*/ 864357 h 912280"/>
              <a:gd name="T54" fmla="*/ 237729 w 720031"/>
              <a:gd name="T55" fmla="*/ 922657 h 912280"/>
              <a:gd name="T56" fmla="*/ 311644 w 720031"/>
              <a:gd name="T57" fmla="*/ 965749 h 912280"/>
              <a:gd name="T58" fmla="*/ 372358 w 720031"/>
              <a:gd name="T59" fmla="*/ 953074 h 912280"/>
              <a:gd name="T60" fmla="*/ 454193 w 720031"/>
              <a:gd name="T61" fmla="*/ 950539 h 912280"/>
              <a:gd name="T62" fmla="*/ 501711 w 720031"/>
              <a:gd name="T63" fmla="*/ 965749 h 912280"/>
              <a:gd name="T64" fmla="*/ 543946 w 720031"/>
              <a:gd name="T65" fmla="*/ 970818 h 912280"/>
              <a:gd name="T66" fmla="*/ 599384 w 720031"/>
              <a:gd name="T67" fmla="*/ 909983 h 912280"/>
              <a:gd name="T68" fmla="*/ 633702 w 720031"/>
              <a:gd name="T69" fmla="*/ 844080 h 912280"/>
              <a:gd name="T70" fmla="*/ 654821 w 720031"/>
              <a:gd name="T71" fmla="*/ 803523 h 912280"/>
              <a:gd name="T72" fmla="*/ 694417 w 720031"/>
              <a:gd name="T73" fmla="*/ 760434 h 912280"/>
              <a:gd name="T74" fmla="*/ 728733 w 720031"/>
              <a:gd name="T75" fmla="*/ 732550 h 912280"/>
              <a:gd name="T76" fmla="*/ 773609 w 720031"/>
              <a:gd name="T77" fmla="*/ 747763 h 912280"/>
              <a:gd name="T78" fmla="*/ 770972 w 720031"/>
              <a:gd name="T79" fmla="*/ 719876 h 912280"/>
              <a:gd name="T80" fmla="*/ 726093 w 720031"/>
              <a:gd name="T81" fmla="*/ 697063 h 912280"/>
              <a:gd name="T82" fmla="*/ 739294 w 720031"/>
              <a:gd name="T83" fmla="*/ 626089 h 912280"/>
              <a:gd name="T84" fmla="*/ 715537 w 720031"/>
              <a:gd name="T85" fmla="*/ 557649 h 912280"/>
              <a:gd name="T86" fmla="*/ 728733 w 720031"/>
              <a:gd name="T87" fmla="*/ 466399 h 912280"/>
              <a:gd name="T88" fmla="*/ 686499 w 720031"/>
              <a:gd name="T89" fmla="*/ 392891 h 912280"/>
              <a:gd name="T90" fmla="*/ 594110 w 720031"/>
              <a:gd name="T91" fmla="*/ 344729 h 912280"/>
              <a:gd name="T92" fmla="*/ 572984 w 720031"/>
              <a:gd name="T93" fmla="*/ 296568 h 912280"/>
              <a:gd name="T94" fmla="*/ 514910 w 720031"/>
              <a:gd name="T95" fmla="*/ 256014 h 912280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720031" h="912280">
                <a:moveTo>
                  <a:pt x="438282" y="219075"/>
                </a:moveTo>
                <a:cubicBezTo>
                  <a:pt x="431138" y="219472"/>
                  <a:pt x="415962" y="219803"/>
                  <a:pt x="404944" y="221456"/>
                </a:cubicBezTo>
                <a:cubicBezTo>
                  <a:pt x="399980" y="222201"/>
                  <a:pt x="390657" y="226219"/>
                  <a:pt x="390657" y="226219"/>
                </a:cubicBezTo>
                <a:cubicBezTo>
                  <a:pt x="373988" y="225425"/>
                  <a:pt x="354960" y="232424"/>
                  <a:pt x="340651" y="223838"/>
                </a:cubicBezTo>
                <a:cubicBezTo>
                  <a:pt x="334351" y="220058"/>
                  <a:pt x="345491" y="190264"/>
                  <a:pt x="347794" y="183356"/>
                </a:cubicBezTo>
                <a:lnTo>
                  <a:pt x="350176" y="176213"/>
                </a:lnTo>
                <a:cubicBezTo>
                  <a:pt x="350970" y="155575"/>
                  <a:pt x="351269" y="134913"/>
                  <a:pt x="352557" y="114300"/>
                </a:cubicBezTo>
                <a:cubicBezTo>
                  <a:pt x="352858" y="109481"/>
                  <a:pt x="353767" y="104697"/>
                  <a:pt x="354938" y="100013"/>
                </a:cubicBezTo>
                <a:cubicBezTo>
                  <a:pt x="356156" y="95143"/>
                  <a:pt x="359701" y="85725"/>
                  <a:pt x="359701" y="85725"/>
                </a:cubicBezTo>
                <a:cubicBezTo>
                  <a:pt x="360495" y="80963"/>
                  <a:pt x="359923" y="75756"/>
                  <a:pt x="362082" y="71438"/>
                </a:cubicBezTo>
                <a:cubicBezTo>
                  <a:pt x="365684" y="64233"/>
                  <a:pt x="386210" y="64552"/>
                  <a:pt x="388276" y="64294"/>
                </a:cubicBezTo>
                <a:cubicBezTo>
                  <a:pt x="390657" y="62706"/>
                  <a:pt x="394858" y="62337"/>
                  <a:pt x="395419" y="59531"/>
                </a:cubicBezTo>
                <a:cubicBezTo>
                  <a:pt x="395980" y="56725"/>
                  <a:pt x="393084" y="53905"/>
                  <a:pt x="390657" y="52388"/>
                </a:cubicBezTo>
                <a:cubicBezTo>
                  <a:pt x="386790" y="49971"/>
                  <a:pt x="372422" y="46638"/>
                  <a:pt x="366844" y="45244"/>
                </a:cubicBezTo>
                <a:cubicBezTo>
                  <a:pt x="364463" y="42863"/>
                  <a:pt x="362939" y="39025"/>
                  <a:pt x="359701" y="38100"/>
                </a:cubicBezTo>
                <a:cubicBezTo>
                  <a:pt x="350317" y="35418"/>
                  <a:pt x="349440" y="42792"/>
                  <a:pt x="345413" y="47625"/>
                </a:cubicBezTo>
                <a:cubicBezTo>
                  <a:pt x="339683" y="54501"/>
                  <a:pt x="338150" y="54848"/>
                  <a:pt x="331126" y="59531"/>
                </a:cubicBezTo>
                <a:cubicBezTo>
                  <a:pt x="322659" y="58322"/>
                  <a:pt x="313501" y="59459"/>
                  <a:pt x="307313" y="52388"/>
                </a:cubicBezTo>
                <a:cubicBezTo>
                  <a:pt x="303544" y="48080"/>
                  <a:pt x="297788" y="38100"/>
                  <a:pt x="297788" y="38100"/>
                </a:cubicBezTo>
                <a:cubicBezTo>
                  <a:pt x="290992" y="17711"/>
                  <a:pt x="296654" y="29676"/>
                  <a:pt x="285882" y="14288"/>
                </a:cubicBezTo>
                <a:cubicBezTo>
                  <a:pt x="282600" y="9599"/>
                  <a:pt x="276357" y="0"/>
                  <a:pt x="276357" y="0"/>
                </a:cubicBezTo>
                <a:cubicBezTo>
                  <a:pt x="273976" y="794"/>
                  <a:pt x="269662" y="-89"/>
                  <a:pt x="269213" y="2381"/>
                </a:cubicBezTo>
                <a:cubicBezTo>
                  <a:pt x="267046" y="14301"/>
                  <a:pt x="270581" y="23155"/>
                  <a:pt x="273976" y="33338"/>
                </a:cubicBezTo>
                <a:cubicBezTo>
                  <a:pt x="257836" y="38717"/>
                  <a:pt x="275396" y="30498"/>
                  <a:pt x="264451" y="52388"/>
                </a:cubicBezTo>
                <a:cubicBezTo>
                  <a:pt x="263328" y="54633"/>
                  <a:pt x="259798" y="54458"/>
                  <a:pt x="257307" y="54769"/>
                </a:cubicBezTo>
                <a:cubicBezTo>
                  <a:pt x="247038" y="56053"/>
                  <a:pt x="236670" y="56356"/>
                  <a:pt x="226351" y="57150"/>
                </a:cubicBezTo>
                <a:cubicBezTo>
                  <a:pt x="223970" y="66675"/>
                  <a:pt x="223322" y="76811"/>
                  <a:pt x="219207" y="85725"/>
                </a:cubicBezTo>
                <a:cubicBezTo>
                  <a:pt x="218155" y="88004"/>
                  <a:pt x="214257" y="89325"/>
                  <a:pt x="212063" y="88106"/>
                </a:cubicBezTo>
                <a:cubicBezTo>
                  <a:pt x="206176" y="84835"/>
                  <a:pt x="202538" y="78581"/>
                  <a:pt x="197776" y="73819"/>
                </a:cubicBezTo>
                <a:cubicBezTo>
                  <a:pt x="195395" y="71438"/>
                  <a:pt x="193827" y="67740"/>
                  <a:pt x="190632" y="66675"/>
                </a:cubicBezTo>
                <a:lnTo>
                  <a:pt x="183488" y="64294"/>
                </a:lnTo>
                <a:cubicBezTo>
                  <a:pt x="181107" y="65088"/>
                  <a:pt x="178854" y="66675"/>
                  <a:pt x="176344" y="66675"/>
                </a:cubicBezTo>
                <a:cubicBezTo>
                  <a:pt x="169085" y="66675"/>
                  <a:pt x="163869" y="63792"/>
                  <a:pt x="157294" y="61913"/>
                </a:cubicBezTo>
                <a:cubicBezTo>
                  <a:pt x="154147" y="61014"/>
                  <a:pt x="150944" y="60325"/>
                  <a:pt x="147769" y="59531"/>
                </a:cubicBezTo>
                <a:cubicBezTo>
                  <a:pt x="139038" y="60325"/>
                  <a:pt x="130148" y="60076"/>
                  <a:pt x="121576" y="61913"/>
                </a:cubicBezTo>
                <a:cubicBezTo>
                  <a:pt x="106051" y="65240"/>
                  <a:pt x="116759" y="83129"/>
                  <a:pt x="119194" y="92869"/>
                </a:cubicBezTo>
                <a:cubicBezTo>
                  <a:pt x="120176" y="96795"/>
                  <a:pt x="120782" y="100806"/>
                  <a:pt x="121576" y="104775"/>
                </a:cubicBezTo>
                <a:cubicBezTo>
                  <a:pt x="120782" y="111125"/>
                  <a:pt x="123446" y="119042"/>
                  <a:pt x="119194" y="123825"/>
                </a:cubicBezTo>
                <a:cubicBezTo>
                  <a:pt x="115465" y="128020"/>
                  <a:pt x="105167" y="121254"/>
                  <a:pt x="102526" y="126206"/>
                </a:cubicBezTo>
                <a:cubicBezTo>
                  <a:pt x="79744" y="168923"/>
                  <a:pt x="124048" y="156888"/>
                  <a:pt x="78713" y="161925"/>
                </a:cubicBezTo>
                <a:cubicBezTo>
                  <a:pt x="79507" y="164306"/>
                  <a:pt x="79875" y="166875"/>
                  <a:pt x="81094" y="169069"/>
                </a:cubicBezTo>
                <a:cubicBezTo>
                  <a:pt x="86696" y="179152"/>
                  <a:pt x="94223" y="189921"/>
                  <a:pt x="104907" y="195263"/>
                </a:cubicBezTo>
                <a:cubicBezTo>
                  <a:pt x="107152" y="196386"/>
                  <a:pt x="109670" y="196850"/>
                  <a:pt x="112051" y="197644"/>
                </a:cubicBezTo>
                <a:cubicBezTo>
                  <a:pt x="118401" y="196850"/>
                  <a:pt x="124805" y="196408"/>
                  <a:pt x="131101" y="195263"/>
                </a:cubicBezTo>
                <a:cubicBezTo>
                  <a:pt x="133570" y="194814"/>
                  <a:pt x="135734" y="192881"/>
                  <a:pt x="138244" y="192881"/>
                </a:cubicBezTo>
                <a:cubicBezTo>
                  <a:pt x="141517" y="192881"/>
                  <a:pt x="144594" y="194469"/>
                  <a:pt x="147769" y="195263"/>
                </a:cubicBezTo>
                <a:cubicBezTo>
                  <a:pt x="153759" y="213227"/>
                  <a:pt x="145677" y="191075"/>
                  <a:pt x="154913" y="209550"/>
                </a:cubicBezTo>
                <a:cubicBezTo>
                  <a:pt x="156035" y="211795"/>
                  <a:pt x="156500" y="214313"/>
                  <a:pt x="157294" y="216694"/>
                </a:cubicBezTo>
                <a:cubicBezTo>
                  <a:pt x="156500" y="220663"/>
                  <a:pt x="155978" y="224695"/>
                  <a:pt x="154913" y="228600"/>
                </a:cubicBezTo>
                <a:cubicBezTo>
                  <a:pt x="153592" y="233443"/>
                  <a:pt x="151369" y="238018"/>
                  <a:pt x="150151" y="242888"/>
                </a:cubicBezTo>
                <a:cubicBezTo>
                  <a:pt x="149357" y="246063"/>
                  <a:pt x="149584" y="249690"/>
                  <a:pt x="147769" y="252413"/>
                </a:cubicBezTo>
                <a:cubicBezTo>
                  <a:pt x="145131" y="256370"/>
                  <a:pt x="137557" y="258198"/>
                  <a:pt x="133482" y="259556"/>
                </a:cubicBezTo>
                <a:cubicBezTo>
                  <a:pt x="138051" y="286977"/>
                  <a:pt x="138562" y="283901"/>
                  <a:pt x="133482" y="326231"/>
                </a:cubicBezTo>
                <a:cubicBezTo>
                  <a:pt x="133141" y="329073"/>
                  <a:pt x="130954" y="331587"/>
                  <a:pt x="128719" y="333375"/>
                </a:cubicBezTo>
                <a:cubicBezTo>
                  <a:pt x="126759" y="334943"/>
                  <a:pt x="123957" y="334962"/>
                  <a:pt x="121576" y="335756"/>
                </a:cubicBezTo>
                <a:cubicBezTo>
                  <a:pt x="115456" y="334991"/>
                  <a:pt x="98083" y="330780"/>
                  <a:pt x="90619" y="335756"/>
                </a:cubicBezTo>
                <a:cubicBezTo>
                  <a:pt x="88530" y="337148"/>
                  <a:pt x="88847" y="340465"/>
                  <a:pt x="88238" y="342900"/>
                </a:cubicBezTo>
                <a:cubicBezTo>
                  <a:pt x="87256" y="346826"/>
                  <a:pt x="86922" y="350901"/>
                  <a:pt x="85857" y="354806"/>
                </a:cubicBezTo>
                <a:cubicBezTo>
                  <a:pt x="84536" y="359649"/>
                  <a:pt x="82682" y="364331"/>
                  <a:pt x="81094" y="369094"/>
                </a:cubicBezTo>
                <a:cubicBezTo>
                  <a:pt x="80300" y="371475"/>
                  <a:pt x="80488" y="374463"/>
                  <a:pt x="78713" y="376238"/>
                </a:cubicBezTo>
                <a:lnTo>
                  <a:pt x="69188" y="385763"/>
                </a:lnTo>
                <a:cubicBezTo>
                  <a:pt x="89991" y="422167"/>
                  <a:pt x="62454" y="385554"/>
                  <a:pt x="116813" y="400050"/>
                </a:cubicBezTo>
                <a:cubicBezTo>
                  <a:pt x="120724" y="401093"/>
                  <a:pt x="116677" y="408588"/>
                  <a:pt x="114432" y="411956"/>
                </a:cubicBezTo>
                <a:cubicBezTo>
                  <a:pt x="113040" y="414045"/>
                  <a:pt x="109723" y="413729"/>
                  <a:pt x="107288" y="414338"/>
                </a:cubicBezTo>
                <a:cubicBezTo>
                  <a:pt x="93233" y="417852"/>
                  <a:pt x="85445" y="417622"/>
                  <a:pt x="69188" y="419100"/>
                </a:cubicBezTo>
                <a:cubicBezTo>
                  <a:pt x="66807" y="420688"/>
                  <a:pt x="64529" y="422443"/>
                  <a:pt x="62044" y="423863"/>
                </a:cubicBezTo>
                <a:cubicBezTo>
                  <a:pt x="58962" y="425624"/>
                  <a:pt x="55029" y="426115"/>
                  <a:pt x="52519" y="428625"/>
                </a:cubicBezTo>
                <a:cubicBezTo>
                  <a:pt x="50744" y="430400"/>
                  <a:pt x="50932" y="433388"/>
                  <a:pt x="50138" y="435769"/>
                </a:cubicBezTo>
                <a:cubicBezTo>
                  <a:pt x="49344" y="442913"/>
                  <a:pt x="48850" y="450096"/>
                  <a:pt x="47757" y="457200"/>
                </a:cubicBezTo>
                <a:cubicBezTo>
                  <a:pt x="46902" y="462758"/>
                  <a:pt x="44774" y="468531"/>
                  <a:pt x="42994" y="473869"/>
                </a:cubicBezTo>
                <a:cubicBezTo>
                  <a:pt x="42200" y="478631"/>
                  <a:pt x="41660" y="483443"/>
                  <a:pt x="40613" y="488156"/>
                </a:cubicBezTo>
                <a:cubicBezTo>
                  <a:pt x="40069" y="490606"/>
                  <a:pt x="38470" y="492801"/>
                  <a:pt x="38232" y="495300"/>
                </a:cubicBezTo>
                <a:cubicBezTo>
                  <a:pt x="36875" y="509545"/>
                  <a:pt x="38411" y="524084"/>
                  <a:pt x="35851" y="538163"/>
                </a:cubicBezTo>
                <a:cubicBezTo>
                  <a:pt x="35141" y="542068"/>
                  <a:pt x="31014" y="544459"/>
                  <a:pt x="28707" y="547688"/>
                </a:cubicBezTo>
                <a:cubicBezTo>
                  <a:pt x="27043" y="550017"/>
                  <a:pt x="25532" y="552450"/>
                  <a:pt x="23944" y="554831"/>
                </a:cubicBezTo>
                <a:cubicBezTo>
                  <a:pt x="23150" y="560387"/>
                  <a:pt x="26130" y="568237"/>
                  <a:pt x="21563" y="571500"/>
                </a:cubicBezTo>
                <a:cubicBezTo>
                  <a:pt x="17478" y="574418"/>
                  <a:pt x="7276" y="566738"/>
                  <a:pt x="7276" y="566738"/>
                </a:cubicBezTo>
                <a:cubicBezTo>
                  <a:pt x="4895" y="567532"/>
                  <a:pt x="359" y="566619"/>
                  <a:pt x="132" y="569119"/>
                </a:cubicBezTo>
                <a:cubicBezTo>
                  <a:pt x="-885" y="580305"/>
                  <a:pt x="4114" y="592755"/>
                  <a:pt x="9657" y="602456"/>
                </a:cubicBezTo>
                <a:cubicBezTo>
                  <a:pt x="11077" y="604941"/>
                  <a:pt x="12832" y="607219"/>
                  <a:pt x="14419" y="609600"/>
                </a:cubicBezTo>
                <a:cubicBezTo>
                  <a:pt x="19182" y="608806"/>
                  <a:pt x="24126" y="608746"/>
                  <a:pt x="28707" y="607219"/>
                </a:cubicBezTo>
                <a:cubicBezTo>
                  <a:pt x="31422" y="606314"/>
                  <a:pt x="32989" y="602456"/>
                  <a:pt x="35851" y="602456"/>
                </a:cubicBezTo>
                <a:cubicBezTo>
                  <a:pt x="38713" y="602456"/>
                  <a:pt x="40613" y="605631"/>
                  <a:pt x="42994" y="607219"/>
                </a:cubicBezTo>
                <a:cubicBezTo>
                  <a:pt x="43788" y="610394"/>
                  <a:pt x="46316" y="613609"/>
                  <a:pt x="45376" y="616744"/>
                </a:cubicBezTo>
                <a:cubicBezTo>
                  <a:pt x="41726" y="628911"/>
                  <a:pt x="38094" y="631066"/>
                  <a:pt x="28707" y="633413"/>
                </a:cubicBezTo>
                <a:cubicBezTo>
                  <a:pt x="24781" y="634395"/>
                  <a:pt x="20770" y="635000"/>
                  <a:pt x="16801" y="635794"/>
                </a:cubicBezTo>
                <a:cubicBezTo>
                  <a:pt x="15213" y="638175"/>
                  <a:pt x="12509" y="640115"/>
                  <a:pt x="12038" y="642938"/>
                </a:cubicBezTo>
                <a:cubicBezTo>
                  <a:pt x="11625" y="645414"/>
                  <a:pt x="13729" y="647668"/>
                  <a:pt x="14419" y="650081"/>
                </a:cubicBezTo>
                <a:cubicBezTo>
                  <a:pt x="17100" y="659463"/>
                  <a:pt x="15020" y="660800"/>
                  <a:pt x="23944" y="666750"/>
                </a:cubicBezTo>
                <a:cubicBezTo>
                  <a:pt x="28476" y="669772"/>
                  <a:pt x="46350" y="671312"/>
                  <a:pt x="47757" y="671513"/>
                </a:cubicBezTo>
                <a:cubicBezTo>
                  <a:pt x="50138" y="672307"/>
                  <a:pt x="52656" y="672772"/>
                  <a:pt x="54901" y="673894"/>
                </a:cubicBezTo>
                <a:cubicBezTo>
                  <a:pt x="57461" y="675174"/>
                  <a:pt x="59283" y="677903"/>
                  <a:pt x="62044" y="678656"/>
                </a:cubicBezTo>
                <a:cubicBezTo>
                  <a:pt x="68218" y="680340"/>
                  <a:pt x="74744" y="680244"/>
                  <a:pt x="81094" y="681038"/>
                </a:cubicBezTo>
                <a:cubicBezTo>
                  <a:pt x="83117" y="683061"/>
                  <a:pt x="95850" y="697660"/>
                  <a:pt x="102526" y="700088"/>
                </a:cubicBezTo>
                <a:cubicBezTo>
                  <a:pt x="108677" y="702325"/>
                  <a:pt x="121576" y="704850"/>
                  <a:pt x="121576" y="704850"/>
                </a:cubicBezTo>
                <a:cubicBezTo>
                  <a:pt x="127285" y="721979"/>
                  <a:pt x="121576" y="700588"/>
                  <a:pt x="121576" y="721519"/>
                </a:cubicBezTo>
                <a:cubicBezTo>
                  <a:pt x="121576" y="727918"/>
                  <a:pt x="123163" y="734219"/>
                  <a:pt x="123957" y="740569"/>
                </a:cubicBezTo>
                <a:cubicBezTo>
                  <a:pt x="127926" y="739775"/>
                  <a:pt x="133001" y="741050"/>
                  <a:pt x="135863" y="738188"/>
                </a:cubicBezTo>
                <a:cubicBezTo>
                  <a:pt x="137638" y="736413"/>
                  <a:pt x="134874" y="733133"/>
                  <a:pt x="133482" y="731044"/>
                </a:cubicBezTo>
                <a:cubicBezTo>
                  <a:pt x="129815" y="725543"/>
                  <a:pt x="124466" y="722652"/>
                  <a:pt x="119194" y="719138"/>
                </a:cubicBezTo>
                <a:cubicBezTo>
                  <a:pt x="119988" y="723900"/>
                  <a:pt x="120529" y="728712"/>
                  <a:pt x="121576" y="733425"/>
                </a:cubicBezTo>
                <a:cubicBezTo>
                  <a:pt x="122121" y="735875"/>
                  <a:pt x="122350" y="738641"/>
                  <a:pt x="123957" y="740569"/>
                </a:cubicBezTo>
                <a:cubicBezTo>
                  <a:pt x="126498" y="743618"/>
                  <a:pt x="130469" y="745130"/>
                  <a:pt x="133482" y="747713"/>
                </a:cubicBezTo>
                <a:cubicBezTo>
                  <a:pt x="140615" y="753826"/>
                  <a:pt x="140488" y="754649"/>
                  <a:pt x="145388" y="762000"/>
                </a:cubicBezTo>
                <a:cubicBezTo>
                  <a:pt x="144594" y="764381"/>
                  <a:pt x="144130" y="766899"/>
                  <a:pt x="143007" y="769144"/>
                </a:cubicBezTo>
                <a:cubicBezTo>
                  <a:pt x="133773" y="787611"/>
                  <a:pt x="141848" y="765475"/>
                  <a:pt x="135863" y="783431"/>
                </a:cubicBezTo>
                <a:cubicBezTo>
                  <a:pt x="136657" y="792162"/>
                  <a:pt x="131802" y="803678"/>
                  <a:pt x="138244" y="809625"/>
                </a:cubicBezTo>
                <a:cubicBezTo>
                  <a:pt x="145267" y="816108"/>
                  <a:pt x="157447" y="810131"/>
                  <a:pt x="166819" y="812006"/>
                </a:cubicBezTo>
                <a:cubicBezTo>
                  <a:pt x="169625" y="812567"/>
                  <a:pt x="171764" y="814937"/>
                  <a:pt x="173963" y="816769"/>
                </a:cubicBezTo>
                <a:cubicBezTo>
                  <a:pt x="183756" y="824930"/>
                  <a:pt x="190840" y="837321"/>
                  <a:pt x="197776" y="847725"/>
                </a:cubicBezTo>
                <a:lnTo>
                  <a:pt x="207301" y="862013"/>
                </a:lnTo>
                <a:cubicBezTo>
                  <a:pt x="209682" y="863600"/>
                  <a:pt x="211829" y="865613"/>
                  <a:pt x="214444" y="866775"/>
                </a:cubicBezTo>
                <a:cubicBezTo>
                  <a:pt x="231960" y="874560"/>
                  <a:pt x="224340" y="867950"/>
                  <a:pt x="238257" y="876300"/>
                </a:cubicBezTo>
                <a:cubicBezTo>
                  <a:pt x="247107" y="881610"/>
                  <a:pt x="253344" y="885357"/>
                  <a:pt x="259688" y="892969"/>
                </a:cubicBezTo>
                <a:cubicBezTo>
                  <a:pt x="261520" y="895168"/>
                  <a:pt x="262427" y="898089"/>
                  <a:pt x="264451" y="900113"/>
                </a:cubicBezTo>
                <a:cubicBezTo>
                  <a:pt x="270251" y="905913"/>
                  <a:pt x="273468" y="905070"/>
                  <a:pt x="281119" y="907256"/>
                </a:cubicBezTo>
                <a:cubicBezTo>
                  <a:pt x="283533" y="907946"/>
                  <a:pt x="285882" y="908844"/>
                  <a:pt x="288263" y="909638"/>
                </a:cubicBezTo>
                <a:cubicBezTo>
                  <a:pt x="300169" y="908844"/>
                  <a:pt x="312366" y="909989"/>
                  <a:pt x="323982" y="907256"/>
                </a:cubicBezTo>
                <a:cubicBezTo>
                  <a:pt x="326768" y="906601"/>
                  <a:pt x="326721" y="902136"/>
                  <a:pt x="328744" y="900113"/>
                </a:cubicBezTo>
                <a:cubicBezTo>
                  <a:pt x="330768" y="898089"/>
                  <a:pt x="333507" y="896938"/>
                  <a:pt x="335888" y="895350"/>
                </a:cubicBezTo>
                <a:cubicBezTo>
                  <a:pt x="349382" y="896144"/>
                  <a:pt x="362919" y="896386"/>
                  <a:pt x="376369" y="897731"/>
                </a:cubicBezTo>
                <a:cubicBezTo>
                  <a:pt x="378867" y="897981"/>
                  <a:pt x="381003" y="900113"/>
                  <a:pt x="383513" y="900113"/>
                </a:cubicBezTo>
                <a:cubicBezTo>
                  <a:pt x="389912" y="900113"/>
                  <a:pt x="396213" y="898525"/>
                  <a:pt x="402563" y="897731"/>
                </a:cubicBezTo>
                <a:cubicBezTo>
                  <a:pt x="404944" y="896144"/>
                  <a:pt x="406855" y="893207"/>
                  <a:pt x="409707" y="892969"/>
                </a:cubicBezTo>
                <a:cubicBezTo>
                  <a:pt x="416870" y="892372"/>
                  <a:pt x="424464" y="892681"/>
                  <a:pt x="431138" y="895350"/>
                </a:cubicBezTo>
                <a:cubicBezTo>
                  <a:pt x="433469" y="896282"/>
                  <a:pt x="432396" y="900249"/>
                  <a:pt x="433519" y="902494"/>
                </a:cubicBezTo>
                <a:cubicBezTo>
                  <a:pt x="437827" y="911111"/>
                  <a:pt x="437187" y="909273"/>
                  <a:pt x="445426" y="912019"/>
                </a:cubicBezTo>
                <a:cubicBezTo>
                  <a:pt x="447807" y="910431"/>
                  <a:pt x="450545" y="909280"/>
                  <a:pt x="452569" y="907256"/>
                </a:cubicBezTo>
                <a:cubicBezTo>
                  <a:pt x="454593" y="905232"/>
                  <a:pt x="454526" y="900674"/>
                  <a:pt x="457332" y="900113"/>
                </a:cubicBezTo>
                <a:cubicBezTo>
                  <a:pt x="463607" y="898858"/>
                  <a:pt x="470032" y="901700"/>
                  <a:pt x="476382" y="902494"/>
                </a:cubicBezTo>
                <a:cubicBezTo>
                  <a:pt x="478763" y="903288"/>
                  <a:pt x="481437" y="903483"/>
                  <a:pt x="483526" y="904875"/>
                </a:cubicBezTo>
                <a:cubicBezTo>
                  <a:pt x="486328" y="906743"/>
                  <a:pt x="487367" y="911359"/>
                  <a:pt x="490669" y="912019"/>
                </a:cubicBezTo>
                <a:cubicBezTo>
                  <a:pt x="496173" y="913120"/>
                  <a:pt x="501782" y="910432"/>
                  <a:pt x="507338" y="909638"/>
                </a:cubicBezTo>
                <a:cubicBezTo>
                  <a:pt x="508132" y="895350"/>
                  <a:pt x="502549" y="879159"/>
                  <a:pt x="509719" y="866775"/>
                </a:cubicBezTo>
                <a:cubicBezTo>
                  <a:pt x="513716" y="859871"/>
                  <a:pt x="526086" y="867258"/>
                  <a:pt x="533532" y="864394"/>
                </a:cubicBezTo>
                <a:cubicBezTo>
                  <a:pt x="537236" y="862969"/>
                  <a:pt x="537870" y="857675"/>
                  <a:pt x="540676" y="854869"/>
                </a:cubicBezTo>
                <a:cubicBezTo>
                  <a:pt x="548880" y="846665"/>
                  <a:pt x="557332" y="849049"/>
                  <a:pt x="569251" y="847725"/>
                </a:cubicBezTo>
                <a:cubicBezTo>
                  <a:pt x="567663" y="841375"/>
                  <a:pt x="565772" y="835093"/>
                  <a:pt x="564488" y="828675"/>
                </a:cubicBezTo>
                <a:cubicBezTo>
                  <a:pt x="561615" y="814308"/>
                  <a:pt x="563387" y="820609"/>
                  <a:pt x="559726" y="809625"/>
                </a:cubicBezTo>
                <a:cubicBezTo>
                  <a:pt x="562380" y="788390"/>
                  <a:pt x="555967" y="788480"/>
                  <a:pt x="571632" y="792956"/>
                </a:cubicBezTo>
                <a:cubicBezTo>
                  <a:pt x="574046" y="793646"/>
                  <a:pt x="576395" y="794544"/>
                  <a:pt x="578776" y="795338"/>
                </a:cubicBezTo>
                <a:cubicBezTo>
                  <a:pt x="581157" y="793750"/>
                  <a:pt x="584131" y="792810"/>
                  <a:pt x="585919" y="790575"/>
                </a:cubicBezTo>
                <a:cubicBezTo>
                  <a:pt x="587487" y="788615"/>
                  <a:pt x="587969" y="785919"/>
                  <a:pt x="588301" y="783431"/>
                </a:cubicBezTo>
                <a:cubicBezTo>
                  <a:pt x="589564" y="773957"/>
                  <a:pt x="589419" y="764330"/>
                  <a:pt x="590682" y="754856"/>
                </a:cubicBezTo>
                <a:cubicBezTo>
                  <a:pt x="591742" y="746904"/>
                  <a:pt x="594490" y="746286"/>
                  <a:pt x="600207" y="740569"/>
                </a:cubicBezTo>
                <a:cubicBezTo>
                  <a:pt x="603931" y="733120"/>
                  <a:pt x="604872" y="728727"/>
                  <a:pt x="612113" y="723900"/>
                </a:cubicBezTo>
                <a:cubicBezTo>
                  <a:pt x="614202" y="722508"/>
                  <a:pt x="616876" y="722313"/>
                  <a:pt x="619257" y="721519"/>
                </a:cubicBezTo>
                <a:cubicBezTo>
                  <a:pt x="621638" y="719138"/>
                  <a:pt x="623844" y="716567"/>
                  <a:pt x="626401" y="714375"/>
                </a:cubicBezTo>
                <a:cubicBezTo>
                  <a:pt x="629414" y="711792"/>
                  <a:pt x="633385" y="710280"/>
                  <a:pt x="635926" y="707231"/>
                </a:cubicBezTo>
                <a:cubicBezTo>
                  <a:pt x="637533" y="705303"/>
                  <a:pt x="637088" y="702282"/>
                  <a:pt x="638307" y="700088"/>
                </a:cubicBezTo>
                <a:cubicBezTo>
                  <a:pt x="641087" y="695084"/>
                  <a:pt x="647832" y="685800"/>
                  <a:pt x="647832" y="685800"/>
                </a:cubicBezTo>
                <a:cubicBezTo>
                  <a:pt x="651007" y="686594"/>
                  <a:pt x="655227" y="685696"/>
                  <a:pt x="657357" y="688181"/>
                </a:cubicBezTo>
                <a:cubicBezTo>
                  <a:pt x="660624" y="691993"/>
                  <a:pt x="659334" y="698292"/>
                  <a:pt x="662119" y="702469"/>
                </a:cubicBezTo>
                <a:lnTo>
                  <a:pt x="666882" y="709613"/>
                </a:lnTo>
                <a:cubicBezTo>
                  <a:pt x="678105" y="707742"/>
                  <a:pt x="680750" y="707691"/>
                  <a:pt x="690694" y="704850"/>
                </a:cubicBezTo>
                <a:cubicBezTo>
                  <a:pt x="693108" y="704160"/>
                  <a:pt x="695388" y="703013"/>
                  <a:pt x="697838" y="702469"/>
                </a:cubicBezTo>
                <a:cubicBezTo>
                  <a:pt x="702551" y="701422"/>
                  <a:pt x="707363" y="700882"/>
                  <a:pt x="712126" y="700088"/>
                </a:cubicBezTo>
                <a:cubicBezTo>
                  <a:pt x="714507" y="698500"/>
                  <a:pt x="718364" y="698040"/>
                  <a:pt x="719269" y="695325"/>
                </a:cubicBezTo>
                <a:cubicBezTo>
                  <a:pt x="723569" y="682425"/>
                  <a:pt x="708533" y="684408"/>
                  <a:pt x="702601" y="683419"/>
                </a:cubicBezTo>
                <a:cubicBezTo>
                  <a:pt x="700220" y="681038"/>
                  <a:pt x="697613" y="678862"/>
                  <a:pt x="695457" y="676275"/>
                </a:cubicBezTo>
                <a:cubicBezTo>
                  <a:pt x="693625" y="674076"/>
                  <a:pt x="692718" y="671155"/>
                  <a:pt x="690694" y="669131"/>
                </a:cubicBezTo>
                <a:cubicBezTo>
                  <a:pt x="688671" y="667108"/>
                  <a:pt x="686036" y="665789"/>
                  <a:pt x="683551" y="664369"/>
                </a:cubicBezTo>
                <a:cubicBezTo>
                  <a:pt x="678248" y="661338"/>
                  <a:pt x="672821" y="658710"/>
                  <a:pt x="666882" y="657225"/>
                </a:cubicBezTo>
                <a:cubicBezTo>
                  <a:pt x="662956" y="656243"/>
                  <a:pt x="658945" y="655638"/>
                  <a:pt x="654976" y="654844"/>
                </a:cubicBezTo>
                <a:cubicBezTo>
                  <a:pt x="655770" y="650875"/>
                  <a:pt x="655349" y="646452"/>
                  <a:pt x="657357" y="642938"/>
                </a:cubicBezTo>
                <a:cubicBezTo>
                  <a:pt x="658777" y="640453"/>
                  <a:pt x="662477" y="640199"/>
                  <a:pt x="664501" y="638175"/>
                </a:cubicBezTo>
                <a:cubicBezTo>
                  <a:pt x="669116" y="633560"/>
                  <a:pt x="669708" y="629697"/>
                  <a:pt x="671644" y="623888"/>
                </a:cubicBezTo>
                <a:cubicBezTo>
                  <a:pt x="671475" y="621865"/>
                  <a:pt x="671649" y="596751"/>
                  <a:pt x="666882" y="588169"/>
                </a:cubicBezTo>
                <a:cubicBezTo>
                  <a:pt x="658819" y="573656"/>
                  <a:pt x="657915" y="578494"/>
                  <a:pt x="654976" y="566738"/>
                </a:cubicBezTo>
                <a:cubicBezTo>
                  <a:pt x="653994" y="562811"/>
                  <a:pt x="653166" y="558838"/>
                  <a:pt x="652594" y="554831"/>
                </a:cubicBezTo>
                <a:cubicBezTo>
                  <a:pt x="651577" y="547716"/>
                  <a:pt x="651829" y="540404"/>
                  <a:pt x="650213" y="533400"/>
                </a:cubicBezTo>
                <a:cubicBezTo>
                  <a:pt x="649415" y="529941"/>
                  <a:pt x="647038" y="527050"/>
                  <a:pt x="645451" y="523875"/>
                </a:cubicBezTo>
                <a:cubicBezTo>
                  <a:pt x="646245" y="503238"/>
                  <a:pt x="646411" y="482567"/>
                  <a:pt x="647832" y="461963"/>
                </a:cubicBezTo>
                <a:cubicBezTo>
                  <a:pt x="648005" y="459459"/>
                  <a:pt x="649090" y="457064"/>
                  <a:pt x="650213" y="454819"/>
                </a:cubicBezTo>
                <a:cubicBezTo>
                  <a:pt x="651493" y="452259"/>
                  <a:pt x="653388" y="450056"/>
                  <a:pt x="654976" y="447675"/>
                </a:cubicBezTo>
                <a:cubicBezTo>
                  <a:pt x="655770" y="444500"/>
                  <a:pt x="656894" y="441390"/>
                  <a:pt x="657357" y="438150"/>
                </a:cubicBezTo>
                <a:cubicBezTo>
                  <a:pt x="661961" y="405920"/>
                  <a:pt x="656595" y="423769"/>
                  <a:pt x="662119" y="407194"/>
                </a:cubicBezTo>
                <a:cubicBezTo>
                  <a:pt x="660667" y="397030"/>
                  <a:pt x="660589" y="384233"/>
                  <a:pt x="652594" y="376238"/>
                </a:cubicBezTo>
                <a:cubicBezTo>
                  <a:pt x="650570" y="374214"/>
                  <a:pt x="648249" y="372075"/>
                  <a:pt x="645451" y="371475"/>
                </a:cubicBezTo>
                <a:cubicBezTo>
                  <a:pt x="636878" y="369638"/>
                  <a:pt x="627988" y="369888"/>
                  <a:pt x="619257" y="369094"/>
                </a:cubicBezTo>
                <a:cubicBezTo>
                  <a:pt x="599362" y="355831"/>
                  <a:pt x="609020" y="363619"/>
                  <a:pt x="590682" y="345281"/>
                </a:cubicBezTo>
                <a:cubicBezTo>
                  <a:pt x="588301" y="342900"/>
                  <a:pt x="586733" y="339203"/>
                  <a:pt x="583538" y="338138"/>
                </a:cubicBezTo>
                <a:cubicBezTo>
                  <a:pt x="570323" y="333732"/>
                  <a:pt x="578885" y="336067"/>
                  <a:pt x="557344" y="333375"/>
                </a:cubicBezTo>
                <a:cubicBezTo>
                  <a:pt x="546959" y="329914"/>
                  <a:pt x="543461" y="330140"/>
                  <a:pt x="535913" y="323850"/>
                </a:cubicBezTo>
                <a:cubicBezTo>
                  <a:pt x="533326" y="321694"/>
                  <a:pt x="531150" y="319087"/>
                  <a:pt x="528769" y="316706"/>
                </a:cubicBezTo>
                <a:cubicBezTo>
                  <a:pt x="527975" y="314325"/>
                  <a:pt x="526880" y="312024"/>
                  <a:pt x="526388" y="309563"/>
                </a:cubicBezTo>
                <a:cubicBezTo>
                  <a:pt x="524926" y="302254"/>
                  <a:pt x="525212" y="292922"/>
                  <a:pt x="521626" y="285750"/>
                </a:cubicBezTo>
                <a:cubicBezTo>
                  <a:pt x="520346" y="283190"/>
                  <a:pt x="518451" y="280987"/>
                  <a:pt x="516863" y="278606"/>
                </a:cubicBezTo>
                <a:cubicBezTo>
                  <a:pt x="513869" y="269623"/>
                  <a:pt x="513145" y="265363"/>
                  <a:pt x="504957" y="257175"/>
                </a:cubicBezTo>
                <a:cubicBezTo>
                  <a:pt x="502576" y="254794"/>
                  <a:pt x="501051" y="250956"/>
                  <a:pt x="497813" y="250031"/>
                </a:cubicBezTo>
                <a:cubicBezTo>
                  <a:pt x="489383" y="247622"/>
                  <a:pt x="480350" y="248444"/>
                  <a:pt x="471619" y="247650"/>
                </a:cubicBezTo>
                <a:cubicBezTo>
                  <a:pt x="469238" y="245269"/>
                  <a:pt x="466147" y="243430"/>
                  <a:pt x="464476" y="240506"/>
                </a:cubicBezTo>
                <a:cubicBezTo>
                  <a:pt x="462852" y="237664"/>
                  <a:pt x="463718" y="233823"/>
                  <a:pt x="462094" y="230981"/>
                </a:cubicBezTo>
                <a:cubicBezTo>
                  <a:pt x="461040" y="229137"/>
                  <a:pt x="450857" y="219482"/>
                  <a:pt x="447807" y="219075"/>
                </a:cubicBezTo>
                <a:cubicBezTo>
                  <a:pt x="438366" y="217816"/>
                  <a:pt x="445426" y="218678"/>
                  <a:pt x="438282" y="219075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46" name="Полилиния 245"/>
          <p:cNvSpPr>
            <a:spLocks/>
          </p:cNvSpPr>
          <p:nvPr/>
        </p:nvSpPr>
        <p:spPr bwMode="auto">
          <a:xfrm rot="21334256">
            <a:off x="16306203" y="3751901"/>
            <a:ext cx="624483" cy="392368"/>
          </a:xfrm>
          <a:custGeom>
            <a:avLst/>
            <a:gdLst>
              <a:gd name="T0" fmla="*/ 65738 w 720900"/>
              <a:gd name="T1" fmla="*/ 38693 h 384825"/>
              <a:gd name="T2" fmla="*/ 72597 w 720900"/>
              <a:gd name="T3" fmla="*/ 23811 h 384825"/>
              <a:gd name="T4" fmla="*/ 96708 w 720900"/>
              <a:gd name="T5" fmla="*/ 17859 h 384825"/>
              <a:gd name="T6" fmla="*/ 131184 w 720900"/>
              <a:gd name="T7" fmla="*/ 0 h 384825"/>
              <a:gd name="T8" fmla="*/ 151849 w 720900"/>
              <a:gd name="T9" fmla="*/ 41668 h 384825"/>
              <a:gd name="T10" fmla="*/ 175961 w 720900"/>
              <a:gd name="T11" fmla="*/ 71431 h 384825"/>
              <a:gd name="T12" fmla="*/ 193186 w 720900"/>
              <a:gd name="T13" fmla="*/ 56551 h 384825"/>
              <a:gd name="T14" fmla="*/ 227638 w 720900"/>
              <a:gd name="T15" fmla="*/ 62504 h 384825"/>
              <a:gd name="T16" fmla="*/ 317206 w 720900"/>
              <a:gd name="T17" fmla="*/ 74408 h 384825"/>
              <a:gd name="T18" fmla="*/ 324097 w 720900"/>
              <a:gd name="T19" fmla="*/ 119053 h 384825"/>
              <a:gd name="T20" fmla="*/ 358546 w 720900"/>
              <a:gd name="T21" fmla="*/ 119053 h 384825"/>
              <a:gd name="T22" fmla="*/ 334432 w 720900"/>
              <a:gd name="T23" fmla="*/ 74408 h 384825"/>
              <a:gd name="T24" fmla="*/ 361991 w 720900"/>
              <a:gd name="T25" fmla="*/ 44645 h 384825"/>
              <a:gd name="T26" fmla="*/ 437779 w 720900"/>
              <a:gd name="T27" fmla="*/ 59529 h 384825"/>
              <a:gd name="T28" fmla="*/ 417111 w 720900"/>
              <a:gd name="T29" fmla="*/ 71431 h 384825"/>
              <a:gd name="T30" fmla="*/ 448119 w 720900"/>
              <a:gd name="T31" fmla="*/ 80362 h 384825"/>
              <a:gd name="T32" fmla="*/ 475673 w 720900"/>
              <a:gd name="T33" fmla="*/ 86313 h 384825"/>
              <a:gd name="T34" fmla="*/ 510125 w 720900"/>
              <a:gd name="T35" fmla="*/ 107148 h 384825"/>
              <a:gd name="T36" fmla="*/ 513570 w 720900"/>
              <a:gd name="T37" fmla="*/ 125006 h 384825"/>
              <a:gd name="T38" fmla="*/ 506680 w 720900"/>
              <a:gd name="T39" fmla="*/ 154772 h 384825"/>
              <a:gd name="T40" fmla="*/ 592808 w 720900"/>
              <a:gd name="T41" fmla="*/ 175603 h 384825"/>
              <a:gd name="T42" fmla="*/ 592808 w 720900"/>
              <a:gd name="T43" fmla="*/ 154772 h 384825"/>
              <a:gd name="T44" fmla="*/ 634144 w 720900"/>
              <a:gd name="T45" fmla="*/ 142865 h 384825"/>
              <a:gd name="T46" fmla="*/ 696154 w 720900"/>
              <a:gd name="T47" fmla="*/ 154772 h 384825"/>
              <a:gd name="T48" fmla="*/ 682373 w 720900"/>
              <a:gd name="T49" fmla="*/ 187509 h 384825"/>
              <a:gd name="T50" fmla="*/ 692711 w 720900"/>
              <a:gd name="T51" fmla="*/ 202392 h 384825"/>
              <a:gd name="T52" fmla="*/ 699600 w 720900"/>
              <a:gd name="T53" fmla="*/ 223229 h 384825"/>
              <a:gd name="T54" fmla="*/ 658260 w 720900"/>
              <a:gd name="T55" fmla="*/ 235129 h 384825"/>
              <a:gd name="T56" fmla="*/ 620363 w 720900"/>
              <a:gd name="T57" fmla="*/ 244060 h 384825"/>
              <a:gd name="T58" fmla="*/ 565246 w 720900"/>
              <a:gd name="T59" fmla="*/ 270849 h 384825"/>
              <a:gd name="T60" fmla="*/ 451561 w 720900"/>
              <a:gd name="T61" fmla="*/ 279776 h 384825"/>
              <a:gd name="T62" fmla="*/ 420558 w 720900"/>
              <a:gd name="T63" fmla="*/ 300618 h 384825"/>
              <a:gd name="T64" fmla="*/ 410217 w 720900"/>
              <a:gd name="T65" fmla="*/ 321445 h 384825"/>
              <a:gd name="T66" fmla="*/ 386104 w 720900"/>
              <a:gd name="T67" fmla="*/ 309528 h 384825"/>
              <a:gd name="T68" fmla="*/ 341320 w 720900"/>
              <a:gd name="T69" fmla="*/ 321445 h 384825"/>
              <a:gd name="T70" fmla="*/ 317206 w 720900"/>
              <a:gd name="T71" fmla="*/ 321445 h 384825"/>
              <a:gd name="T72" fmla="*/ 303429 w 720900"/>
              <a:gd name="T73" fmla="*/ 276800 h 384825"/>
              <a:gd name="T74" fmla="*/ 255204 w 720900"/>
              <a:gd name="T75" fmla="*/ 300618 h 384825"/>
              <a:gd name="T76" fmla="*/ 244855 w 720900"/>
              <a:gd name="T77" fmla="*/ 267872 h 384825"/>
              <a:gd name="T78" fmla="*/ 248305 w 720900"/>
              <a:gd name="T79" fmla="*/ 250011 h 384825"/>
              <a:gd name="T80" fmla="*/ 210416 w 720900"/>
              <a:gd name="T81" fmla="*/ 235129 h 384825"/>
              <a:gd name="T82" fmla="*/ 196629 w 720900"/>
              <a:gd name="T83" fmla="*/ 220250 h 384825"/>
              <a:gd name="T84" fmla="*/ 141508 w 720900"/>
              <a:gd name="T85" fmla="*/ 244060 h 384825"/>
              <a:gd name="T86" fmla="*/ 155294 w 720900"/>
              <a:gd name="T87" fmla="*/ 270849 h 384825"/>
              <a:gd name="T88" fmla="*/ 165627 w 720900"/>
              <a:gd name="T89" fmla="*/ 282753 h 384825"/>
              <a:gd name="T90" fmla="*/ 110523 w 720900"/>
              <a:gd name="T91" fmla="*/ 261919 h 384825"/>
              <a:gd name="T92" fmla="*/ 96708 w 720900"/>
              <a:gd name="T93" fmla="*/ 282753 h 384825"/>
              <a:gd name="T94" fmla="*/ 58841 w 720900"/>
              <a:gd name="T95" fmla="*/ 229182 h 384825"/>
              <a:gd name="T96" fmla="*/ 34708 w 720900"/>
              <a:gd name="T97" fmla="*/ 214295 h 384825"/>
              <a:gd name="T98" fmla="*/ 7133 w 720900"/>
              <a:gd name="T99" fmla="*/ 208345 h 384825"/>
              <a:gd name="T100" fmla="*/ 3704 w 720900"/>
              <a:gd name="T101" fmla="*/ 175603 h 384825"/>
              <a:gd name="T102" fmla="*/ 27811 w 720900"/>
              <a:gd name="T103" fmla="*/ 151788 h 384825"/>
              <a:gd name="T104" fmla="*/ 48489 w 720900"/>
              <a:gd name="T105" fmla="*/ 139888 h 384825"/>
              <a:gd name="T106" fmla="*/ 72597 w 720900"/>
              <a:gd name="T107" fmla="*/ 139888 h 384825"/>
              <a:gd name="T108" fmla="*/ 96708 w 720900"/>
              <a:gd name="T109" fmla="*/ 116079 h 384825"/>
              <a:gd name="T110" fmla="*/ 79499 w 720900"/>
              <a:gd name="T111" fmla="*/ 83338 h 384825"/>
              <a:gd name="T112" fmla="*/ 69167 w 720900"/>
              <a:gd name="T113" fmla="*/ 56551 h 384825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720900" h="384825">
                <a:moveTo>
                  <a:pt x="70884" y="67079"/>
                </a:moveTo>
                <a:cubicBezTo>
                  <a:pt x="70296" y="59430"/>
                  <a:pt x="69618" y="52687"/>
                  <a:pt x="67354" y="45896"/>
                </a:cubicBezTo>
                <a:cubicBezTo>
                  <a:pt x="66012" y="41871"/>
                  <a:pt x="58717" y="39245"/>
                  <a:pt x="60293" y="35305"/>
                </a:cubicBezTo>
                <a:cubicBezTo>
                  <a:pt x="62248" y="30418"/>
                  <a:pt x="69487" y="30092"/>
                  <a:pt x="74415" y="28244"/>
                </a:cubicBezTo>
                <a:cubicBezTo>
                  <a:pt x="78958" y="26540"/>
                  <a:pt x="83871" y="26046"/>
                  <a:pt x="88537" y="24713"/>
                </a:cubicBezTo>
                <a:cubicBezTo>
                  <a:pt x="92115" y="23691"/>
                  <a:pt x="95598" y="22360"/>
                  <a:pt x="99128" y="21183"/>
                </a:cubicBezTo>
                <a:cubicBezTo>
                  <a:pt x="124940" y="3976"/>
                  <a:pt x="92478" y="24983"/>
                  <a:pt x="123842" y="7061"/>
                </a:cubicBezTo>
                <a:cubicBezTo>
                  <a:pt x="127526" y="4956"/>
                  <a:pt x="130903" y="2354"/>
                  <a:pt x="134433" y="0"/>
                </a:cubicBezTo>
                <a:cubicBezTo>
                  <a:pt x="137964" y="2354"/>
                  <a:pt x="142024" y="4061"/>
                  <a:pt x="145025" y="7061"/>
                </a:cubicBezTo>
                <a:cubicBezTo>
                  <a:pt x="158489" y="20525"/>
                  <a:pt x="150382" y="28490"/>
                  <a:pt x="155616" y="49427"/>
                </a:cubicBezTo>
                <a:cubicBezTo>
                  <a:pt x="156645" y="53543"/>
                  <a:pt x="160954" y="56141"/>
                  <a:pt x="162677" y="60018"/>
                </a:cubicBezTo>
                <a:cubicBezTo>
                  <a:pt x="174139" y="85806"/>
                  <a:pt x="161065" y="78310"/>
                  <a:pt x="180330" y="84732"/>
                </a:cubicBezTo>
                <a:cubicBezTo>
                  <a:pt x="185037" y="83555"/>
                  <a:pt x="191021" y="84632"/>
                  <a:pt x="194452" y="81201"/>
                </a:cubicBezTo>
                <a:cubicBezTo>
                  <a:pt x="197883" y="77770"/>
                  <a:pt x="193821" y="69575"/>
                  <a:pt x="197982" y="67079"/>
                </a:cubicBezTo>
                <a:cubicBezTo>
                  <a:pt x="202143" y="64583"/>
                  <a:pt x="207346" y="69658"/>
                  <a:pt x="212104" y="70610"/>
                </a:cubicBezTo>
                <a:cubicBezTo>
                  <a:pt x="219123" y="72014"/>
                  <a:pt x="226226" y="72963"/>
                  <a:pt x="233287" y="74140"/>
                </a:cubicBezTo>
                <a:cubicBezTo>
                  <a:pt x="273482" y="87538"/>
                  <a:pt x="247040" y="80764"/>
                  <a:pt x="314489" y="84732"/>
                </a:cubicBezTo>
                <a:cubicBezTo>
                  <a:pt x="318019" y="85909"/>
                  <a:pt x="322174" y="85937"/>
                  <a:pt x="325080" y="88262"/>
                </a:cubicBezTo>
                <a:cubicBezTo>
                  <a:pt x="331301" y="93239"/>
                  <a:pt x="333346" y="102469"/>
                  <a:pt x="335672" y="109445"/>
                </a:cubicBezTo>
                <a:cubicBezTo>
                  <a:pt x="327918" y="121077"/>
                  <a:pt x="322384" y="124146"/>
                  <a:pt x="332141" y="141220"/>
                </a:cubicBezTo>
                <a:cubicBezTo>
                  <a:pt x="333987" y="144451"/>
                  <a:pt x="339202" y="143573"/>
                  <a:pt x="342733" y="144750"/>
                </a:cubicBezTo>
                <a:cubicBezTo>
                  <a:pt x="350971" y="143573"/>
                  <a:pt x="359476" y="143611"/>
                  <a:pt x="367446" y="141220"/>
                </a:cubicBezTo>
                <a:cubicBezTo>
                  <a:pt x="387183" y="135299"/>
                  <a:pt x="387227" y="108329"/>
                  <a:pt x="374507" y="91793"/>
                </a:cubicBezTo>
                <a:cubicBezTo>
                  <a:pt x="368010" y="83346"/>
                  <a:pt x="353324" y="89439"/>
                  <a:pt x="342733" y="88262"/>
                </a:cubicBezTo>
                <a:cubicBezTo>
                  <a:pt x="339195" y="77650"/>
                  <a:pt x="331107" y="58469"/>
                  <a:pt x="342733" y="49427"/>
                </a:cubicBezTo>
                <a:cubicBezTo>
                  <a:pt x="350222" y="43602"/>
                  <a:pt x="361509" y="52346"/>
                  <a:pt x="370977" y="52957"/>
                </a:cubicBezTo>
                <a:cubicBezTo>
                  <a:pt x="398013" y="54701"/>
                  <a:pt x="425111" y="55311"/>
                  <a:pt x="452178" y="56488"/>
                </a:cubicBezTo>
                <a:cubicBezTo>
                  <a:pt x="451001" y="61195"/>
                  <a:pt x="451679" y="66821"/>
                  <a:pt x="448648" y="70610"/>
                </a:cubicBezTo>
                <a:cubicBezTo>
                  <a:pt x="446323" y="73516"/>
                  <a:pt x="441153" y="72076"/>
                  <a:pt x="438056" y="74140"/>
                </a:cubicBezTo>
                <a:cubicBezTo>
                  <a:pt x="433902" y="76910"/>
                  <a:pt x="430995" y="81201"/>
                  <a:pt x="427465" y="84732"/>
                </a:cubicBezTo>
                <a:cubicBezTo>
                  <a:pt x="432172" y="85909"/>
                  <a:pt x="436984" y="86728"/>
                  <a:pt x="441587" y="88262"/>
                </a:cubicBezTo>
                <a:cubicBezTo>
                  <a:pt x="447599" y="90266"/>
                  <a:pt x="453169" y="93502"/>
                  <a:pt x="459239" y="95323"/>
                </a:cubicBezTo>
                <a:cubicBezTo>
                  <a:pt x="464987" y="97047"/>
                  <a:pt x="471070" y="97399"/>
                  <a:pt x="476892" y="98854"/>
                </a:cubicBezTo>
                <a:cubicBezTo>
                  <a:pt x="480502" y="99757"/>
                  <a:pt x="483953" y="101207"/>
                  <a:pt x="487483" y="102384"/>
                </a:cubicBezTo>
                <a:cubicBezTo>
                  <a:pt x="491014" y="104738"/>
                  <a:pt x="494622" y="106979"/>
                  <a:pt x="498075" y="109445"/>
                </a:cubicBezTo>
                <a:cubicBezTo>
                  <a:pt x="528747" y="131353"/>
                  <a:pt x="497815" y="110449"/>
                  <a:pt x="522788" y="127098"/>
                </a:cubicBezTo>
                <a:cubicBezTo>
                  <a:pt x="525142" y="130628"/>
                  <a:pt x="529151" y="133504"/>
                  <a:pt x="529849" y="137689"/>
                </a:cubicBezTo>
                <a:cubicBezTo>
                  <a:pt x="530461" y="141360"/>
                  <a:pt x="528644" y="145375"/>
                  <a:pt x="526319" y="148281"/>
                </a:cubicBezTo>
                <a:cubicBezTo>
                  <a:pt x="521342" y="154503"/>
                  <a:pt x="512113" y="156547"/>
                  <a:pt x="505136" y="158872"/>
                </a:cubicBezTo>
                <a:cubicBezTo>
                  <a:pt x="512926" y="197830"/>
                  <a:pt x="501249" y="161074"/>
                  <a:pt x="519258" y="183586"/>
                </a:cubicBezTo>
                <a:cubicBezTo>
                  <a:pt x="522151" y="187203"/>
                  <a:pt x="526144" y="210955"/>
                  <a:pt x="526319" y="211830"/>
                </a:cubicBezTo>
                <a:cubicBezTo>
                  <a:pt x="553386" y="210653"/>
                  <a:pt x="580864" y="213146"/>
                  <a:pt x="607520" y="208300"/>
                </a:cubicBezTo>
                <a:cubicBezTo>
                  <a:pt x="611182" y="207634"/>
                  <a:pt x="603990" y="201430"/>
                  <a:pt x="603990" y="197708"/>
                </a:cubicBezTo>
                <a:cubicBezTo>
                  <a:pt x="603990" y="192856"/>
                  <a:pt x="603041" y="185452"/>
                  <a:pt x="607520" y="183586"/>
                </a:cubicBezTo>
                <a:cubicBezTo>
                  <a:pt x="619519" y="178587"/>
                  <a:pt x="633411" y="181233"/>
                  <a:pt x="646356" y="180056"/>
                </a:cubicBezTo>
                <a:cubicBezTo>
                  <a:pt x="647533" y="176525"/>
                  <a:pt x="647561" y="172370"/>
                  <a:pt x="649886" y="169464"/>
                </a:cubicBezTo>
                <a:cubicBezTo>
                  <a:pt x="660066" y="156739"/>
                  <a:pt x="670664" y="163858"/>
                  <a:pt x="685191" y="165934"/>
                </a:cubicBezTo>
                <a:cubicBezTo>
                  <a:pt x="710399" y="174337"/>
                  <a:pt x="702245" y="166802"/>
                  <a:pt x="713435" y="183586"/>
                </a:cubicBezTo>
                <a:cubicBezTo>
                  <a:pt x="712258" y="193001"/>
                  <a:pt x="713147" y="202913"/>
                  <a:pt x="709905" y="211830"/>
                </a:cubicBezTo>
                <a:cubicBezTo>
                  <a:pt x="708199" y="216523"/>
                  <a:pt x="702083" y="218267"/>
                  <a:pt x="699313" y="222422"/>
                </a:cubicBezTo>
                <a:cubicBezTo>
                  <a:pt x="697249" y="225518"/>
                  <a:pt x="696960" y="229483"/>
                  <a:pt x="695783" y="233013"/>
                </a:cubicBezTo>
                <a:cubicBezTo>
                  <a:pt x="700490" y="235367"/>
                  <a:pt x="705622" y="237015"/>
                  <a:pt x="709905" y="240074"/>
                </a:cubicBezTo>
                <a:cubicBezTo>
                  <a:pt x="713968" y="242976"/>
                  <a:pt x="719125" y="245865"/>
                  <a:pt x="720497" y="250666"/>
                </a:cubicBezTo>
                <a:cubicBezTo>
                  <a:pt x="721830" y="255332"/>
                  <a:pt x="719658" y="260751"/>
                  <a:pt x="716966" y="264788"/>
                </a:cubicBezTo>
                <a:cubicBezTo>
                  <a:pt x="714612" y="268319"/>
                  <a:pt x="710169" y="269951"/>
                  <a:pt x="706374" y="271849"/>
                </a:cubicBezTo>
                <a:cubicBezTo>
                  <a:pt x="697685" y="276194"/>
                  <a:pt x="682732" y="277555"/>
                  <a:pt x="674600" y="278910"/>
                </a:cubicBezTo>
                <a:cubicBezTo>
                  <a:pt x="671069" y="281264"/>
                  <a:pt x="668102" y="284855"/>
                  <a:pt x="664008" y="285971"/>
                </a:cubicBezTo>
                <a:cubicBezTo>
                  <a:pt x="654854" y="288467"/>
                  <a:pt x="642816" y="283154"/>
                  <a:pt x="635764" y="289501"/>
                </a:cubicBezTo>
                <a:cubicBezTo>
                  <a:pt x="628551" y="295993"/>
                  <a:pt x="637161" y="312987"/>
                  <a:pt x="628703" y="317745"/>
                </a:cubicBezTo>
                <a:cubicBezTo>
                  <a:pt x="614307" y="325843"/>
                  <a:pt x="595752" y="320099"/>
                  <a:pt x="579276" y="321276"/>
                </a:cubicBezTo>
                <a:cubicBezTo>
                  <a:pt x="566447" y="340518"/>
                  <a:pt x="579488" y="328337"/>
                  <a:pt x="561624" y="328337"/>
                </a:cubicBezTo>
                <a:cubicBezTo>
                  <a:pt x="528652" y="328337"/>
                  <a:pt x="495721" y="330690"/>
                  <a:pt x="462770" y="331867"/>
                </a:cubicBezTo>
                <a:cubicBezTo>
                  <a:pt x="458270" y="338618"/>
                  <a:pt x="452438" y="348867"/>
                  <a:pt x="445117" y="353050"/>
                </a:cubicBezTo>
                <a:cubicBezTo>
                  <a:pt x="440904" y="355457"/>
                  <a:pt x="435702" y="355404"/>
                  <a:pt x="430995" y="356581"/>
                </a:cubicBezTo>
                <a:cubicBezTo>
                  <a:pt x="428641" y="360111"/>
                  <a:pt x="425605" y="363272"/>
                  <a:pt x="423934" y="367172"/>
                </a:cubicBezTo>
                <a:cubicBezTo>
                  <a:pt x="422023" y="371632"/>
                  <a:pt x="424744" y="379124"/>
                  <a:pt x="420404" y="381294"/>
                </a:cubicBezTo>
                <a:cubicBezTo>
                  <a:pt x="415037" y="383978"/>
                  <a:pt x="408635" y="378941"/>
                  <a:pt x="402751" y="377764"/>
                </a:cubicBezTo>
                <a:cubicBezTo>
                  <a:pt x="400397" y="374233"/>
                  <a:pt x="399630" y="368748"/>
                  <a:pt x="395690" y="367172"/>
                </a:cubicBezTo>
                <a:cubicBezTo>
                  <a:pt x="384868" y="362843"/>
                  <a:pt x="380028" y="380844"/>
                  <a:pt x="378038" y="384825"/>
                </a:cubicBezTo>
                <a:cubicBezTo>
                  <a:pt x="368623" y="383648"/>
                  <a:pt x="359129" y="382991"/>
                  <a:pt x="349794" y="381294"/>
                </a:cubicBezTo>
                <a:cubicBezTo>
                  <a:pt x="346132" y="380628"/>
                  <a:pt x="342924" y="377764"/>
                  <a:pt x="339202" y="377764"/>
                </a:cubicBezTo>
                <a:cubicBezTo>
                  <a:pt x="334350" y="377764"/>
                  <a:pt x="329787" y="380117"/>
                  <a:pt x="325080" y="381294"/>
                </a:cubicBezTo>
                <a:cubicBezTo>
                  <a:pt x="321550" y="377764"/>
                  <a:pt x="315775" y="375527"/>
                  <a:pt x="314489" y="370703"/>
                </a:cubicBezTo>
                <a:cubicBezTo>
                  <a:pt x="310838" y="357011"/>
                  <a:pt x="320490" y="338823"/>
                  <a:pt x="310958" y="328337"/>
                </a:cubicBezTo>
                <a:cubicBezTo>
                  <a:pt x="303790" y="320452"/>
                  <a:pt x="289775" y="330690"/>
                  <a:pt x="279184" y="331867"/>
                </a:cubicBezTo>
                <a:cubicBezTo>
                  <a:pt x="270946" y="356581"/>
                  <a:pt x="279184" y="350696"/>
                  <a:pt x="261531" y="356581"/>
                </a:cubicBezTo>
                <a:cubicBezTo>
                  <a:pt x="258001" y="354227"/>
                  <a:pt x="253294" y="353050"/>
                  <a:pt x="250940" y="349520"/>
                </a:cubicBezTo>
                <a:cubicBezTo>
                  <a:pt x="244991" y="340597"/>
                  <a:pt x="247647" y="326526"/>
                  <a:pt x="250940" y="317745"/>
                </a:cubicBezTo>
                <a:cubicBezTo>
                  <a:pt x="252430" y="313772"/>
                  <a:pt x="255647" y="310684"/>
                  <a:pt x="258001" y="307154"/>
                </a:cubicBezTo>
                <a:cubicBezTo>
                  <a:pt x="256824" y="303623"/>
                  <a:pt x="258163" y="297024"/>
                  <a:pt x="254470" y="296562"/>
                </a:cubicBezTo>
                <a:cubicBezTo>
                  <a:pt x="244535" y="295320"/>
                  <a:pt x="186088" y="317933"/>
                  <a:pt x="205043" y="289501"/>
                </a:cubicBezTo>
                <a:cubicBezTo>
                  <a:pt x="207813" y="285347"/>
                  <a:pt x="212104" y="282440"/>
                  <a:pt x="215635" y="278910"/>
                </a:cubicBezTo>
                <a:cubicBezTo>
                  <a:pt x="216742" y="275588"/>
                  <a:pt x="223941" y="261049"/>
                  <a:pt x="215635" y="257727"/>
                </a:cubicBezTo>
                <a:cubicBezTo>
                  <a:pt x="211130" y="255925"/>
                  <a:pt x="206220" y="260080"/>
                  <a:pt x="201513" y="261257"/>
                </a:cubicBezTo>
                <a:cubicBezTo>
                  <a:pt x="190641" y="277565"/>
                  <a:pt x="193111" y="283252"/>
                  <a:pt x="176799" y="285971"/>
                </a:cubicBezTo>
                <a:cubicBezTo>
                  <a:pt x="166287" y="287723"/>
                  <a:pt x="155616" y="288324"/>
                  <a:pt x="145025" y="289501"/>
                </a:cubicBezTo>
                <a:cubicBezTo>
                  <a:pt x="146202" y="298916"/>
                  <a:pt x="144702" y="309075"/>
                  <a:pt x="148555" y="317745"/>
                </a:cubicBezTo>
                <a:cubicBezTo>
                  <a:pt x="150066" y="321146"/>
                  <a:pt x="155569" y="320254"/>
                  <a:pt x="159147" y="321276"/>
                </a:cubicBezTo>
                <a:cubicBezTo>
                  <a:pt x="163812" y="322609"/>
                  <a:pt x="168562" y="323629"/>
                  <a:pt x="173269" y="324806"/>
                </a:cubicBezTo>
                <a:cubicBezTo>
                  <a:pt x="172092" y="328337"/>
                  <a:pt x="173349" y="334495"/>
                  <a:pt x="169738" y="335398"/>
                </a:cubicBezTo>
                <a:cubicBezTo>
                  <a:pt x="150816" y="340128"/>
                  <a:pt x="137475" y="326834"/>
                  <a:pt x="123842" y="317745"/>
                </a:cubicBezTo>
                <a:lnTo>
                  <a:pt x="113250" y="310684"/>
                </a:lnTo>
                <a:cubicBezTo>
                  <a:pt x="109720" y="311861"/>
                  <a:pt x="104505" y="310984"/>
                  <a:pt x="102659" y="314215"/>
                </a:cubicBezTo>
                <a:cubicBezTo>
                  <a:pt x="99107" y="320430"/>
                  <a:pt x="105198" y="331604"/>
                  <a:pt x="99128" y="335398"/>
                </a:cubicBezTo>
                <a:cubicBezTo>
                  <a:pt x="92071" y="339808"/>
                  <a:pt x="82653" y="333044"/>
                  <a:pt x="74415" y="331867"/>
                </a:cubicBezTo>
                <a:cubicBezTo>
                  <a:pt x="41441" y="298896"/>
                  <a:pt x="99584" y="361658"/>
                  <a:pt x="60293" y="271849"/>
                </a:cubicBezTo>
                <a:cubicBezTo>
                  <a:pt x="57310" y="265030"/>
                  <a:pt x="39110" y="264788"/>
                  <a:pt x="39110" y="264788"/>
                </a:cubicBezTo>
                <a:cubicBezTo>
                  <a:pt x="37933" y="261257"/>
                  <a:pt x="33915" y="257525"/>
                  <a:pt x="35579" y="254196"/>
                </a:cubicBezTo>
                <a:cubicBezTo>
                  <a:pt x="37243" y="250867"/>
                  <a:pt x="49781" y="251569"/>
                  <a:pt x="46171" y="250666"/>
                </a:cubicBezTo>
                <a:cubicBezTo>
                  <a:pt x="33560" y="247513"/>
                  <a:pt x="20280" y="248312"/>
                  <a:pt x="7335" y="247135"/>
                </a:cubicBezTo>
                <a:cubicBezTo>
                  <a:pt x="4981" y="243605"/>
                  <a:pt x="658" y="240770"/>
                  <a:pt x="274" y="236544"/>
                </a:cubicBezTo>
                <a:cubicBezTo>
                  <a:pt x="-585" y="227095"/>
                  <a:pt x="563" y="217217"/>
                  <a:pt x="3805" y="208300"/>
                </a:cubicBezTo>
                <a:cubicBezTo>
                  <a:pt x="5980" y="202318"/>
                  <a:pt x="19944" y="194010"/>
                  <a:pt x="24988" y="190647"/>
                </a:cubicBezTo>
                <a:cubicBezTo>
                  <a:pt x="26165" y="187117"/>
                  <a:pt x="29130" y="183727"/>
                  <a:pt x="28518" y="180056"/>
                </a:cubicBezTo>
                <a:cubicBezTo>
                  <a:pt x="25458" y="161697"/>
                  <a:pt x="11572" y="176054"/>
                  <a:pt x="32049" y="162403"/>
                </a:cubicBezTo>
                <a:cubicBezTo>
                  <a:pt x="37933" y="163580"/>
                  <a:pt x="43880" y="164479"/>
                  <a:pt x="49701" y="165934"/>
                </a:cubicBezTo>
                <a:cubicBezTo>
                  <a:pt x="53311" y="166837"/>
                  <a:pt x="56571" y="169464"/>
                  <a:pt x="60293" y="169464"/>
                </a:cubicBezTo>
                <a:cubicBezTo>
                  <a:pt x="65145" y="169464"/>
                  <a:pt x="69708" y="167111"/>
                  <a:pt x="74415" y="165934"/>
                </a:cubicBezTo>
                <a:cubicBezTo>
                  <a:pt x="82227" y="160725"/>
                  <a:pt x="90164" y="156432"/>
                  <a:pt x="95598" y="148281"/>
                </a:cubicBezTo>
                <a:cubicBezTo>
                  <a:pt x="97662" y="145184"/>
                  <a:pt x="97321" y="140942"/>
                  <a:pt x="99128" y="137689"/>
                </a:cubicBezTo>
                <a:cubicBezTo>
                  <a:pt x="103249" y="130271"/>
                  <a:pt x="113250" y="116506"/>
                  <a:pt x="113250" y="116506"/>
                </a:cubicBezTo>
                <a:cubicBezTo>
                  <a:pt x="88971" y="100320"/>
                  <a:pt x="100118" y="105067"/>
                  <a:pt x="81476" y="98854"/>
                </a:cubicBezTo>
                <a:cubicBezTo>
                  <a:pt x="77945" y="96500"/>
                  <a:pt x="73535" y="95106"/>
                  <a:pt x="70884" y="91793"/>
                </a:cubicBezTo>
                <a:cubicBezTo>
                  <a:pt x="65494" y="85055"/>
                  <a:pt x="71472" y="74728"/>
                  <a:pt x="70884" y="67079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47" name="Freeform 245"/>
          <p:cNvSpPr>
            <a:spLocks/>
          </p:cNvSpPr>
          <p:nvPr/>
        </p:nvSpPr>
        <p:spPr bwMode="auto">
          <a:xfrm rot="21334256">
            <a:off x="15624726" y="3807235"/>
            <a:ext cx="601099" cy="932280"/>
          </a:xfrm>
          <a:custGeom>
            <a:avLst/>
            <a:gdLst>
              <a:gd name="T0" fmla="*/ 2147483647 w 195"/>
              <a:gd name="T1" fmla="*/ 2147483647 h 256"/>
              <a:gd name="T2" fmla="*/ 2147483647 w 195"/>
              <a:gd name="T3" fmla="*/ 2147483647 h 256"/>
              <a:gd name="T4" fmla="*/ 2147483647 w 195"/>
              <a:gd name="T5" fmla="*/ 2147483647 h 256"/>
              <a:gd name="T6" fmla="*/ 2147483647 w 195"/>
              <a:gd name="T7" fmla="*/ 2147483647 h 256"/>
              <a:gd name="T8" fmla="*/ 2147483647 w 195"/>
              <a:gd name="T9" fmla="*/ 2147483647 h 256"/>
              <a:gd name="T10" fmla="*/ 2147483647 w 195"/>
              <a:gd name="T11" fmla="*/ 2147483647 h 256"/>
              <a:gd name="T12" fmla="*/ 2147483647 w 195"/>
              <a:gd name="T13" fmla="*/ 2147483647 h 256"/>
              <a:gd name="T14" fmla="*/ 2147483647 w 195"/>
              <a:gd name="T15" fmla="*/ 2147483647 h 256"/>
              <a:gd name="T16" fmla="*/ 2147483647 w 195"/>
              <a:gd name="T17" fmla="*/ 2147483647 h 256"/>
              <a:gd name="T18" fmla="*/ 2147483647 w 195"/>
              <a:gd name="T19" fmla="*/ 2147483647 h 256"/>
              <a:gd name="T20" fmla="*/ 2147483647 w 195"/>
              <a:gd name="T21" fmla="*/ 2147483647 h 256"/>
              <a:gd name="T22" fmla="*/ 2147483647 w 195"/>
              <a:gd name="T23" fmla="*/ 2147483647 h 256"/>
              <a:gd name="T24" fmla="*/ 2147483647 w 195"/>
              <a:gd name="T25" fmla="*/ 2147483647 h 256"/>
              <a:gd name="T26" fmla="*/ 2147483647 w 195"/>
              <a:gd name="T27" fmla="*/ 2147483647 h 256"/>
              <a:gd name="T28" fmla="*/ 2147483647 w 195"/>
              <a:gd name="T29" fmla="*/ 2147483647 h 256"/>
              <a:gd name="T30" fmla="*/ 2147483647 w 195"/>
              <a:gd name="T31" fmla="*/ 2147483647 h 256"/>
              <a:gd name="T32" fmla="*/ 2147483647 w 195"/>
              <a:gd name="T33" fmla="*/ 2147483647 h 256"/>
              <a:gd name="T34" fmla="*/ 2147483647 w 195"/>
              <a:gd name="T35" fmla="*/ 2147483647 h 256"/>
              <a:gd name="T36" fmla="*/ 2147483647 w 195"/>
              <a:gd name="T37" fmla="*/ 2147483647 h 256"/>
              <a:gd name="T38" fmla="*/ 2147483647 w 195"/>
              <a:gd name="T39" fmla="*/ 2147483647 h 256"/>
              <a:gd name="T40" fmla="*/ 2147483647 w 195"/>
              <a:gd name="T41" fmla="*/ 2147483647 h 256"/>
              <a:gd name="T42" fmla="*/ 2147483647 w 195"/>
              <a:gd name="T43" fmla="*/ 2147483647 h 256"/>
              <a:gd name="T44" fmla="*/ 2147483647 w 195"/>
              <a:gd name="T45" fmla="*/ 2147483647 h 256"/>
              <a:gd name="T46" fmla="*/ 2147483647 w 195"/>
              <a:gd name="T47" fmla="*/ 2147483647 h 256"/>
              <a:gd name="T48" fmla="*/ 2147483647 w 195"/>
              <a:gd name="T49" fmla="*/ 2147483647 h 256"/>
              <a:gd name="T50" fmla="*/ 2147483647 w 195"/>
              <a:gd name="T51" fmla="*/ 2147483647 h 256"/>
              <a:gd name="T52" fmla="*/ 2147483647 w 195"/>
              <a:gd name="T53" fmla="*/ 2147483647 h 256"/>
              <a:gd name="T54" fmla="*/ 2147483647 w 195"/>
              <a:gd name="T55" fmla="*/ 2147483647 h 256"/>
              <a:gd name="T56" fmla="*/ 2147483647 w 195"/>
              <a:gd name="T57" fmla="*/ 2147483647 h 256"/>
              <a:gd name="T58" fmla="*/ 2147483647 w 195"/>
              <a:gd name="T59" fmla="*/ 2147483647 h 256"/>
              <a:gd name="T60" fmla="*/ 2147483647 w 195"/>
              <a:gd name="T61" fmla="*/ 2147483647 h 256"/>
              <a:gd name="T62" fmla="*/ 2147483647 w 195"/>
              <a:gd name="T63" fmla="*/ 2147483647 h 256"/>
              <a:gd name="T64" fmla="*/ 2147483647 w 195"/>
              <a:gd name="T65" fmla="*/ 2147483647 h 256"/>
              <a:gd name="T66" fmla="*/ 2147483647 w 195"/>
              <a:gd name="T67" fmla="*/ 2147483647 h 256"/>
              <a:gd name="T68" fmla="*/ 2147483647 w 195"/>
              <a:gd name="T69" fmla="*/ 2147483647 h 256"/>
              <a:gd name="T70" fmla="*/ 2147483647 w 195"/>
              <a:gd name="T71" fmla="*/ 2147483647 h 256"/>
              <a:gd name="T72" fmla="*/ 2147483647 w 195"/>
              <a:gd name="T73" fmla="*/ 2147483647 h 256"/>
              <a:gd name="T74" fmla="*/ 2147483647 w 195"/>
              <a:gd name="T75" fmla="*/ 2147483647 h 256"/>
              <a:gd name="T76" fmla="*/ 2147483647 w 195"/>
              <a:gd name="T77" fmla="*/ 2147483647 h 256"/>
              <a:gd name="T78" fmla="*/ 2147483647 w 195"/>
              <a:gd name="T79" fmla="*/ 2147483647 h 256"/>
              <a:gd name="T80" fmla="*/ 2147483647 w 195"/>
              <a:gd name="T81" fmla="*/ 2147483647 h 256"/>
              <a:gd name="T82" fmla="*/ 2147483647 w 195"/>
              <a:gd name="T83" fmla="*/ 2147483647 h 256"/>
              <a:gd name="T84" fmla="*/ 2147483647 w 195"/>
              <a:gd name="T85" fmla="*/ 2147483647 h 256"/>
              <a:gd name="T86" fmla="*/ 2147483647 w 195"/>
              <a:gd name="T87" fmla="*/ 2147483647 h 256"/>
              <a:gd name="T88" fmla="*/ 2147483647 w 195"/>
              <a:gd name="T89" fmla="*/ 2147483647 h 256"/>
              <a:gd name="T90" fmla="*/ 2147483647 w 195"/>
              <a:gd name="T91" fmla="*/ 2147483647 h 256"/>
              <a:gd name="T92" fmla="*/ 2147483647 w 195"/>
              <a:gd name="T93" fmla="*/ 2147483647 h 256"/>
              <a:gd name="T94" fmla="*/ 2147483647 w 195"/>
              <a:gd name="T95" fmla="*/ 2147483647 h 256"/>
              <a:gd name="T96" fmla="*/ 2147483647 w 195"/>
              <a:gd name="T97" fmla="*/ 2147483647 h 256"/>
              <a:gd name="T98" fmla="*/ 2147483647 w 195"/>
              <a:gd name="T99" fmla="*/ 2147483647 h 25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195"/>
              <a:gd name="T151" fmla="*/ 0 h 256"/>
              <a:gd name="T152" fmla="*/ 195 w 195"/>
              <a:gd name="T153" fmla="*/ 256 h 256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195" h="256">
                <a:moveTo>
                  <a:pt x="193" y="57"/>
                </a:moveTo>
                <a:lnTo>
                  <a:pt x="192" y="58"/>
                </a:lnTo>
                <a:lnTo>
                  <a:pt x="192" y="63"/>
                </a:lnTo>
                <a:lnTo>
                  <a:pt x="183" y="63"/>
                </a:lnTo>
                <a:lnTo>
                  <a:pt x="183" y="68"/>
                </a:lnTo>
                <a:lnTo>
                  <a:pt x="180" y="70"/>
                </a:lnTo>
                <a:lnTo>
                  <a:pt x="176" y="68"/>
                </a:lnTo>
                <a:lnTo>
                  <a:pt x="174" y="65"/>
                </a:lnTo>
                <a:lnTo>
                  <a:pt x="170" y="64"/>
                </a:lnTo>
                <a:lnTo>
                  <a:pt x="168" y="65"/>
                </a:lnTo>
                <a:lnTo>
                  <a:pt x="165" y="63"/>
                </a:lnTo>
                <a:lnTo>
                  <a:pt x="156" y="63"/>
                </a:lnTo>
                <a:lnTo>
                  <a:pt x="155" y="82"/>
                </a:lnTo>
                <a:lnTo>
                  <a:pt x="149" y="80"/>
                </a:lnTo>
                <a:lnTo>
                  <a:pt x="149" y="92"/>
                </a:lnTo>
                <a:lnTo>
                  <a:pt x="145" y="90"/>
                </a:lnTo>
                <a:lnTo>
                  <a:pt x="145" y="95"/>
                </a:lnTo>
                <a:lnTo>
                  <a:pt x="146" y="96"/>
                </a:lnTo>
                <a:lnTo>
                  <a:pt x="146" y="101"/>
                </a:lnTo>
                <a:lnTo>
                  <a:pt x="151" y="104"/>
                </a:lnTo>
                <a:lnTo>
                  <a:pt x="155" y="104"/>
                </a:lnTo>
                <a:lnTo>
                  <a:pt x="161" y="102"/>
                </a:lnTo>
                <a:lnTo>
                  <a:pt x="161" y="104"/>
                </a:lnTo>
                <a:lnTo>
                  <a:pt x="161" y="105"/>
                </a:lnTo>
                <a:lnTo>
                  <a:pt x="164" y="105"/>
                </a:lnTo>
                <a:lnTo>
                  <a:pt x="164" y="108"/>
                </a:lnTo>
                <a:lnTo>
                  <a:pt x="162" y="118"/>
                </a:lnTo>
                <a:lnTo>
                  <a:pt x="158" y="118"/>
                </a:lnTo>
                <a:lnTo>
                  <a:pt x="156" y="139"/>
                </a:lnTo>
                <a:lnTo>
                  <a:pt x="146" y="137"/>
                </a:lnTo>
                <a:lnTo>
                  <a:pt x="146" y="142"/>
                </a:lnTo>
                <a:lnTo>
                  <a:pt x="146" y="143"/>
                </a:lnTo>
                <a:lnTo>
                  <a:pt x="143" y="146"/>
                </a:lnTo>
                <a:lnTo>
                  <a:pt x="143" y="149"/>
                </a:lnTo>
                <a:lnTo>
                  <a:pt x="140" y="156"/>
                </a:lnTo>
                <a:lnTo>
                  <a:pt x="154" y="158"/>
                </a:lnTo>
                <a:lnTo>
                  <a:pt x="152" y="162"/>
                </a:lnTo>
                <a:lnTo>
                  <a:pt x="146" y="161"/>
                </a:lnTo>
                <a:lnTo>
                  <a:pt x="137" y="164"/>
                </a:lnTo>
                <a:lnTo>
                  <a:pt x="136" y="168"/>
                </a:lnTo>
                <a:lnTo>
                  <a:pt x="133" y="172"/>
                </a:lnTo>
                <a:lnTo>
                  <a:pt x="132" y="180"/>
                </a:lnTo>
                <a:lnTo>
                  <a:pt x="130" y="186"/>
                </a:lnTo>
                <a:lnTo>
                  <a:pt x="132" y="186"/>
                </a:lnTo>
                <a:lnTo>
                  <a:pt x="130" y="202"/>
                </a:lnTo>
                <a:lnTo>
                  <a:pt x="126" y="202"/>
                </a:lnTo>
                <a:lnTo>
                  <a:pt x="126" y="205"/>
                </a:lnTo>
                <a:lnTo>
                  <a:pt x="123" y="203"/>
                </a:lnTo>
                <a:lnTo>
                  <a:pt x="120" y="206"/>
                </a:lnTo>
                <a:lnTo>
                  <a:pt x="123" y="216"/>
                </a:lnTo>
                <a:lnTo>
                  <a:pt x="130" y="216"/>
                </a:lnTo>
                <a:lnTo>
                  <a:pt x="132" y="222"/>
                </a:lnTo>
                <a:lnTo>
                  <a:pt x="129" y="224"/>
                </a:lnTo>
                <a:lnTo>
                  <a:pt x="127" y="228"/>
                </a:lnTo>
                <a:lnTo>
                  <a:pt x="123" y="228"/>
                </a:lnTo>
                <a:lnTo>
                  <a:pt x="127" y="234"/>
                </a:lnTo>
                <a:lnTo>
                  <a:pt x="133" y="232"/>
                </a:lnTo>
                <a:lnTo>
                  <a:pt x="133" y="235"/>
                </a:lnTo>
                <a:lnTo>
                  <a:pt x="130" y="235"/>
                </a:lnTo>
                <a:lnTo>
                  <a:pt x="130" y="238"/>
                </a:lnTo>
                <a:lnTo>
                  <a:pt x="132" y="241"/>
                </a:lnTo>
                <a:lnTo>
                  <a:pt x="132" y="243"/>
                </a:lnTo>
                <a:lnTo>
                  <a:pt x="129" y="246"/>
                </a:lnTo>
                <a:lnTo>
                  <a:pt x="129" y="247"/>
                </a:lnTo>
                <a:lnTo>
                  <a:pt x="133" y="250"/>
                </a:lnTo>
                <a:lnTo>
                  <a:pt x="133" y="253"/>
                </a:lnTo>
                <a:lnTo>
                  <a:pt x="127" y="256"/>
                </a:lnTo>
                <a:lnTo>
                  <a:pt x="120" y="256"/>
                </a:lnTo>
                <a:lnTo>
                  <a:pt x="117" y="247"/>
                </a:lnTo>
                <a:lnTo>
                  <a:pt x="113" y="246"/>
                </a:lnTo>
                <a:lnTo>
                  <a:pt x="108" y="243"/>
                </a:lnTo>
                <a:lnTo>
                  <a:pt x="105" y="238"/>
                </a:lnTo>
                <a:lnTo>
                  <a:pt x="104" y="234"/>
                </a:lnTo>
                <a:lnTo>
                  <a:pt x="102" y="237"/>
                </a:lnTo>
                <a:lnTo>
                  <a:pt x="101" y="246"/>
                </a:lnTo>
                <a:lnTo>
                  <a:pt x="98" y="249"/>
                </a:lnTo>
                <a:lnTo>
                  <a:pt x="93" y="250"/>
                </a:lnTo>
                <a:lnTo>
                  <a:pt x="89" y="249"/>
                </a:lnTo>
                <a:lnTo>
                  <a:pt x="86" y="244"/>
                </a:lnTo>
                <a:lnTo>
                  <a:pt x="82" y="243"/>
                </a:lnTo>
                <a:lnTo>
                  <a:pt x="77" y="241"/>
                </a:lnTo>
                <a:lnTo>
                  <a:pt x="71" y="238"/>
                </a:lnTo>
                <a:lnTo>
                  <a:pt x="69" y="235"/>
                </a:lnTo>
                <a:lnTo>
                  <a:pt x="66" y="235"/>
                </a:lnTo>
                <a:lnTo>
                  <a:pt x="64" y="237"/>
                </a:lnTo>
                <a:lnTo>
                  <a:pt x="60" y="234"/>
                </a:lnTo>
                <a:lnTo>
                  <a:pt x="54" y="232"/>
                </a:lnTo>
                <a:lnTo>
                  <a:pt x="55" y="230"/>
                </a:lnTo>
                <a:lnTo>
                  <a:pt x="54" y="230"/>
                </a:lnTo>
                <a:lnTo>
                  <a:pt x="51" y="231"/>
                </a:lnTo>
                <a:lnTo>
                  <a:pt x="45" y="231"/>
                </a:lnTo>
                <a:lnTo>
                  <a:pt x="45" y="230"/>
                </a:lnTo>
                <a:lnTo>
                  <a:pt x="47" y="227"/>
                </a:lnTo>
                <a:lnTo>
                  <a:pt x="54" y="225"/>
                </a:lnTo>
                <a:lnTo>
                  <a:pt x="54" y="222"/>
                </a:lnTo>
                <a:lnTo>
                  <a:pt x="52" y="221"/>
                </a:lnTo>
                <a:lnTo>
                  <a:pt x="49" y="221"/>
                </a:lnTo>
                <a:lnTo>
                  <a:pt x="47" y="224"/>
                </a:lnTo>
                <a:lnTo>
                  <a:pt x="44" y="222"/>
                </a:lnTo>
                <a:lnTo>
                  <a:pt x="45" y="218"/>
                </a:lnTo>
                <a:lnTo>
                  <a:pt x="45" y="216"/>
                </a:lnTo>
                <a:lnTo>
                  <a:pt x="41" y="219"/>
                </a:lnTo>
                <a:lnTo>
                  <a:pt x="42" y="212"/>
                </a:lnTo>
                <a:lnTo>
                  <a:pt x="41" y="211"/>
                </a:lnTo>
                <a:lnTo>
                  <a:pt x="38" y="213"/>
                </a:lnTo>
                <a:lnTo>
                  <a:pt x="38" y="215"/>
                </a:lnTo>
                <a:lnTo>
                  <a:pt x="35" y="215"/>
                </a:lnTo>
                <a:lnTo>
                  <a:pt x="33" y="211"/>
                </a:lnTo>
                <a:lnTo>
                  <a:pt x="25" y="216"/>
                </a:lnTo>
                <a:lnTo>
                  <a:pt x="20" y="219"/>
                </a:lnTo>
                <a:lnTo>
                  <a:pt x="19" y="216"/>
                </a:lnTo>
                <a:lnTo>
                  <a:pt x="20" y="212"/>
                </a:lnTo>
                <a:lnTo>
                  <a:pt x="19" y="209"/>
                </a:lnTo>
                <a:lnTo>
                  <a:pt x="16" y="206"/>
                </a:lnTo>
                <a:lnTo>
                  <a:pt x="3" y="202"/>
                </a:lnTo>
                <a:lnTo>
                  <a:pt x="0" y="199"/>
                </a:lnTo>
                <a:lnTo>
                  <a:pt x="0" y="190"/>
                </a:lnTo>
                <a:lnTo>
                  <a:pt x="4" y="191"/>
                </a:lnTo>
                <a:lnTo>
                  <a:pt x="6" y="191"/>
                </a:lnTo>
                <a:lnTo>
                  <a:pt x="8" y="193"/>
                </a:lnTo>
                <a:lnTo>
                  <a:pt x="10" y="187"/>
                </a:lnTo>
                <a:lnTo>
                  <a:pt x="0" y="186"/>
                </a:lnTo>
                <a:lnTo>
                  <a:pt x="1" y="180"/>
                </a:lnTo>
                <a:lnTo>
                  <a:pt x="1" y="178"/>
                </a:lnTo>
                <a:lnTo>
                  <a:pt x="7" y="175"/>
                </a:lnTo>
                <a:lnTo>
                  <a:pt x="11" y="164"/>
                </a:lnTo>
                <a:lnTo>
                  <a:pt x="13" y="162"/>
                </a:lnTo>
                <a:lnTo>
                  <a:pt x="20" y="164"/>
                </a:lnTo>
                <a:lnTo>
                  <a:pt x="19" y="167"/>
                </a:lnTo>
                <a:lnTo>
                  <a:pt x="26" y="171"/>
                </a:lnTo>
                <a:lnTo>
                  <a:pt x="30" y="167"/>
                </a:lnTo>
                <a:lnTo>
                  <a:pt x="32" y="152"/>
                </a:lnTo>
                <a:lnTo>
                  <a:pt x="36" y="152"/>
                </a:lnTo>
                <a:lnTo>
                  <a:pt x="36" y="145"/>
                </a:lnTo>
                <a:lnTo>
                  <a:pt x="35" y="136"/>
                </a:lnTo>
                <a:lnTo>
                  <a:pt x="39" y="133"/>
                </a:lnTo>
                <a:lnTo>
                  <a:pt x="33" y="128"/>
                </a:lnTo>
                <a:lnTo>
                  <a:pt x="44" y="109"/>
                </a:lnTo>
                <a:lnTo>
                  <a:pt x="41" y="106"/>
                </a:lnTo>
                <a:lnTo>
                  <a:pt x="42" y="105"/>
                </a:lnTo>
                <a:lnTo>
                  <a:pt x="47" y="105"/>
                </a:lnTo>
                <a:lnTo>
                  <a:pt x="48" y="108"/>
                </a:lnTo>
                <a:lnTo>
                  <a:pt x="55" y="108"/>
                </a:lnTo>
                <a:lnTo>
                  <a:pt x="55" y="109"/>
                </a:lnTo>
                <a:lnTo>
                  <a:pt x="61" y="109"/>
                </a:lnTo>
                <a:lnTo>
                  <a:pt x="63" y="90"/>
                </a:lnTo>
                <a:lnTo>
                  <a:pt x="66" y="90"/>
                </a:lnTo>
                <a:lnTo>
                  <a:pt x="66" y="83"/>
                </a:lnTo>
                <a:lnTo>
                  <a:pt x="58" y="83"/>
                </a:lnTo>
                <a:lnTo>
                  <a:pt x="52" y="76"/>
                </a:lnTo>
                <a:lnTo>
                  <a:pt x="60" y="73"/>
                </a:lnTo>
                <a:lnTo>
                  <a:pt x="66" y="71"/>
                </a:lnTo>
                <a:lnTo>
                  <a:pt x="73" y="71"/>
                </a:lnTo>
                <a:lnTo>
                  <a:pt x="77" y="67"/>
                </a:lnTo>
                <a:lnTo>
                  <a:pt x="82" y="65"/>
                </a:lnTo>
                <a:lnTo>
                  <a:pt x="83" y="63"/>
                </a:lnTo>
                <a:lnTo>
                  <a:pt x="82" y="60"/>
                </a:lnTo>
                <a:lnTo>
                  <a:pt x="83" y="57"/>
                </a:lnTo>
                <a:lnTo>
                  <a:pt x="88" y="4"/>
                </a:lnTo>
                <a:lnTo>
                  <a:pt x="88" y="2"/>
                </a:lnTo>
                <a:lnTo>
                  <a:pt x="86" y="0"/>
                </a:lnTo>
                <a:lnTo>
                  <a:pt x="91" y="1"/>
                </a:lnTo>
                <a:lnTo>
                  <a:pt x="93" y="2"/>
                </a:lnTo>
                <a:lnTo>
                  <a:pt x="96" y="2"/>
                </a:lnTo>
                <a:lnTo>
                  <a:pt x="99" y="4"/>
                </a:lnTo>
                <a:lnTo>
                  <a:pt x="98" y="8"/>
                </a:lnTo>
                <a:lnTo>
                  <a:pt x="101" y="11"/>
                </a:lnTo>
                <a:lnTo>
                  <a:pt x="102" y="11"/>
                </a:lnTo>
                <a:lnTo>
                  <a:pt x="105" y="11"/>
                </a:lnTo>
                <a:lnTo>
                  <a:pt x="108" y="13"/>
                </a:lnTo>
                <a:lnTo>
                  <a:pt x="113" y="10"/>
                </a:lnTo>
                <a:lnTo>
                  <a:pt x="114" y="10"/>
                </a:lnTo>
                <a:lnTo>
                  <a:pt x="117" y="11"/>
                </a:lnTo>
                <a:lnTo>
                  <a:pt x="118" y="16"/>
                </a:lnTo>
                <a:lnTo>
                  <a:pt x="123" y="19"/>
                </a:lnTo>
                <a:lnTo>
                  <a:pt x="124" y="23"/>
                </a:lnTo>
                <a:lnTo>
                  <a:pt x="127" y="26"/>
                </a:lnTo>
                <a:lnTo>
                  <a:pt x="133" y="30"/>
                </a:lnTo>
                <a:lnTo>
                  <a:pt x="136" y="30"/>
                </a:lnTo>
                <a:lnTo>
                  <a:pt x="139" y="30"/>
                </a:lnTo>
                <a:lnTo>
                  <a:pt x="142" y="33"/>
                </a:lnTo>
                <a:lnTo>
                  <a:pt x="146" y="33"/>
                </a:lnTo>
                <a:lnTo>
                  <a:pt x="149" y="33"/>
                </a:lnTo>
                <a:lnTo>
                  <a:pt x="152" y="36"/>
                </a:lnTo>
                <a:lnTo>
                  <a:pt x="152" y="42"/>
                </a:lnTo>
                <a:lnTo>
                  <a:pt x="154" y="43"/>
                </a:lnTo>
                <a:lnTo>
                  <a:pt x="161" y="48"/>
                </a:lnTo>
                <a:lnTo>
                  <a:pt x="162" y="48"/>
                </a:lnTo>
                <a:lnTo>
                  <a:pt x="162" y="43"/>
                </a:lnTo>
                <a:lnTo>
                  <a:pt x="164" y="42"/>
                </a:lnTo>
                <a:lnTo>
                  <a:pt x="173" y="41"/>
                </a:lnTo>
                <a:lnTo>
                  <a:pt x="180" y="39"/>
                </a:lnTo>
                <a:lnTo>
                  <a:pt x="183" y="39"/>
                </a:lnTo>
                <a:lnTo>
                  <a:pt x="186" y="45"/>
                </a:lnTo>
                <a:lnTo>
                  <a:pt x="189" y="45"/>
                </a:lnTo>
                <a:lnTo>
                  <a:pt x="192" y="43"/>
                </a:lnTo>
                <a:lnTo>
                  <a:pt x="195" y="45"/>
                </a:lnTo>
                <a:lnTo>
                  <a:pt x="193" y="57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48" name="Freeform 246"/>
          <p:cNvSpPr>
            <a:spLocks noEditPoints="1"/>
          </p:cNvSpPr>
          <p:nvPr/>
        </p:nvSpPr>
        <p:spPr bwMode="auto">
          <a:xfrm rot="21334256">
            <a:off x="14663481" y="3801563"/>
            <a:ext cx="687757" cy="708535"/>
          </a:xfrm>
          <a:custGeom>
            <a:avLst/>
            <a:gdLst>
              <a:gd name="T0" fmla="*/ 2147483647 w 223"/>
              <a:gd name="T1" fmla="*/ 2147483647 h 195"/>
              <a:gd name="T2" fmla="*/ 2147483647 w 223"/>
              <a:gd name="T3" fmla="*/ 2147483647 h 195"/>
              <a:gd name="T4" fmla="*/ 2147483647 w 223"/>
              <a:gd name="T5" fmla="*/ 2147483647 h 195"/>
              <a:gd name="T6" fmla="*/ 2147483647 w 223"/>
              <a:gd name="T7" fmla="*/ 2147483647 h 195"/>
              <a:gd name="T8" fmla="*/ 2147483647 w 223"/>
              <a:gd name="T9" fmla="*/ 2147483647 h 195"/>
              <a:gd name="T10" fmla="*/ 2147483647 w 223"/>
              <a:gd name="T11" fmla="*/ 2147483647 h 195"/>
              <a:gd name="T12" fmla="*/ 2147483647 w 223"/>
              <a:gd name="T13" fmla="*/ 0 h 195"/>
              <a:gd name="T14" fmla="*/ 2147483647 w 223"/>
              <a:gd name="T15" fmla="*/ 2147483647 h 195"/>
              <a:gd name="T16" fmla="*/ 2147483647 w 223"/>
              <a:gd name="T17" fmla="*/ 2147483647 h 195"/>
              <a:gd name="T18" fmla="*/ 2147483647 w 223"/>
              <a:gd name="T19" fmla="*/ 2147483647 h 195"/>
              <a:gd name="T20" fmla="*/ 2147483647 w 223"/>
              <a:gd name="T21" fmla="*/ 2147483647 h 195"/>
              <a:gd name="T22" fmla="*/ 2147483647 w 223"/>
              <a:gd name="T23" fmla="*/ 2147483647 h 195"/>
              <a:gd name="T24" fmla="*/ 2147483647 w 223"/>
              <a:gd name="T25" fmla="*/ 2147483647 h 195"/>
              <a:gd name="T26" fmla="*/ 2147483647 w 223"/>
              <a:gd name="T27" fmla="*/ 2147483647 h 195"/>
              <a:gd name="T28" fmla="*/ 2147483647 w 223"/>
              <a:gd name="T29" fmla="*/ 2147483647 h 195"/>
              <a:gd name="T30" fmla="*/ 2147483647 w 223"/>
              <a:gd name="T31" fmla="*/ 2147483647 h 195"/>
              <a:gd name="T32" fmla="*/ 2147483647 w 223"/>
              <a:gd name="T33" fmla="*/ 2147483647 h 195"/>
              <a:gd name="T34" fmla="*/ 2147483647 w 223"/>
              <a:gd name="T35" fmla="*/ 2147483647 h 195"/>
              <a:gd name="T36" fmla="*/ 2147483647 w 223"/>
              <a:gd name="T37" fmla="*/ 2147483647 h 195"/>
              <a:gd name="T38" fmla="*/ 2147483647 w 223"/>
              <a:gd name="T39" fmla="*/ 2147483647 h 195"/>
              <a:gd name="T40" fmla="*/ 2147483647 w 223"/>
              <a:gd name="T41" fmla="*/ 2147483647 h 195"/>
              <a:gd name="T42" fmla="*/ 2147483647 w 223"/>
              <a:gd name="T43" fmla="*/ 2147483647 h 195"/>
              <a:gd name="T44" fmla="*/ 2147483647 w 223"/>
              <a:gd name="T45" fmla="*/ 2147483647 h 195"/>
              <a:gd name="T46" fmla="*/ 2147483647 w 223"/>
              <a:gd name="T47" fmla="*/ 2147483647 h 195"/>
              <a:gd name="T48" fmla="*/ 2147483647 w 223"/>
              <a:gd name="T49" fmla="*/ 2147483647 h 195"/>
              <a:gd name="T50" fmla="*/ 2147483647 w 223"/>
              <a:gd name="T51" fmla="*/ 2147483647 h 195"/>
              <a:gd name="T52" fmla="*/ 2147483647 w 223"/>
              <a:gd name="T53" fmla="*/ 2147483647 h 195"/>
              <a:gd name="T54" fmla="*/ 2147483647 w 223"/>
              <a:gd name="T55" fmla="*/ 2147483647 h 195"/>
              <a:gd name="T56" fmla="*/ 2147483647 w 223"/>
              <a:gd name="T57" fmla="*/ 2147483647 h 195"/>
              <a:gd name="T58" fmla="*/ 2147483647 w 223"/>
              <a:gd name="T59" fmla="*/ 2147483647 h 195"/>
              <a:gd name="T60" fmla="*/ 2147483647 w 223"/>
              <a:gd name="T61" fmla="*/ 2147483647 h 195"/>
              <a:gd name="T62" fmla="*/ 2147483647 w 223"/>
              <a:gd name="T63" fmla="*/ 2147483647 h 195"/>
              <a:gd name="T64" fmla="*/ 2147483647 w 223"/>
              <a:gd name="T65" fmla="*/ 2147483647 h 195"/>
              <a:gd name="T66" fmla="*/ 2147483647 w 223"/>
              <a:gd name="T67" fmla="*/ 2147483647 h 195"/>
              <a:gd name="T68" fmla="*/ 2147483647 w 223"/>
              <a:gd name="T69" fmla="*/ 2147483647 h 195"/>
              <a:gd name="T70" fmla="*/ 2147483647 w 223"/>
              <a:gd name="T71" fmla="*/ 2147483647 h 195"/>
              <a:gd name="T72" fmla="*/ 2147483647 w 223"/>
              <a:gd name="T73" fmla="*/ 2147483647 h 195"/>
              <a:gd name="T74" fmla="*/ 2147483647 w 223"/>
              <a:gd name="T75" fmla="*/ 2147483647 h 195"/>
              <a:gd name="T76" fmla="*/ 2147483647 w 223"/>
              <a:gd name="T77" fmla="*/ 2147483647 h 195"/>
              <a:gd name="T78" fmla="*/ 2147483647 w 223"/>
              <a:gd name="T79" fmla="*/ 2147483647 h 195"/>
              <a:gd name="T80" fmla="*/ 2147483647 w 223"/>
              <a:gd name="T81" fmla="*/ 2147483647 h 195"/>
              <a:gd name="T82" fmla="*/ 2147483647 w 223"/>
              <a:gd name="T83" fmla="*/ 2147483647 h 195"/>
              <a:gd name="T84" fmla="*/ 2147483647 w 223"/>
              <a:gd name="T85" fmla="*/ 2147483647 h 195"/>
              <a:gd name="T86" fmla="*/ 2147483647 w 223"/>
              <a:gd name="T87" fmla="*/ 2147483647 h 195"/>
              <a:gd name="T88" fmla="*/ 2147483647 w 223"/>
              <a:gd name="T89" fmla="*/ 2147483647 h 195"/>
              <a:gd name="T90" fmla="*/ 2147483647 w 223"/>
              <a:gd name="T91" fmla="*/ 2147483647 h 195"/>
              <a:gd name="T92" fmla="*/ 2147483647 w 223"/>
              <a:gd name="T93" fmla="*/ 2147483647 h 195"/>
              <a:gd name="T94" fmla="*/ 2147483647 w 223"/>
              <a:gd name="T95" fmla="*/ 2147483647 h 195"/>
              <a:gd name="T96" fmla="*/ 2147483647 w 223"/>
              <a:gd name="T97" fmla="*/ 2147483647 h 195"/>
              <a:gd name="T98" fmla="*/ 2147483647 w 223"/>
              <a:gd name="T99" fmla="*/ 2147483647 h 195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223"/>
              <a:gd name="T151" fmla="*/ 0 h 195"/>
              <a:gd name="T152" fmla="*/ 223 w 223"/>
              <a:gd name="T153" fmla="*/ 195 h 195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223" h="195">
                <a:moveTo>
                  <a:pt x="92" y="40"/>
                </a:moveTo>
                <a:lnTo>
                  <a:pt x="97" y="38"/>
                </a:lnTo>
                <a:lnTo>
                  <a:pt x="100" y="37"/>
                </a:lnTo>
                <a:lnTo>
                  <a:pt x="101" y="31"/>
                </a:lnTo>
                <a:lnTo>
                  <a:pt x="102" y="28"/>
                </a:lnTo>
                <a:lnTo>
                  <a:pt x="104" y="26"/>
                </a:lnTo>
                <a:lnTo>
                  <a:pt x="105" y="28"/>
                </a:lnTo>
                <a:lnTo>
                  <a:pt x="110" y="25"/>
                </a:lnTo>
                <a:lnTo>
                  <a:pt x="117" y="19"/>
                </a:lnTo>
                <a:lnTo>
                  <a:pt x="123" y="19"/>
                </a:lnTo>
                <a:lnTo>
                  <a:pt x="130" y="16"/>
                </a:lnTo>
                <a:lnTo>
                  <a:pt x="136" y="12"/>
                </a:lnTo>
                <a:lnTo>
                  <a:pt x="138" y="9"/>
                </a:lnTo>
                <a:lnTo>
                  <a:pt x="139" y="9"/>
                </a:lnTo>
                <a:lnTo>
                  <a:pt x="152" y="10"/>
                </a:lnTo>
                <a:lnTo>
                  <a:pt x="154" y="10"/>
                </a:lnTo>
                <a:lnTo>
                  <a:pt x="158" y="4"/>
                </a:lnTo>
                <a:lnTo>
                  <a:pt x="160" y="2"/>
                </a:lnTo>
                <a:lnTo>
                  <a:pt x="167" y="0"/>
                </a:lnTo>
                <a:lnTo>
                  <a:pt x="170" y="0"/>
                </a:lnTo>
                <a:lnTo>
                  <a:pt x="173" y="4"/>
                </a:lnTo>
                <a:lnTo>
                  <a:pt x="176" y="4"/>
                </a:lnTo>
                <a:lnTo>
                  <a:pt x="177" y="9"/>
                </a:lnTo>
                <a:lnTo>
                  <a:pt x="174" y="10"/>
                </a:lnTo>
                <a:lnTo>
                  <a:pt x="171" y="12"/>
                </a:lnTo>
                <a:lnTo>
                  <a:pt x="168" y="15"/>
                </a:lnTo>
                <a:lnTo>
                  <a:pt x="168" y="16"/>
                </a:lnTo>
                <a:lnTo>
                  <a:pt x="170" y="18"/>
                </a:lnTo>
                <a:lnTo>
                  <a:pt x="174" y="18"/>
                </a:lnTo>
                <a:lnTo>
                  <a:pt x="185" y="19"/>
                </a:lnTo>
                <a:lnTo>
                  <a:pt x="185" y="35"/>
                </a:lnTo>
                <a:lnTo>
                  <a:pt x="183" y="35"/>
                </a:lnTo>
                <a:lnTo>
                  <a:pt x="186" y="38"/>
                </a:lnTo>
                <a:lnTo>
                  <a:pt x="186" y="46"/>
                </a:lnTo>
                <a:lnTo>
                  <a:pt x="186" y="54"/>
                </a:lnTo>
                <a:lnTo>
                  <a:pt x="189" y="59"/>
                </a:lnTo>
                <a:lnTo>
                  <a:pt x="193" y="60"/>
                </a:lnTo>
                <a:lnTo>
                  <a:pt x="208" y="72"/>
                </a:lnTo>
                <a:lnTo>
                  <a:pt x="208" y="75"/>
                </a:lnTo>
                <a:lnTo>
                  <a:pt x="211" y="78"/>
                </a:lnTo>
                <a:lnTo>
                  <a:pt x="215" y="79"/>
                </a:lnTo>
                <a:lnTo>
                  <a:pt x="218" y="79"/>
                </a:lnTo>
                <a:lnTo>
                  <a:pt x="221" y="82"/>
                </a:lnTo>
                <a:lnTo>
                  <a:pt x="223" y="84"/>
                </a:lnTo>
                <a:lnTo>
                  <a:pt x="221" y="85"/>
                </a:lnTo>
                <a:lnTo>
                  <a:pt x="209" y="82"/>
                </a:lnTo>
                <a:lnTo>
                  <a:pt x="205" y="84"/>
                </a:lnTo>
                <a:lnTo>
                  <a:pt x="208" y="89"/>
                </a:lnTo>
                <a:lnTo>
                  <a:pt x="205" y="89"/>
                </a:lnTo>
                <a:lnTo>
                  <a:pt x="198" y="81"/>
                </a:lnTo>
                <a:lnTo>
                  <a:pt x="193" y="81"/>
                </a:lnTo>
                <a:lnTo>
                  <a:pt x="193" y="82"/>
                </a:lnTo>
                <a:lnTo>
                  <a:pt x="195" y="85"/>
                </a:lnTo>
                <a:lnTo>
                  <a:pt x="201" y="92"/>
                </a:lnTo>
                <a:lnTo>
                  <a:pt x="199" y="95"/>
                </a:lnTo>
                <a:lnTo>
                  <a:pt x="207" y="98"/>
                </a:lnTo>
                <a:lnTo>
                  <a:pt x="205" y="100"/>
                </a:lnTo>
                <a:lnTo>
                  <a:pt x="195" y="100"/>
                </a:lnTo>
                <a:lnTo>
                  <a:pt x="192" y="97"/>
                </a:lnTo>
                <a:lnTo>
                  <a:pt x="187" y="92"/>
                </a:lnTo>
                <a:lnTo>
                  <a:pt x="183" y="97"/>
                </a:lnTo>
                <a:lnTo>
                  <a:pt x="177" y="95"/>
                </a:lnTo>
                <a:lnTo>
                  <a:pt x="170" y="117"/>
                </a:lnTo>
                <a:lnTo>
                  <a:pt x="176" y="122"/>
                </a:lnTo>
                <a:lnTo>
                  <a:pt x="174" y="126"/>
                </a:lnTo>
                <a:lnTo>
                  <a:pt x="176" y="129"/>
                </a:lnTo>
                <a:lnTo>
                  <a:pt x="174" y="132"/>
                </a:lnTo>
                <a:lnTo>
                  <a:pt x="161" y="129"/>
                </a:lnTo>
                <a:lnTo>
                  <a:pt x="158" y="154"/>
                </a:lnTo>
                <a:lnTo>
                  <a:pt x="154" y="152"/>
                </a:lnTo>
                <a:lnTo>
                  <a:pt x="152" y="158"/>
                </a:lnTo>
                <a:lnTo>
                  <a:pt x="145" y="157"/>
                </a:lnTo>
                <a:lnTo>
                  <a:pt x="145" y="158"/>
                </a:lnTo>
                <a:lnTo>
                  <a:pt x="151" y="161"/>
                </a:lnTo>
                <a:lnTo>
                  <a:pt x="151" y="164"/>
                </a:lnTo>
                <a:lnTo>
                  <a:pt x="155" y="166"/>
                </a:lnTo>
                <a:lnTo>
                  <a:pt x="168" y="174"/>
                </a:lnTo>
                <a:lnTo>
                  <a:pt x="167" y="177"/>
                </a:lnTo>
                <a:lnTo>
                  <a:pt x="165" y="176"/>
                </a:lnTo>
                <a:lnTo>
                  <a:pt x="164" y="183"/>
                </a:lnTo>
                <a:lnTo>
                  <a:pt x="160" y="188"/>
                </a:lnTo>
                <a:lnTo>
                  <a:pt x="158" y="192"/>
                </a:lnTo>
                <a:lnTo>
                  <a:pt x="155" y="192"/>
                </a:lnTo>
                <a:lnTo>
                  <a:pt x="155" y="188"/>
                </a:lnTo>
                <a:lnTo>
                  <a:pt x="155" y="185"/>
                </a:lnTo>
                <a:lnTo>
                  <a:pt x="152" y="185"/>
                </a:lnTo>
                <a:lnTo>
                  <a:pt x="144" y="195"/>
                </a:lnTo>
                <a:lnTo>
                  <a:pt x="144" y="193"/>
                </a:lnTo>
                <a:lnTo>
                  <a:pt x="141" y="191"/>
                </a:lnTo>
                <a:lnTo>
                  <a:pt x="139" y="189"/>
                </a:lnTo>
                <a:lnTo>
                  <a:pt x="138" y="188"/>
                </a:lnTo>
                <a:lnTo>
                  <a:pt x="136" y="186"/>
                </a:lnTo>
                <a:lnTo>
                  <a:pt x="135" y="183"/>
                </a:lnTo>
                <a:lnTo>
                  <a:pt x="133" y="182"/>
                </a:lnTo>
                <a:lnTo>
                  <a:pt x="132" y="180"/>
                </a:lnTo>
                <a:lnTo>
                  <a:pt x="132" y="177"/>
                </a:lnTo>
                <a:lnTo>
                  <a:pt x="132" y="176"/>
                </a:lnTo>
                <a:lnTo>
                  <a:pt x="132" y="172"/>
                </a:lnTo>
                <a:lnTo>
                  <a:pt x="130" y="170"/>
                </a:lnTo>
                <a:lnTo>
                  <a:pt x="130" y="169"/>
                </a:lnTo>
                <a:lnTo>
                  <a:pt x="124" y="158"/>
                </a:lnTo>
                <a:lnTo>
                  <a:pt x="124" y="155"/>
                </a:lnTo>
                <a:lnTo>
                  <a:pt x="122" y="148"/>
                </a:lnTo>
                <a:lnTo>
                  <a:pt x="122" y="144"/>
                </a:lnTo>
                <a:lnTo>
                  <a:pt x="120" y="138"/>
                </a:lnTo>
                <a:lnTo>
                  <a:pt x="117" y="135"/>
                </a:lnTo>
                <a:lnTo>
                  <a:pt x="116" y="130"/>
                </a:lnTo>
                <a:lnTo>
                  <a:pt x="114" y="130"/>
                </a:lnTo>
                <a:lnTo>
                  <a:pt x="113" y="128"/>
                </a:lnTo>
                <a:lnTo>
                  <a:pt x="111" y="125"/>
                </a:lnTo>
                <a:lnTo>
                  <a:pt x="110" y="122"/>
                </a:lnTo>
                <a:lnTo>
                  <a:pt x="113" y="122"/>
                </a:lnTo>
                <a:lnTo>
                  <a:pt x="116" y="120"/>
                </a:lnTo>
                <a:lnTo>
                  <a:pt x="117" y="119"/>
                </a:lnTo>
                <a:lnTo>
                  <a:pt x="117" y="117"/>
                </a:lnTo>
                <a:lnTo>
                  <a:pt x="117" y="114"/>
                </a:lnTo>
                <a:lnTo>
                  <a:pt x="117" y="113"/>
                </a:lnTo>
                <a:lnTo>
                  <a:pt x="117" y="111"/>
                </a:lnTo>
                <a:lnTo>
                  <a:pt x="114" y="103"/>
                </a:lnTo>
                <a:lnTo>
                  <a:pt x="111" y="97"/>
                </a:lnTo>
                <a:lnTo>
                  <a:pt x="104" y="87"/>
                </a:lnTo>
                <a:lnTo>
                  <a:pt x="102" y="87"/>
                </a:lnTo>
                <a:lnTo>
                  <a:pt x="101" y="84"/>
                </a:lnTo>
                <a:lnTo>
                  <a:pt x="97" y="81"/>
                </a:lnTo>
                <a:lnTo>
                  <a:pt x="86" y="70"/>
                </a:lnTo>
                <a:lnTo>
                  <a:pt x="79" y="66"/>
                </a:lnTo>
                <a:lnTo>
                  <a:pt x="69" y="59"/>
                </a:lnTo>
                <a:lnTo>
                  <a:pt x="54" y="50"/>
                </a:lnTo>
                <a:lnTo>
                  <a:pt x="51" y="50"/>
                </a:lnTo>
                <a:lnTo>
                  <a:pt x="50" y="48"/>
                </a:lnTo>
                <a:lnTo>
                  <a:pt x="44" y="46"/>
                </a:lnTo>
                <a:lnTo>
                  <a:pt x="35" y="41"/>
                </a:lnTo>
                <a:lnTo>
                  <a:pt x="13" y="28"/>
                </a:lnTo>
                <a:lnTo>
                  <a:pt x="6" y="25"/>
                </a:lnTo>
                <a:lnTo>
                  <a:pt x="0" y="22"/>
                </a:lnTo>
                <a:lnTo>
                  <a:pt x="28" y="16"/>
                </a:lnTo>
                <a:lnTo>
                  <a:pt x="48" y="25"/>
                </a:lnTo>
                <a:lnTo>
                  <a:pt x="80" y="37"/>
                </a:lnTo>
                <a:lnTo>
                  <a:pt x="85" y="40"/>
                </a:lnTo>
                <a:lnTo>
                  <a:pt x="89" y="41"/>
                </a:lnTo>
                <a:lnTo>
                  <a:pt x="92" y="40"/>
                </a:lnTo>
                <a:close/>
                <a:moveTo>
                  <a:pt x="127" y="176"/>
                </a:moveTo>
                <a:lnTo>
                  <a:pt x="127" y="177"/>
                </a:lnTo>
                <a:lnTo>
                  <a:pt x="126" y="177"/>
                </a:lnTo>
                <a:lnTo>
                  <a:pt x="126" y="176"/>
                </a:lnTo>
                <a:lnTo>
                  <a:pt x="127" y="176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49" name="Freeform 247"/>
          <p:cNvSpPr>
            <a:spLocks/>
          </p:cNvSpPr>
          <p:nvPr/>
        </p:nvSpPr>
        <p:spPr bwMode="auto">
          <a:xfrm rot="21334256">
            <a:off x="16826820" y="4608206"/>
            <a:ext cx="768912" cy="1118735"/>
          </a:xfrm>
          <a:custGeom>
            <a:avLst/>
            <a:gdLst>
              <a:gd name="T0" fmla="*/ 2147483647 w 249"/>
              <a:gd name="T1" fmla="*/ 2147483647 h 308"/>
              <a:gd name="T2" fmla="*/ 2147483647 w 249"/>
              <a:gd name="T3" fmla="*/ 2147483647 h 308"/>
              <a:gd name="T4" fmla="*/ 2147483647 w 249"/>
              <a:gd name="T5" fmla="*/ 2147483647 h 308"/>
              <a:gd name="T6" fmla="*/ 2147483647 w 249"/>
              <a:gd name="T7" fmla="*/ 2147483647 h 308"/>
              <a:gd name="T8" fmla="*/ 2147483647 w 249"/>
              <a:gd name="T9" fmla="*/ 2147483647 h 308"/>
              <a:gd name="T10" fmla="*/ 2147483647 w 249"/>
              <a:gd name="T11" fmla="*/ 2147483647 h 308"/>
              <a:gd name="T12" fmla="*/ 2147483647 w 249"/>
              <a:gd name="T13" fmla="*/ 2147483647 h 308"/>
              <a:gd name="T14" fmla="*/ 2147483647 w 249"/>
              <a:gd name="T15" fmla="*/ 2147483647 h 308"/>
              <a:gd name="T16" fmla="*/ 2147483647 w 249"/>
              <a:gd name="T17" fmla="*/ 2147483647 h 308"/>
              <a:gd name="T18" fmla="*/ 2147483647 w 249"/>
              <a:gd name="T19" fmla="*/ 2147483647 h 308"/>
              <a:gd name="T20" fmla="*/ 2147483647 w 249"/>
              <a:gd name="T21" fmla="*/ 2147483647 h 308"/>
              <a:gd name="T22" fmla="*/ 2147483647 w 249"/>
              <a:gd name="T23" fmla="*/ 2147483647 h 308"/>
              <a:gd name="T24" fmla="*/ 2147483647 w 249"/>
              <a:gd name="T25" fmla="*/ 2147483647 h 308"/>
              <a:gd name="T26" fmla="*/ 2147483647 w 249"/>
              <a:gd name="T27" fmla="*/ 2147483647 h 308"/>
              <a:gd name="T28" fmla="*/ 2147483647 w 249"/>
              <a:gd name="T29" fmla="*/ 2147483647 h 308"/>
              <a:gd name="T30" fmla="*/ 2147483647 w 249"/>
              <a:gd name="T31" fmla="*/ 2147483647 h 308"/>
              <a:gd name="T32" fmla="*/ 2147483647 w 249"/>
              <a:gd name="T33" fmla="*/ 2147483647 h 308"/>
              <a:gd name="T34" fmla="*/ 2147483647 w 249"/>
              <a:gd name="T35" fmla="*/ 2147483647 h 308"/>
              <a:gd name="T36" fmla="*/ 2147483647 w 249"/>
              <a:gd name="T37" fmla="*/ 2147483647 h 308"/>
              <a:gd name="T38" fmla="*/ 2147483647 w 249"/>
              <a:gd name="T39" fmla="*/ 2147483647 h 308"/>
              <a:gd name="T40" fmla="*/ 2147483647 w 249"/>
              <a:gd name="T41" fmla="*/ 2147483647 h 308"/>
              <a:gd name="T42" fmla="*/ 2147483647 w 249"/>
              <a:gd name="T43" fmla="*/ 2147483647 h 308"/>
              <a:gd name="T44" fmla="*/ 2147483647 w 249"/>
              <a:gd name="T45" fmla="*/ 2147483647 h 308"/>
              <a:gd name="T46" fmla="*/ 2147483647 w 249"/>
              <a:gd name="T47" fmla="*/ 2147483647 h 308"/>
              <a:gd name="T48" fmla="*/ 2147483647 w 249"/>
              <a:gd name="T49" fmla="*/ 2147483647 h 308"/>
              <a:gd name="T50" fmla="*/ 2147483647 w 249"/>
              <a:gd name="T51" fmla="*/ 2147483647 h 308"/>
              <a:gd name="T52" fmla="*/ 2147483647 w 249"/>
              <a:gd name="T53" fmla="*/ 2147483647 h 308"/>
              <a:gd name="T54" fmla="*/ 2147483647 w 249"/>
              <a:gd name="T55" fmla="*/ 2147483647 h 308"/>
              <a:gd name="T56" fmla="*/ 2147483647 w 249"/>
              <a:gd name="T57" fmla="*/ 2147483647 h 308"/>
              <a:gd name="T58" fmla="*/ 2147483647 w 249"/>
              <a:gd name="T59" fmla="*/ 2147483647 h 308"/>
              <a:gd name="T60" fmla="*/ 2147483647 w 249"/>
              <a:gd name="T61" fmla="*/ 2147483647 h 308"/>
              <a:gd name="T62" fmla="*/ 2147483647 w 249"/>
              <a:gd name="T63" fmla="*/ 2147483647 h 308"/>
              <a:gd name="T64" fmla="*/ 2147483647 w 249"/>
              <a:gd name="T65" fmla="*/ 2147483647 h 308"/>
              <a:gd name="T66" fmla="*/ 2147483647 w 249"/>
              <a:gd name="T67" fmla="*/ 2147483647 h 308"/>
              <a:gd name="T68" fmla="*/ 2147483647 w 249"/>
              <a:gd name="T69" fmla="*/ 2147483647 h 308"/>
              <a:gd name="T70" fmla="*/ 2147483647 w 249"/>
              <a:gd name="T71" fmla="*/ 2147483647 h 308"/>
              <a:gd name="T72" fmla="*/ 2147483647 w 249"/>
              <a:gd name="T73" fmla="*/ 2147483647 h 308"/>
              <a:gd name="T74" fmla="*/ 2147483647 w 249"/>
              <a:gd name="T75" fmla="*/ 2147483647 h 308"/>
              <a:gd name="T76" fmla="*/ 2147483647 w 249"/>
              <a:gd name="T77" fmla="*/ 2147483647 h 308"/>
              <a:gd name="T78" fmla="*/ 2147483647 w 249"/>
              <a:gd name="T79" fmla="*/ 2147483647 h 308"/>
              <a:gd name="T80" fmla="*/ 2147483647 w 249"/>
              <a:gd name="T81" fmla="*/ 2147483647 h 308"/>
              <a:gd name="T82" fmla="*/ 2147483647 w 249"/>
              <a:gd name="T83" fmla="*/ 2147483647 h 308"/>
              <a:gd name="T84" fmla="*/ 2147483647 w 249"/>
              <a:gd name="T85" fmla="*/ 2147483647 h 308"/>
              <a:gd name="T86" fmla="*/ 2147483647 w 249"/>
              <a:gd name="T87" fmla="*/ 2147483647 h 308"/>
              <a:gd name="T88" fmla="*/ 2147483647 w 249"/>
              <a:gd name="T89" fmla="*/ 2147483647 h 308"/>
              <a:gd name="T90" fmla="*/ 2147483647 w 249"/>
              <a:gd name="T91" fmla="*/ 2147483647 h 308"/>
              <a:gd name="T92" fmla="*/ 2147483647 w 249"/>
              <a:gd name="T93" fmla="*/ 2147483647 h 308"/>
              <a:gd name="T94" fmla="*/ 2147483647 w 249"/>
              <a:gd name="T95" fmla="*/ 2147483647 h 308"/>
              <a:gd name="T96" fmla="*/ 2147483647 w 249"/>
              <a:gd name="T97" fmla="*/ 2147483647 h 308"/>
              <a:gd name="T98" fmla="*/ 2147483647 w 249"/>
              <a:gd name="T99" fmla="*/ 2147483647 h 308"/>
              <a:gd name="T100" fmla="*/ 2147483647 w 249"/>
              <a:gd name="T101" fmla="*/ 2147483647 h 308"/>
              <a:gd name="T102" fmla="*/ 2147483647 w 249"/>
              <a:gd name="T103" fmla="*/ 2147483647 h 308"/>
              <a:gd name="T104" fmla="*/ 2147483647 w 249"/>
              <a:gd name="T105" fmla="*/ 2147483647 h 308"/>
              <a:gd name="T106" fmla="*/ 2147483647 w 249"/>
              <a:gd name="T107" fmla="*/ 2147483647 h 308"/>
              <a:gd name="T108" fmla="*/ 2147483647 w 249"/>
              <a:gd name="T109" fmla="*/ 2147483647 h 308"/>
              <a:gd name="T110" fmla="*/ 2147483647 w 249"/>
              <a:gd name="T111" fmla="*/ 2147483647 h 308"/>
              <a:gd name="T112" fmla="*/ 2147483647 w 249"/>
              <a:gd name="T113" fmla="*/ 2147483647 h 308"/>
              <a:gd name="T114" fmla="*/ 2147483647 w 249"/>
              <a:gd name="T115" fmla="*/ 2147483647 h 308"/>
              <a:gd name="T116" fmla="*/ 2147483647 w 249"/>
              <a:gd name="T117" fmla="*/ 2147483647 h 308"/>
              <a:gd name="T118" fmla="*/ 2147483647 w 249"/>
              <a:gd name="T119" fmla="*/ 2147483647 h 308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249"/>
              <a:gd name="T181" fmla="*/ 0 h 308"/>
              <a:gd name="T182" fmla="*/ 249 w 249"/>
              <a:gd name="T183" fmla="*/ 308 h 308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249" h="308">
                <a:moveTo>
                  <a:pt x="193" y="35"/>
                </a:moveTo>
                <a:lnTo>
                  <a:pt x="193" y="35"/>
                </a:lnTo>
                <a:lnTo>
                  <a:pt x="192" y="40"/>
                </a:lnTo>
                <a:lnTo>
                  <a:pt x="192" y="48"/>
                </a:lnTo>
                <a:lnTo>
                  <a:pt x="192" y="51"/>
                </a:lnTo>
                <a:lnTo>
                  <a:pt x="192" y="54"/>
                </a:lnTo>
                <a:lnTo>
                  <a:pt x="193" y="59"/>
                </a:lnTo>
                <a:lnTo>
                  <a:pt x="193" y="69"/>
                </a:lnTo>
                <a:lnTo>
                  <a:pt x="192" y="79"/>
                </a:lnTo>
                <a:lnTo>
                  <a:pt x="192" y="82"/>
                </a:lnTo>
                <a:lnTo>
                  <a:pt x="191" y="89"/>
                </a:lnTo>
                <a:lnTo>
                  <a:pt x="189" y="97"/>
                </a:lnTo>
                <a:lnTo>
                  <a:pt x="189" y="98"/>
                </a:lnTo>
                <a:lnTo>
                  <a:pt x="188" y="103"/>
                </a:lnTo>
                <a:lnTo>
                  <a:pt x="186" y="106"/>
                </a:lnTo>
                <a:lnTo>
                  <a:pt x="186" y="111"/>
                </a:lnTo>
                <a:lnTo>
                  <a:pt x="188" y="113"/>
                </a:lnTo>
                <a:lnTo>
                  <a:pt x="186" y="120"/>
                </a:lnTo>
                <a:lnTo>
                  <a:pt x="185" y="123"/>
                </a:lnTo>
                <a:lnTo>
                  <a:pt x="182" y="128"/>
                </a:lnTo>
                <a:lnTo>
                  <a:pt x="179" y="130"/>
                </a:lnTo>
                <a:lnTo>
                  <a:pt x="179" y="132"/>
                </a:lnTo>
                <a:lnTo>
                  <a:pt x="180" y="135"/>
                </a:lnTo>
                <a:lnTo>
                  <a:pt x="185" y="139"/>
                </a:lnTo>
                <a:lnTo>
                  <a:pt x="186" y="139"/>
                </a:lnTo>
                <a:lnTo>
                  <a:pt x="192" y="135"/>
                </a:lnTo>
                <a:lnTo>
                  <a:pt x="193" y="135"/>
                </a:lnTo>
                <a:lnTo>
                  <a:pt x="196" y="136"/>
                </a:lnTo>
                <a:lnTo>
                  <a:pt x="198" y="139"/>
                </a:lnTo>
                <a:lnTo>
                  <a:pt x="201" y="142"/>
                </a:lnTo>
                <a:lnTo>
                  <a:pt x="201" y="144"/>
                </a:lnTo>
                <a:lnTo>
                  <a:pt x="202" y="144"/>
                </a:lnTo>
                <a:lnTo>
                  <a:pt x="204" y="139"/>
                </a:lnTo>
                <a:lnTo>
                  <a:pt x="208" y="138"/>
                </a:lnTo>
                <a:lnTo>
                  <a:pt x="212" y="138"/>
                </a:lnTo>
                <a:lnTo>
                  <a:pt x="215" y="139"/>
                </a:lnTo>
                <a:lnTo>
                  <a:pt x="217" y="142"/>
                </a:lnTo>
                <a:lnTo>
                  <a:pt x="218" y="144"/>
                </a:lnTo>
                <a:lnTo>
                  <a:pt x="218" y="148"/>
                </a:lnTo>
                <a:lnTo>
                  <a:pt x="212" y="154"/>
                </a:lnTo>
                <a:lnTo>
                  <a:pt x="214" y="160"/>
                </a:lnTo>
                <a:lnTo>
                  <a:pt x="215" y="164"/>
                </a:lnTo>
                <a:lnTo>
                  <a:pt x="215" y="169"/>
                </a:lnTo>
                <a:lnTo>
                  <a:pt x="215" y="172"/>
                </a:lnTo>
                <a:lnTo>
                  <a:pt x="217" y="173"/>
                </a:lnTo>
                <a:lnTo>
                  <a:pt x="218" y="174"/>
                </a:lnTo>
                <a:lnTo>
                  <a:pt x="221" y="174"/>
                </a:lnTo>
                <a:lnTo>
                  <a:pt x="224" y="173"/>
                </a:lnTo>
                <a:lnTo>
                  <a:pt x="227" y="173"/>
                </a:lnTo>
                <a:lnTo>
                  <a:pt x="232" y="173"/>
                </a:lnTo>
                <a:lnTo>
                  <a:pt x="234" y="173"/>
                </a:lnTo>
                <a:lnTo>
                  <a:pt x="239" y="173"/>
                </a:lnTo>
                <a:lnTo>
                  <a:pt x="242" y="173"/>
                </a:lnTo>
                <a:lnTo>
                  <a:pt x="245" y="174"/>
                </a:lnTo>
                <a:lnTo>
                  <a:pt x="246" y="180"/>
                </a:lnTo>
                <a:lnTo>
                  <a:pt x="249" y="183"/>
                </a:lnTo>
                <a:lnTo>
                  <a:pt x="249" y="185"/>
                </a:lnTo>
                <a:lnTo>
                  <a:pt x="248" y="189"/>
                </a:lnTo>
                <a:lnTo>
                  <a:pt x="246" y="191"/>
                </a:lnTo>
                <a:lnTo>
                  <a:pt x="245" y="196"/>
                </a:lnTo>
                <a:lnTo>
                  <a:pt x="245" y="198"/>
                </a:lnTo>
                <a:lnTo>
                  <a:pt x="245" y="199"/>
                </a:lnTo>
                <a:lnTo>
                  <a:pt x="246" y="201"/>
                </a:lnTo>
                <a:lnTo>
                  <a:pt x="246" y="204"/>
                </a:lnTo>
                <a:lnTo>
                  <a:pt x="246" y="205"/>
                </a:lnTo>
                <a:lnTo>
                  <a:pt x="246" y="207"/>
                </a:lnTo>
                <a:lnTo>
                  <a:pt x="248" y="207"/>
                </a:lnTo>
                <a:lnTo>
                  <a:pt x="248" y="208"/>
                </a:lnTo>
                <a:lnTo>
                  <a:pt x="246" y="210"/>
                </a:lnTo>
                <a:lnTo>
                  <a:pt x="246" y="211"/>
                </a:lnTo>
                <a:lnTo>
                  <a:pt x="246" y="213"/>
                </a:lnTo>
                <a:lnTo>
                  <a:pt x="245" y="213"/>
                </a:lnTo>
                <a:lnTo>
                  <a:pt x="245" y="214"/>
                </a:lnTo>
                <a:lnTo>
                  <a:pt x="243" y="215"/>
                </a:lnTo>
                <a:lnTo>
                  <a:pt x="243" y="217"/>
                </a:lnTo>
                <a:lnTo>
                  <a:pt x="243" y="218"/>
                </a:lnTo>
                <a:lnTo>
                  <a:pt x="245" y="218"/>
                </a:lnTo>
                <a:lnTo>
                  <a:pt x="245" y="220"/>
                </a:lnTo>
                <a:lnTo>
                  <a:pt x="243" y="223"/>
                </a:lnTo>
                <a:lnTo>
                  <a:pt x="243" y="224"/>
                </a:lnTo>
                <a:lnTo>
                  <a:pt x="242" y="224"/>
                </a:lnTo>
                <a:lnTo>
                  <a:pt x="243" y="226"/>
                </a:lnTo>
                <a:lnTo>
                  <a:pt x="246" y="229"/>
                </a:lnTo>
                <a:lnTo>
                  <a:pt x="248" y="232"/>
                </a:lnTo>
                <a:lnTo>
                  <a:pt x="248" y="233"/>
                </a:lnTo>
                <a:lnTo>
                  <a:pt x="246" y="235"/>
                </a:lnTo>
                <a:lnTo>
                  <a:pt x="245" y="235"/>
                </a:lnTo>
                <a:lnTo>
                  <a:pt x="242" y="233"/>
                </a:lnTo>
                <a:lnTo>
                  <a:pt x="240" y="232"/>
                </a:lnTo>
                <a:lnTo>
                  <a:pt x="239" y="229"/>
                </a:lnTo>
                <a:lnTo>
                  <a:pt x="237" y="229"/>
                </a:lnTo>
                <a:lnTo>
                  <a:pt x="237" y="227"/>
                </a:lnTo>
                <a:lnTo>
                  <a:pt x="236" y="227"/>
                </a:lnTo>
                <a:lnTo>
                  <a:pt x="236" y="229"/>
                </a:lnTo>
                <a:lnTo>
                  <a:pt x="234" y="229"/>
                </a:lnTo>
                <a:lnTo>
                  <a:pt x="233" y="230"/>
                </a:lnTo>
                <a:lnTo>
                  <a:pt x="233" y="232"/>
                </a:lnTo>
                <a:lnTo>
                  <a:pt x="232" y="232"/>
                </a:lnTo>
                <a:lnTo>
                  <a:pt x="230" y="233"/>
                </a:lnTo>
                <a:lnTo>
                  <a:pt x="229" y="235"/>
                </a:lnTo>
                <a:lnTo>
                  <a:pt x="227" y="236"/>
                </a:lnTo>
                <a:lnTo>
                  <a:pt x="227" y="237"/>
                </a:lnTo>
                <a:lnTo>
                  <a:pt x="226" y="242"/>
                </a:lnTo>
                <a:lnTo>
                  <a:pt x="226" y="246"/>
                </a:lnTo>
                <a:lnTo>
                  <a:pt x="224" y="251"/>
                </a:lnTo>
                <a:lnTo>
                  <a:pt x="224" y="252"/>
                </a:lnTo>
                <a:lnTo>
                  <a:pt x="221" y="252"/>
                </a:lnTo>
                <a:lnTo>
                  <a:pt x="218" y="252"/>
                </a:lnTo>
                <a:lnTo>
                  <a:pt x="212" y="251"/>
                </a:lnTo>
                <a:lnTo>
                  <a:pt x="210" y="246"/>
                </a:lnTo>
                <a:lnTo>
                  <a:pt x="208" y="245"/>
                </a:lnTo>
                <a:lnTo>
                  <a:pt x="205" y="242"/>
                </a:lnTo>
                <a:lnTo>
                  <a:pt x="202" y="240"/>
                </a:lnTo>
                <a:lnTo>
                  <a:pt x="199" y="239"/>
                </a:lnTo>
                <a:lnTo>
                  <a:pt x="199" y="237"/>
                </a:lnTo>
                <a:lnTo>
                  <a:pt x="196" y="236"/>
                </a:lnTo>
                <a:lnTo>
                  <a:pt x="195" y="233"/>
                </a:lnTo>
                <a:lnTo>
                  <a:pt x="193" y="232"/>
                </a:lnTo>
                <a:lnTo>
                  <a:pt x="191" y="232"/>
                </a:lnTo>
                <a:lnTo>
                  <a:pt x="186" y="230"/>
                </a:lnTo>
                <a:lnTo>
                  <a:pt x="185" y="229"/>
                </a:lnTo>
                <a:lnTo>
                  <a:pt x="182" y="223"/>
                </a:lnTo>
                <a:lnTo>
                  <a:pt x="182" y="220"/>
                </a:lnTo>
                <a:lnTo>
                  <a:pt x="183" y="214"/>
                </a:lnTo>
                <a:lnTo>
                  <a:pt x="182" y="208"/>
                </a:lnTo>
                <a:lnTo>
                  <a:pt x="179" y="205"/>
                </a:lnTo>
                <a:lnTo>
                  <a:pt x="173" y="205"/>
                </a:lnTo>
                <a:lnTo>
                  <a:pt x="171" y="205"/>
                </a:lnTo>
                <a:lnTo>
                  <a:pt x="169" y="205"/>
                </a:lnTo>
                <a:lnTo>
                  <a:pt x="166" y="204"/>
                </a:lnTo>
                <a:lnTo>
                  <a:pt x="163" y="204"/>
                </a:lnTo>
                <a:lnTo>
                  <a:pt x="158" y="204"/>
                </a:lnTo>
                <a:lnTo>
                  <a:pt x="155" y="204"/>
                </a:lnTo>
                <a:lnTo>
                  <a:pt x="151" y="205"/>
                </a:lnTo>
                <a:lnTo>
                  <a:pt x="149" y="210"/>
                </a:lnTo>
                <a:lnTo>
                  <a:pt x="149" y="214"/>
                </a:lnTo>
                <a:lnTo>
                  <a:pt x="149" y="218"/>
                </a:lnTo>
                <a:lnTo>
                  <a:pt x="149" y="221"/>
                </a:lnTo>
                <a:lnTo>
                  <a:pt x="152" y="224"/>
                </a:lnTo>
                <a:lnTo>
                  <a:pt x="155" y="226"/>
                </a:lnTo>
                <a:lnTo>
                  <a:pt x="158" y="227"/>
                </a:lnTo>
                <a:lnTo>
                  <a:pt x="160" y="229"/>
                </a:lnTo>
                <a:lnTo>
                  <a:pt x="161" y="232"/>
                </a:lnTo>
                <a:lnTo>
                  <a:pt x="164" y="239"/>
                </a:lnTo>
                <a:lnTo>
                  <a:pt x="166" y="245"/>
                </a:lnTo>
                <a:lnTo>
                  <a:pt x="167" y="246"/>
                </a:lnTo>
                <a:lnTo>
                  <a:pt x="166" y="248"/>
                </a:lnTo>
                <a:lnTo>
                  <a:pt x="167" y="249"/>
                </a:lnTo>
                <a:lnTo>
                  <a:pt x="167" y="254"/>
                </a:lnTo>
                <a:lnTo>
                  <a:pt x="166" y="255"/>
                </a:lnTo>
                <a:lnTo>
                  <a:pt x="163" y="258"/>
                </a:lnTo>
                <a:lnTo>
                  <a:pt x="160" y="259"/>
                </a:lnTo>
                <a:lnTo>
                  <a:pt x="157" y="265"/>
                </a:lnTo>
                <a:lnTo>
                  <a:pt x="155" y="274"/>
                </a:lnTo>
                <a:lnTo>
                  <a:pt x="154" y="280"/>
                </a:lnTo>
                <a:lnTo>
                  <a:pt x="154" y="286"/>
                </a:lnTo>
                <a:lnTo>
                  <a:pt x="154" y="290"/>
                </a:lnTo>
                <a:lnTo>
                  <a:pt x="148" y="296"/>
                </a:lnTo>
                <a:lnTo>
                  <a:pt x="148" y="299"/>
                </a:lnTo>
                <a:lnTo>
                  <a:pt x="154" y="305"/>
                </a:lnTo>
                <a:lnTo>
                  <a:pt x="142" y="308"/>
                </a:lnTo>
                <a:lnTo>
                  <a:pt x="138" y="308"/>
                </a:lnTo>
                <a:lnTo>
                  <a:pt x="133" y="305"/>
                </a:lnTo>
                <a:lnTo>
                  <a:pt x="127" y="300"/>
                </a:lnTo>
                <a:lnTo>
                  <a:pt x="125" y="299"/>
                </a:lnTo>
                <a:lnTo>
                  <a:pt x="122" y="299"/>
                </a:lnTo>
                <a:lnTo>
                  <a:pt x="120" y="300"/>
                </a:lnTo>
                <a:lnTo>
                  <a:pt x="117" y="300"/>
                </a:lnTo>
                <a:lnTo>
                  <a:pt x="114" y="296"/>
                </a:lnTo>
                <a:lnTo>
                  <a:pt x="116" y="293"/>
                </a:lnTo>
                <a:lnTo>
                  <a:pt x="114" y="290"/>
                </a:lnTo>
                <a:lnTo>
                  <a:pt x="119" y="281"/>
                </a:lnTo>
                <a:lnTo>
                  <a:pt x="110" y="274"/>
                </a:lnTo>
                <a:lnTo>
                  <a:pt x="107" y="273"/>
                </a:lnTo>
                <a:lnTo>
                  <a:pt x="104" y="273"/>
                </a:lnTo>
                <a:lnTo>
                  <a:pt x="92" y="265"/>
                </a:lnTo>
                <a:lnTo>
                  <a:pt x="85" y="261"/>
                </a:lnTo>
                <a:lnTo>
                  <a:pt x="84" y="258"/>
                </a:lnTo>
                <a:lnTo>
                  <a:pt x="84" y="252"/>
                </a:lnTo>
                <a:lnTo>
                  <a:pt x="81" y="248"/>
                </a:lnTo>
                <a:lnTo>
                  <a:pt x="75" y="246"/>
                </a:lnTo>
                <a:lnTo>
                  <a:pt x="66" y="240"/>
                </a:lnTo>
                <a:lnTo>
                  <a:pt x="91" y="230"/>
                </a:lnTo>
                <a:lnTo>
                  <a:pt x="92" y="227"/>
                </a:lnTo>
                <a:lnTo>
                  <a:pt x="92" y="221"/>
                </a:lnTo>
                <a:lnTo>
                  <a:pt x="91" y="215"/>
                </a:lnTo>
                <a:lnTo>
                  <a:pt x="89" y="210"/>
                </a:lnTo>
                <a:lnTo>
                  <a:pt x="89" y="202"/>
                </a:lnTo>
                <a:lnTo>
                  <a:pt x="81" y="189"/>
                </a:lnTo>
                <a:lnTo>
                  <a:pt x="89" y="179"/>
                </a:lnTo>
                <a:lnTo>
                  <a:pt x="92" y="167"/>
                </a:lnTo>
                <a:lnTo>
                  <a:pt x="94" y="164"/>
                </a:lnTo>
                <a:lnTo>
                  <a:pt x="94" y="158"/>
                </a:lnTo>
                <a:lnTo>
                  <a:pt x="94" y="154"/>
                </a:lnTo>
                <a:lnTo>
                  <a:pt x="82" y="152"/>
                </a:lnTo>
                <a:lnTo>
                  <a:pt x="75" y="150"/>
                </a:lnTo>
                <a:lnTo>
                  <a:pt x="73" y="144"/>
                </a:lnTo>
                <a:lnTo>
                  <a:pt x="70" y="141"/>
                </a:lnTo>
                <a:lnTo>
                  <a:pt x="67" y="138"/>
                </a:lnTo>
                <a:lnTo>
                  <a:pt x="67" y="135"/>
                </a:lnTo>
                <a:lnTo>
                  <a:pt x="70" y="132"/>
                </a:lnTo>
                <a:lnTo>
                  <a:pt x="70" y="129"/>
                </a:lnTo>
                <a:lnTo>
                  <a:pt x="62" y="122"/>
                </a:lnTo>
                <a:lnTo>
                  <a:pt x="59" y="120"/>
                </a:lnTo>
                <a:lnTo>
                  <a:pt x="51" y="117"/>
                </a:lnTo>
                <a:lnTo>
                  <a:pt x="47" y="114"/>
                </a:lnTo>
                <a:lnTo>
                  <a:pt x="45" y="110"/>
                </a:lnTo>
                <a:lnTo>
                  <a:pt x="42" y="106"/>
                </a:lnTo>
                <a:lnTo>
                  <a:pt x="40" y="104"/>
                </a:lnTo>
                <a:lnTo>
                  <a:pt x="29" y="106"/>
                </a:lnTo>
                <a:lnTo>
                  <a:pt x="25" y="101"/>
                </a:lnTo>
                <a:lnTo>
                  <a:pt x="19" y="98"/>
                </a:lnTo>
                <a:lnTo>
                  <a:pt x="13" y="95"/>
                </a:lnTo>
                <a:lnTo>
                  <a:pt x="7" y="91"/>
                </a:lnTo>
                <a:lnTo>
                  <a:pt x="0" y="89"/>
                </a:lnTo>
                <a:lnTo>
                  <a:pt x="1" y="85"/>
                </a:lnTo>
                <a:lnTo>
                  <a:pt x="28" y="88"/>
                </a:lnTo>
                <a:lnTo>
                  <a:pt x="34" y="82"/>
                </a:lnTo>
                <a:lnTo>
                  <a:pt x="40" y="81"/>
                </a:lnTo>
                <a:lnTo>
                  <a:pt x="47" y="81"/>
                </a:lnTo>
                <a:lnTo>
                  <a:pt x="48" y="72"/>
                </a:lnTo>
                <a:lnTo>
                  <a:pt x="53" y="72"/>
                </a:lnTo>
                <a:lnTo>
                  <a:pt x="56" y="70"/>
                </a:lnTo>
                <a:lnTo>
                  <a:pt x="56" y="67"/>
                </a:lnTo>
                <a:lnTo>
                  <a:pt x="47" y="59"/>
                </a:lnTo>
                <a:lnTo>
                  <a:pt x="42" y="56"/>
                </a:lnTo>
                <a:lnTo>
                  <a:pt x="37" y="53"/>
                </a:lnTo>
                <a:lnTo>
                  <a:pt x="28" y="50"/>
                </a:lnTo>
                <a:lnTo>
                  <a:pt x="28" y="47"/>
                </a:lnTo>
                <a:lnTo>
                  <a:pt x="37" y="44"/>
                </a:lnTo>
                <a:lnTo>
                  <a:pt x="38" y="41"/>
                </a:lnTo>
                <a:lnTo>
                  <a:pt x="54" y="31"/>
                </a:lnTo>
                <a:lnTo>
                  <a:pt x="63" y="28"/>
                </a:lnTo>
                <a:lnTo>
                  <a:pt x="67" y="24"/>
                </a:lnTo>
                <a:lnTo>
                  <a:pt x="79" y="3"/>
                </a:lnTo>
                <a:lnTo>
                  <a:pt x="85" y="3"/>
                </a:lnTo>
                <a:lnTo>
                  <a:pt x="86" y="2"/>
                </a:lnTo>
                <a:lnTo>
                  <a:pt x="107" y="16"/>
                </a:lnTo>
                <a:lnTo>
                  <a:pt x="108" y="15"/>
                </a:lnTo>
                <a:lnTo>
                  <a:pt x="110" y="15"/>
                </a:lnTo>
                <a:lnTo>
                  <a:pt x="111" y="12"/>
                </a:lnTo>
                <a:lnTo>
                  <a:pt x="114" y="16"/>
                </a:lnTo>
                <a:lnTo>
                  <a:pt x="116" y="16"/>
                </a:lnTo>
                <a:lnTo>
                  <a:pt x="117" y="16"/>
                </a:lnTo>
                <a:lnTo>
                  <a:pt x="117" y="12"/>
                </a:lnTo>
                <a:lnTo>
                  <a:pt x="119" y="12"/>
                </a:lnTo>
                <a:lnTo>
                  <a:pt x="119" y="13"/>
                </a:lnTo>
                <a:lnTo>
                  <a:pt x="120" y="13"/>
                </a:lnTo>
                <a:lnTo>
                  <a:pt x="122" y="12"/>
                </a:lnTo>
                <a:lnTo>
                  <a:pt x="122" y="10"/>
                </a:lnTo>
                <a:lnTo>
                  <a:pt x="119" y="7"/>
                </a:lnTo>
                <a:lnTo>
                  <a:pt x="120" y="3"/>
                </a:lnTo>
                <a:lnTo>
                  <a:pt x="122" y="2"/>
                </a:lnTo>
                <a:lnTo>
                  <a:pt x="126" y="0"/>
                </a:lnTo>
                <a:lnTo>
                  <a:pt x="129" y="0"/>
                </a:lnTo>
                <a:lnTo>
                  <a:pt x="130" y="2"/>
                </a:lnTo>
                <a:lnTo>
                  <a:pt x="132" y="12"/>
                </a:lnTo>
                <a:lnTo>
                  <a:pt x="142" y="13"/>
                </a:lnTo>
                <a:lnTo>
                  <a:pt x="151" y="7"/>
                </a:lnTo>
                <a:lnTo>
                  <a:pt x="152" y="10"/>
                </a:lnTo>
                <a:lnTo>
                  <a:pt x="158" y="10"/>
                </a:lnTo>
                <a:lnTo>
                  <a:pt x="157" y="13"/>
                </a:lnTo>
                <a:lnTo>
                  <a:pt x="155" y="16"/>
                </a:lnTo>
                <a:lnTo>
                  <a:pt x="155" y="19"/>
                </a:lnTo>
                <a:lnTo>
                  <a:pt x="155" y="21"/>
                </a:lnTo>
                <a:lnTo>
                  <a:pt x="155" y="22"/>
                </a:lnTo>
                <a:lnTo>
                  <a:pt x="154" y="22"/>
                </a:lnTo>
                <a:lnTo>
                  <a:pt x="151" y="22"/>
                </a:lnTo>
                <a:lnTo>
                  <a:pt x="171" y="50"/>
                </a:lnTo>
                <a:lnTo>
                  <a:pt x="164" y="60"/>
                </a:lnTo>
                <a:lnTo>
                  <a:pt x="179" y="67"/>
                </a:lnTo>
                <a:lnTo>
                  <a:pt x="188" y="51"/>
                </a:lnTo>
                <a:lnTo>
                  <a:pt x="174" y="41"/>
                </a:lnTo>
                <a:lnTo>
                  <a:pt x="183" y="29"/>
                </a:lnTo>
                <a:lnTo>
                  <a:pt x="186" y="31"/>
                </a:lnTo>
                <a:lnTo>
                  <a:pt x="186" y="21"/>
                </a:lnTo>
                <a:lnTo>
                  <a:pt x="193" y="21"/>
                </a:lnTo>
                <a:lnTo>
                  <a:pt x="193" y="35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53" name="Freeform 248"/>
          <p:cNvSpPr>
            <a:spLocks/>
          </p:cNvSpPr>
          <p:nvPr/>
        </p:nvSpPr>
        <p:spPr bwMode="auto">
          <a:xfrm rot="21334256">
            <a:off x="17945320" y="2098722"/>
            <a:ext cx="703986" cy="958223"/>
          </a:xfrm>
          <a:custGeom>
            <a:avLst/>
            <a:gdLst>
              <a:gd name="T0" fmla="*/ 2147483647 w 207"/>
              <a:gd name="T1" fmla="*/ 2147483647 h 264"/>
              <a:gd name="T2" fmla="*/ 2147483647 w 207"/>
              <a:gd name="T3" fmla="*/ 2147483647 h 264"/>
              <a:gd name="T4" fmla="*/ 2147483647 w 207"/>
              <a:gd name="T5" fmla="*/ 2147483647 h 264"/>
              <a:gd name="T6" fmla="*/ 2147483647 w 207"/>
              <a:gd name="T7" fmla="*/ 2147483647 h 264"/>
              <a:gd name="T8" fmla="*/ 2147483647 w 207"/>
              <a:gd name="T9" fmla="*/ 2147483647 h 264"/>
              <a:gd name="T10" fmla="*/ 2147483647 w 207"/>
              <a:gd name="T11" fmla="*/ 2147483647 h 264"/>
              <a:gd name="T12" fmla="*/ 2147483647 w 207"/>
              <a:gd name="T13" fmla="*/ 2147483647 h 264"/>
              <a:gd name="T14" fmla="*/ 2147483647 w 207"/>
              <a:gd name="T15" fmla="*/ 0 h 264"/>
              <a:gd name="T16" fmla="*/ 2147483647 w 207"/>
              <a:gd name="T17" fmla="*/ 2147483647 h 264"/>
              <a:gd name="T18" fmla="*/ 2147483647 w 207"/>
              <a:gd name="T19" fmla="*/ 2147483647 h 264"/>
              <a:gd name="T20" fmla="*/ 2147483647 w 207"/>
              <a:gd name="T21" fmla="*/ 2147483647 h 264"/>
              <a:gd name="T22" fmla="*/ 2147483647 w 207"/>
              <a:gd name="T23" fmla="*/ 2147483647 h 264"/>
              <a:gd name="T24" fmla="*/ 2147483647 w 207"/>
              <a:gd name="T25" fmla="*/ 2147483647 h 264"/>
              <a:gd name="T26" fmla="*/ 2147483647 w 207"/>
              <a:gd name="T27" fmla="*/ 2147483647 h 264"/>
              <a:gd name="T28" fmla="*/ 2147483647 w 207"/>
              <a:gd name="T29" fmla="*/ 2147483647 h 264"/>
              <a:gd name="T30" fmla="*/ 2147483647 w 207"/>
              <a:gd name="T31" fmla="*/ 2147483647 h 264"/>
              <a:gd name="T32" fmla="*/ 2147483647 w 207"/>
              <a:gd name="T33" fmla="*/ 2147483647 h 264"/>
              <a:gd name="T34" fmla="*/ 2147483647 w 207"/>
              <a:gd name="T35" fmla="*/ 2147483647 h 264"/>
              <a:gd name="T36" fmla="*/ 2147483647 w 207"/>
              <a:gd name="T37" fmla="*/ 2147483647 h 264"/>
              <a:gd name="T38" fmla="*/ 2147483647 w 207"/>
              <a:gd name="T39" fmla="*/ 2147483647 h 264"/>
              <a:gd name="T40" fmla="*/ 2147483647 w 207"/>
              <a:gd name="T41" fmla="*/ 2147483647 h 264"/>
              <a:gd name="T42" fmla="*/ 2147483647 w 207"/>
              <a:gd name="T43" fmla="*/ 2147483647 h 264"/>
              <a:gd name="T44" fmla="*/ 2147483647 w 207"/>
              <a:gd name="T45" fmla="*/ 2147483647 h 264"/>
              <a:gd name="T46" fmla="*/ 2147483647 w 207"/>
              <a:gd name="T47" fmla="*/ 2147483647 h 264"/>
              <a:gd name="T48" fmla="*/ 2147483647 w 207"/>
              <a:gd name="T49" fmla="*/ 2147483647 h 264"/>
              <a:gd name="T50" fmla="*/ 2147483647 w 207"/>
              <a:gd name="T51" fmla="*/ 2147483647 h 264"/>
              <a:gd name="T52" fmla="*/ 2147483647 w 207"/>
              <a:gd name="T53" fmla="*/ 2147483647 h 264"/>
              <a:gd name="T54" fmla="*/ 2147483647 w 207"/>
              <a:gd name="T55" fmla="*/ 2147483647 h 264"/>
              <a:gd name="T56" fmla="*/ 2147483647 w 207"/>
              <a:gd name="T57" fmla="*/ 2147483647 h 264"/>
              <a:gd name="T58" fmla="*/ 2147483647 w 207"/>
              <a:gd name="T59" fmla="*/ 2147483647 h 264"/>
              <a:gd name="T60" fmla="*/ 2147483647 w 207"/>
              <a:gd name="T61" fmla="*/ 2147483647 h 264"/>
              <a:gd name="T62" fmla="*/ 2147483647 w 207"/>
              <a:gd name="T63" fmla="*/ 2147483647 h 264"/>
              <a:gd name="T64" fmla="*/ 2147483647 w 207"/>
              <a:gd name="T65" fmla="*/ 2147483647 h 264"/>
              <a:gd name="T66" fmla="*/ 2147483647 w 207"/>
              <a:gd name="T67" fmla="*/ 2147483647 h 264"/>
              <a:gd name="T68" fmla="*/ 2147483647 w 207"/>
              <a:gd name="T69" fmla="*/ 2147483647 h 264"/>
              <a:gd name="T70" fmla="*/ 2147483647 w 207"/>
              <a:gd name="T71" fmla="*/ 2147483647 h 264"/>
              <a:gd name="T72" fmla="*/ 2147483647 w 207"/>
              <a:gd name="T73" fmla="*/ 2147483647 h 264"/>
              <a:gd name="T74" fmla="*/ 2147483647 w 207"/>
              <a:gd name="T75" fmla="*/ 2147483647 h 264"/>
              <a:gd name="T76" fmla="*/ 2147483647 w 207"/>
              <a:gd name="T77" fmla="*/ 2147483647 h 264"/>
              <a:gd name="T78" fmla="*/ 2147483647 w 207"/>
              <a:gd name="T79" fmla="*/ 2147483647 h 264"/>
              <a:gd name="T80" fmla="*/ 2147483647 w 207"/>
              <a:gd name="T81" fmla="*/ 2147483647 h 264"/>
              <a:gd name="T82" fmla="*/ 2147483647 w 207"/>
              <a:gd name="T83" fmla="*/ 2147483647 h 264"/>
              <a:gd name="T84" fmla="*/ 2147483647 w 207"/>
              <a:gd name="T85" fmla="*/ 2147483647 h 264"/>
              <a:gd name="T86" fmla="*/ 2147483647 w 207"/>
              <a:gd name="T87" fmla="*/ 2147483647 h 264"/>
              <a:gd name="T88" fmla="*/ 2147483647 w 207"/>
              <a:gd name="T89" fmla="*/ 2147483647 h 264"/>
              <a:gd name="T90" fmla="*/ 2147483647 w 207"/>
              <a:gd name="T91" fmla="*/ 2147483647 h 264"/>
              <a:gd name="T92" fmla="*/ 2147483647 w 207"/>
              <a:gd name="T93" fmla="*/ 2147483647 h 264"/>
              <a:gd name="T94" fmla="*/ 2147483647 w 207"/>
              <a:gd name="T95" fmla="*/ 2147483647 h 264"/>
              <a:gd name="T96" fmla="*/ 2147483647 w 207"/>
              <a:gd name="T97" fmla="*/ 2147483647 h 264"/>
              <a:gd name="T98" fmla="*/ 2147483647 w 207"/>
              <a:gd name="T99" fmla="*/ 2147483647 h 264"/>
              <a:gd name="T100" fmla="*/ 2147483647 w 207"/>
              <a:gd name="T101" fmla="*/ 2147483647 h 264"/>
              <a:gd name="T102" fmla="*/ 2147483647 w 207"/>
              <a:gd name="T103" fmla="*/ 2147483647 h 264"/>
              <a:gd name="T104" fmla="*/ 2147483647 w 207"/>
              <a:gd name="T105" fmla="*/ 2147483647 h 264"/>
              <a:gd name="T106" fmla="*/ 2147483647 w 207"/>
              <a:gd name="T107" fmla="*/ 2147483647 h 264"/>
              <a:gd name="T108" fmla="*/ 2147483647 w 207"/>
              <a:gd name="T109" fmla="*/ 2147483647 h 264"/>
              <a:gd name="T110" fmla="*/ 0 w 207"/>
              <a:gd name="T111" fmla="*/ 2147483647 h 264"/>
              <a:gd name="T112" fmla="*/ 2147483647 w 207"/>
              <a:gd name="T113" fmla="*/ 2147483647 h 264"/>
              <a:gd name="T114" fmla="*/ 2147483647 w 207"/>
              <a:gd name="T115" fmla="*/ 2147483647 h 264"/>
              <a:gd name="T116" fmla="*/ 2147483647 w 207"/>
              <a:gd name="T117" fmla="*/ 2147483647 h 264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207"/>
              <a:gd name="T178" fmla="*/ 0 h 264"/>
              <a:gd name="T179" fmla="*/ 207 w 207"/>
              <a:gd name="T180" fmla="*/ 264 h 264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207" h="264">
                <a:moveTo>
                  <a:pt x="63" y="2"/>
                </a:moveTo>
                <a:lnTo>
                  <a:pt x="63" y="3"/>
                </a:lnTo>
                <a:lnTo>
                  <a:pt x="63" y="8"/>
                </a:lnTo>
                <a:lnTo>
                  <a:pt x="63" y="15"/>
                </a:lnTo>
                <a:lnTo>
                  <a:pt x="63" y="27"/>
                </a:lnTo>
                <a:lnTo>
                  <a:pt x="70" y="27"/>
                </a:lnTo>
                <a:lnTo>
                  <a:pt x="78" y="27"/>
                </a:lnTo>
                <a:lnTo>
                  <a:pt x="81" y="28"/>
                </a:lnTo>
                <a:lnTo>
                  <a:pt x="89" y="28"/>
                </a:lnTo>
                <a:lnTo>
                  <a:pt x="97" y="30"/>
                </a:lnTo>
                <a:lnTo>
                  <a:pt x="106" y="30"/>
                </a:lnTo>
                <a:lnTo>
                  <a:pt x="113" y="30"/>
                </a:lnTo>
                <a:lnTo>
                  <a:pt x="114" y="30"/>
                </a:lnTo>
                <a:lnTo>
                  <a:pt x="116" y="28"/>
                </a:lnTo>
                <a:lnTo>
                  <a:pt x="117" y="28"/>
                </a:lnTo>
                <a:lnTo>
                  <a:pt x="117" y="25"/>
                </a:lnTo>
                <a:lnTo>
                  <a:pt x="117" y="22"/>
                </a:lnTo>
                <a:lnTo>
                  <a:pt x="117" y="18"/>
                </a:lnTo>
                <a:lnTo>
                  <a:pt x="117" y="12"/>
                </a:lnTo>
                <a:lnTo>
                  <a:pt x="117" y="5"/>
                </a:lnTo>
                <a:lnTo>
                  <a:pt x="117" y="2"/>
                </a:lnTo>
                <a:lnTo>
                  <a:pt x="119" y="0"/>
                </a:lnTo>
                <a:lnTo>
                  <a:pt x="122" y="0"/>
                </a:lnTo>
                <a:lnTo>
                  <a:pt x="126" y="2"/>
                </a:lnTo>
                <a:lnTo>
                  <a:pt x="129" y="3"/>
                </a:lnTo>
                <a:lnTo>
                  <a:pt x="132" y="3"/>
                </a:lnTo>
                <a:lnTo>
                  <a:pt x="135" y="2"/>
                </a:lnTo>
                <a:lnTo>
                  <a:pt x="136" y="2"/>
                </a:lnTo>
                <a:lnTo>
                  <a:pt x="135" y="13"/>
                </a:lnTo>
                <a:lnTo>
                  <a:pt x="136" y="27"/>
                </a:lnTo>
                <a:lnTo>
                  <a:pt x="135" y="31"/>
                </a:lnTo>
                <a:lnTo>
                  <a:pt x="135" y="38"/>
                </a:lnTo>
                <a:lnTo>
                  <a:pt x="133" y="40"/>
                </a:lnTo>
                <a:lnTo>
                  <a:pt x="129" y="38"/>
                </a:lnTo>
                <a:lnTo>
                  <a:pt x="129" y="40"/>
                </a:lnTo>
                <a:lnTo>
                  <a:pt x="129" y="44"/>
                </a:lnTo>
                <a:lnTo>
                  <a:pt x="129" y="47"/>
                </a:lnTo>
                <a:lnTo>
                  <a:pt x="130" y="52"/>
                </a:lnTo>
                <a:lnTo>
                  <a:pt x="130" y="57"/>
                </a:lnTo>
                <a:lnTo>
                  <a:pt x="130" y="71"/>
                </a:lnTo>
                <a:lnTo>
                  <a:pt x="130" y="75"/>
                </a:lnTo>
                <a:lnTo>
                  <a:pt x="132" y="78"/>
                </a:lnTo>
                <a:lnTo>
                  <a:pt x="133" y="76"/>
                </a:lnTo>
                <a:lnTo>
                  <a:pt x="136" y="76"/>
                </a:lnTo>
                <a:lnTo>
                  <a:pt x="138" y="75"/>
                </a:lnTo>
                <a:lnTo>
                  <a:pt x="141" y="75"/>
                </a:lnTo>
                <a:lnTo>
                  <a:pt x="144" y="75"/>
                </a:lnTo>
                <a:lnTo>
                  <a:pt x="147" y="75"/>
                </a:lnTo>
                <a:lnTo>
                  <a:pt x="150" y="75"/>
                </a:lnTo>
                <a:lnTo>
                  <a:pt x="152" y="76"/>
                </a:lnTo>
                <a:lnTo>
                  <a:pt x="154" y="76"/>
                </a:lnTo>
                <a:lnTo>
                  <a:pt x="154" y="79"/>
                </a:lnTo>
                <a:lnTo>
                  <a:pt x="154" y="85"/>
                </a:lnTo>
                <a:lnTo>
                  <a:pt x="154" y="91"/>
                </a:lnTo>
                <a:lnTo>
                  <a:pt x="155" y="94"/>
                </a:lnTo>
                <a:lnTo>
                  <a:pt x="158" y="94"/>
                </a:lnTo>
                <a:lnTo>
                  <a:pt x="164" y="94"/>
                </a:lnTo>
                <a:lnTo>
                  <a:pt x="166" y="94"/>
                </a:lnTo>
                <a:lnTo>
                  <a:pt x="166" y="97"/>
                </a:lnTo>
                <a:lnTo>
                  <a:pt x="166" y="104"/>
                </a:lnTo>
                <a:lnTo>
                  <a:pt x="169" y="103"/>
                </a:lnTo>
                <a:lnTo>
                  <a:pt x="170" y="103"/>
                </a:lnTo>
                <a:lnTo>
                  <a:pt x="169" y="110"/>
                </a:lnTo>
                <a:lnTo>
                  <a:pt x="169" y="115"/>
                </a:lnTo>
                <a:lnTo>
                  <a:pt x="167" y="120"/>
                </a:lnTo>
                <a:lnTo>
                  <a:pt x="169" y="123"/>
                </a:lnTo>
                <a:lnTo>
                  <a:pt x="167" y="126"/>
                </a:lnTo>
                <a:lnTo>
                  <a:pt x="170" y="126"/>
                </a:lnTo>
                <a:lnTo>
                  <a:pt x="171" y="128"/>
                </a:lnTo>
                <a:lnTo>
                  <a:pt x="171" y="129"/>
                </a:lnTo>
                <a:lnTo>
                  <a:pt x="171" y="134"/>
                </a:lnTo>
                <a:lnTo>
                  <a:pt x="171" y="138"/>
                </a:lnTo>
                <a:lnTo>
                  <a:pt x="173" y="139"/>
                </a:lnTo>
                <a:lnTo>
                  <a:pt x="179" y="139"/>
                </a:lnTo>
                <a:lnTo>
                  <a:pt x="180" y="142"/>
                </a:lnTo>
                <a:lnTo>
                  <a:pt x="179" y="148"/>
                </a:lnTo>
                <a:lnTo>
                  <a:pt x="177" y="157"/>
                </a:lnTo>
                <a:lnTo>
                  <a:pt x="177" y="178"/>
                </a:lnTo>
                <a:lnTo>
                  <a:pt x="177" y="180"/>
                </a:lnTo>
                <a:lnTo>
                  <a:pt x="182" y="180"/>
                </a:lnTo>
                <a:lnTo>
                  <a:pt x="193" y="180"/>
                </a:lnTo>
                <a:lnTo>
                  <a:pt x="201" y="180"/>
                </a:lnTo>
                <a:lnTo>
                  <a:pt x="202" y="180"/>
                </a:lnTo>
                <a:lnTo>
                  <a:pt x="202" y="183"/>
                </a:lnTo>
                <a:lnTo>
                  <a:pt x="202" y="186"/>
                </a:lnTo>
                <a:lnTo>
                  <a:pt x="202" y="188"/>
                </a:lnTo>
                <a:lnTo>
                  <a:pt x="204" y="191"/>
                </a:lnTo>
                <a:lnTo>
                  <a:pt x="201" y="192"/>
                </a:lnTo>
                <a:lnTo>
                  <a:pt x="199" y="194"/>
                </a:lnTo>
                <a:lnTo>
                  <a:pt x="199" y="197"/>
                </a:lnTo>
                <a:lnTo>
                  <a:pt x="198" y="200"/>
                </a:lnTo>
                <a:lnTo>
                  <a:pt x="198" y="201"/>
                </a:lnTo>
                <a:lnTo>
                  <a:pt x="198" y="202"/>
                </a:lnTo>
                <a:lnTo>
                  <a:pt x="201" y="204"/>
                </a:lnTo>
                <a:lnTo>
                  <a:pt x="202" y="205"/>
                </a:lnTo>
                <a:lnTo>
                  <a:pt x="204" y="207"/>
                </a:lnTo>
                <a:lnTo>
                  <a:pt x="204" y="208"/>
                </a:lnTo>
                <a:lnTo>
                  <a:pt x="204" y="210"/>
                </a:lnTo>
                <a:lnTo>
                  <a:pt x="202" y="210"/>
                </a:lnTo>
                <a:lnTo>
                  <a:pt x="205" y="213"/>
                </a:lnTo>
                <a:lnTo>
                  <a:pt x="205" y="214"/>
                </a:lnTo>
                <a:lnTo>
                  <a:pt x="205" y="222"/>
                </a:lnTo>
                <a:lnTo>
                  <a:pt x="205" y="224"/>
                </a:lnTo>
                <a:lnTo>
                  <a:pt x="207" y="226"/>
                </a:lnTo>
                <a:lnTo>
                  <a:pt x="205" y="230"/>
                </a:lnTo>
                <a:lnTo>
                  <a:pt x="202" y="230"/>
                </a:lnTo>
                <a:lnTo>
                  <a:pt x="198" y="229"/>
                </a:lnTo>
                <a:lnTo>
                  <a:pt x="196" y="229"/>
                </a:lnTo>
                <a:lnTo>
                  <a:pt x="185" y="229"/>
                </a:lnTo>
                <a:lnTo>
                  <a:pt x="176" y="229"/>
                </a:lnTo>
                <a:lnTo>
                  <a:pt x="176" y="233"/>
                </a:lnTo>
                <a:lnTo>
                  <a:pt x="176" y="241"/>
                </a:lnTo>
                <a:lnTo>
                  <a:pt x="174" y="260"/>
                </a:lnTo>
                <a:lnTo>
                  <a:pt x="174" y="263"/>
                </a:lnTo>
                <a:lnTo>
                  <a:pt x="174" y="264"/>
                </a:lnTo>
                <a:lnTo>
                  <a:pt x="167" y="264"/>
                </a:lnTo>
                <a:lnTo>
                  <a:pt x="157" y="264"/>
                </a:lnTo>
                <a:lnTo>
                  <a:pt x="155" y="264"/>
                </a:lnTo>
                <a:lnTo>
                  <a:pt x="151" y="264"/>
                </a:lnTo>
                <a:lnTo>
                  <a:pt x="144" y="263"/>
                </a:lnTo>
                <a:lnTo>
                  <a:pt x="142" y="263"/>
                </a:lnTo>
                <a:lnTo>
                  <a:pt x="142" y="255"/>
                </a:lnTo>
                <a:lnTo>
                  <a:pt x="141" y="255"/>
                </a:lnTo>
                <a:lnTo>
                  <a:pt x="139" y="255"/>
                </a:lnTo>
                <a:lnTo>
                  <a:pt x="138" y="254"/>
                </a:lnTo>
                <a:lnTo>
                  <a:pt x="136" y="249"/>
                </a:lnTo>
                <a:lnTo>
                  <a:pt x="133" y="246"/>
                </a:lnTo>
                <a:lnTo>
                  <a:pt x="129" y="246"/>
                </a:lnTo>
                <a:lnTo>
                  <a:pt x="126" y="245"/>
                </a:lnTo>
                <a:lnTo>
                  <a:pt x="122" y="245"/>
                </a:lnTo>
                <a:lnTo>
                  <a:pt x="119" y="246"/>
                </a:lnTo>
                <a:lnTo>
                  <a:pt x="117" y="248"/>
                </a:lnTo>
                <a:lnTo>
                  <a:pt x="117" y="249"/>
                </a:lnTo>
                <a:lnTo>
                  <a:pt x="116" y="252"/>
                </a:lnTo>
                <a:lnTo>
                  <a:pt x="116" y="254"/>
                </a:lnTo>
                <a:lnTo>
                  <a:pt x="114" y="254"/>
                </a:lnTo>
                <a:lnTo>
                  <a:pt x="110" y="255"/>
                </a:lnTo>
                <a:lnTo>
                  <a:pt x="101" y="254"/>
                </a:lnTo>
                <a:lnTo>
                  <a:pt x="101" y="238"/>
                </a:lnTo>
                <a:lnTo>
                  <a:pt x="86" y="236"/>
                </a:lnTo>
                <a:lnTo>
                  <a:pt x="86" y="227"/>
                </a:lnTo>
                <a:lnTo>
                  <a:pt x="85" y="227"/>
                </a:lnTo>
                <a:lnTo>
                  <a:pt x="84" y="227"/>
                </a:lnTo>
                <a:lnTo>
                  <a:pt x="84" y="216"/>
                </a:lnTo>
                <a:lnTo>
                  <a:pt x="120" y="217"/>
                </a:lnTo>
                <a:lnTo>
                  <a:pt x="123" y="186"/>
                </a:lnTo>
                <a:lnTo>
                  <a:pt x="114" y="186"/>
                </a:lnTo>
                <a:lnTo>
                  <a:pt x="116" y="175"/>
                </a:lnTo>
                <a:lnTo>
                  <a:pt x="119" y="175"/>
                </a:lnTo>
                <a:lnTo>
                  <a:pt x="119" y="161"/>
                </a:lnTo>
                <a:lnTo>
                  <a:pt x="62" y="101"/>
                </a:lnTo>
                <a:lnTo>
                  <a:pt x="59" y="101"/>
                </a:lnTo>
                <a:lnTo>
                  <a:pt x="60" y="50"/>
                </a:lnTo>
                <a:lnTo>
                  <a:pt x="41" y="50"/>
                </a:lnTo>
                <a:lnTo>
                  <a:pt x="41" y="53"/>
                </a:lnTo>
                <a:lnTo>
                  <a:pt x="16" y="52"/>
                </a:lnTo>
                <a:lnTo>
                  <a:pt x="15" y="57"/>
                </a:lnTo>
                <a:lnTo>
                  <a:pt x="0" y="57"/>
                </a:lnTo>
                <a:lnTo>
                  <a:pt x="1" y="31"/>
                </a:lnTo>
                <a:lnTo>
                  <a:pt x="38" y="34"/>
                </a:lnTo>
                <a:lnTo>
                  <a:pt x="38" y="37"/>
                </a:lnTo>
                <a:lnTo>
                  <a:pt x="43" y="37"/>
                </a:lnTo>
                <a:lnTo>
                  <a:pt x="45" y="2"/>
                </a:lnTo>
                <a:lnTo>
                  <a:pt x="48" y="2"/>
                </a:lnTo>
                <a:lnTo>
                  <a:pt x="51" y="2"/>
                </a:lnTo>
                <a:lnTo>
                  <a:pt x="54" y="2"/>
                </a:lnTo>
                <a:lnTo>
                  <a:pt x="59" y="2"/>
                </a:lnTo>
                <a:lnTo>
                  <a:pt x="60" y="2"/>
                </a:lnTo>
                <a:lnTo>
                  <a:pt x="63" y="2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54" name="Freeform 249"/>
          <p:cNvSpPr>
            <a:spLocks/>
          </p:cNvSpPr>
          <p:nvPr/>
        </p:nvSpPr>
        <p:spPr bwMode="auto">
          <a:xfrm rot="21334256">
            <a:off x="17017996" y="3945528"/>
            <a:ext cx="507564" cy="898232"/>
          </a:xfrm>
          <a:custGeom>
            <a:avLst/>
            <a:gdLst>
              <a:gd name="T0" fmla="*/ 2147483647 w 164"/>
              <a:gd name="T1" fmla="*/ 2147483647 h 247"/>
              <a:gd name="T2" fmla="*/ 2147483647 w 164"/>
              <a:gd name="T3" fmla="*/ 2147483647 h 247"/>
              <a:gd name="T4" fmla="*/ 2147483647 w 164"/>
              <a:gd name="T5" fmla="*/ 2147483647 h 247"/>
              <a:gd name="T6" fmla="*/ 2147483647 w 164"/>
              <a:gd name="T7" fmla="*/ 2147483647 h 247"/>
              <a:gd name="T8" fmla="*/ 2147483647 w 164"/>
              <a:gd name="T9" fmla="*/ 2147483647 h 247"/>
              <a:gd name="T10" fmla="*/ 2147483647 w 164"/>
              <a:gd name="T11" fmla="*/ 2147483647 h 247"/>
              <a:gd name="T12" fmla="*/ 2147483647 w 164"/>
              <a:gd name="T13" fmla="*/ 2147483647 h 247"/>
              <a:gd name="T14" fmla="*/ 2147483647 w 164"/>
              <a:gd name="T15" fmla="*/ 2147483647 h 247"/>
              <a:gd name="T16" fmla="*/ 2147483647 w 164"/>
              <a:gd name="T17" fmla="*/ 2147483647 h 247"/>
              <a:gd name="T18" fmla="*/ 2147483647 w 164"/>
              <a:gd name="T19" fmla="*/ 2147483647 h 247"/>
              <a:gd name="T20" fmla="*/ 2147483647 w 164"/>
              <a:gd name="T21" fmla="*/ 2147483647 h 247"/>
              <a:gd name="T22" fmla="*/ 2147483647 w 164"/>
              <a:gd name="T23" fmla="*/ 2147483647 h 247"/>
              <a:gd name="T24" fmla="*/ 2147483647 w 164"/>
              <a:gd name="T25" fmla="*/ 2147483647 h 247"/>
              <a:gd name="T26" fmla="*/ 2147483647 w 164"/>
              <a:gd name="T27" fmla="*/ 2147483647 h 247"/>
              <a:gd name="T28" fmla="*/ 2147483647 w 164"/>
              <a:gd name="T29" fmla="*/ 2147483647 h 247"/>
              <a:gd name="T30" fmla="*/ 2147483647 w 164"/>
              <a:gd name="T31" fmla="*/ 2147483647 h 247"/>
              <a:gd name="T32" fmla="*/ 2147483647 w 164"/>
              <a:gd name="T33" fmla="*/ 2147483647 h 247"/>
              <a:gd name="T34" fmla="*/ 2147483647 w 164"/>
              <a:gd name="T35" fmla="*/ 2147483647 h 247"/>
              <a:gd name="T36" fmla="*/ 2147483647 w 164"/>
              <a:gd name="T37" fmla="*/ 2147483647 h 247"/>
              <a:gd name="T38" fmla="*/ 2147483647 w 164"/>
              <a:gd name="T39" fmla="*/ 2147483647 h 247"/>
              <a:gd name="T40" fmla="*/ 2147483647 w 164"/>
              <a:gd name="T41" fmla="*/ 2147483647 h 247"/>
              <a:gd name="T42" fmla="*/ 2147483647 w 164"/>
              <a:gd name="T43" fmla="*/ 2147483647 h 247"/>
              <a:gd name="T44" fmla="*/ 2147483647 w 164"/>
              <a:gd name="T45" fmla="*/ 2147483647 h 247"/>
              <a:gd name="T46" fmla="*/ 2147483647 w 164"/>
              <a:gd name="T47" fmla="*/ 2147483647 h 247"/>
              <a:gd name="T48" fmla="*/ 2147483647 w 164"/>
              <a:gd name="T49" fmla="*/ 2147483647 h 247"/>
              <a:gd name="T50" fmla="*/ 2147483647 w 164"/>
              <a:gd name="T51" fmla="*/ 2147483647 h 247"/>
              <a:gd name="T52" fmla="*/ 2147483647 w 164"/>
              <a:gd name="T53" fmla="*/ 2147483647 h 247"/>
              <a:gd name="T54" fmla="*/ 2147483647 w 164"/>
              <a:gd name="T55" fmla="*/ 2147483647 h 247"/>
              <a:gd name="T56" fmla="*/ 2147483647 w 164"/>
              <a:gd name="T57" fmla="*/ 2147483647 h 247"/>
              <a:gd name="T58" fmla="*/ 2147483647 w 164"/>
              <a:gd name="T59" fmla="*/ 2147483647 h 247"/>
              <a:gd name="T60" fmla="*/ 2147483647 w 164"/>
              <a:gd name="T61" fmla="*/ 2147483647 h 247"/>
              <a:gd name="T62" fmla="*/ 2147483647 w 164"/>
              <a:gd name="T63" fmla="*/ 2147483647 h 247"/>
              <a:gd name="T64" fmla="*/ 2147483647 w 164"/>
              <a:gd name="T65" fmla="*/ 2147483647 h 247"/>
              <a:gd name="T66" fmla="*/ 2147483647 w 164"/>
              <a:gd name="T67" fmla="*/ 2147483647 h 247"/>
              <a:gd name="T68" fmla="*/ 2147483647 w 164"/>
              <a:gd name="T69" fmla="*/ 2147483647 h 247"/>
              <a:gd name="T70" fmla="*/ 2147483647 w 164"/>
              <a:gd name="T71" fmla="*/ 2147483647 h 247"/>
              <a:gd name="T72" fmla="*/ 2147483647 w 164"/>
              <a:gd name="T73" fmla="*/ 2147483647 h 247"/>
              <a:gd name="T74" fmla="*/ 2147483647 w 164"/>
              <a:gd name="T75" fmla="*/ 2147483647 h 247"/>
              <a:gd name="T76" fmla="*/ 2147483647 w 164"/>
              <a:gd name="T77" fmla="*/ 2147483647 h 247"/>
              <a:gd name="T78" fmla="*/ 2147483647 w 164"/>
              <a:gd name="T79" fmla="*/ 2147483647 h 247"/>
              <a:gd name="T80" fmla="*/ 2147483647 w 164"/>
              <a:gd name="T81" fmla="*/ 2147483647 h 247"/>
              <a:gd name="T82" fmla="*/ 2147483647 w 164"/>
              <a:gd name="T83" fmla="*/ 2147483647 h 247"/>
              <a:gd name="T84" fmla="*/ 2147483647 w 164"/>
              <a:gd name="T85" fmla="*/ 2147483647 h 247"/>
              <a:gd name="T86" fmla="*/ 2147483647 w 164"/>
              <a:gd name="T87" fmla="*/ 2147483647 h 247"/>
              <a:gd name="T88" fmla="*/ 2147483647 w 164"/>
              <a:gd name="T89" fmla="*/ 2147483647 h 247"/>
              <a:gd name="T90" fmla="*/ 2147483647 w 164"/>
              <a:gd name="T91" fmla="*/ 2147483647 h 247"/>
              <a:gd name="T92" fmla="*/ 2147483647 w 164"/>
              <a:gd name="T93" fmla="*/ 2147483647 h 247"/>
              <a:gd name="T94" fmla="*/ 2147483647 w 164"/>
              <a:gd name="T95" fmla="*/ 2147483647 h 247"/>
              <a:gd name="T96" fmla="*/ 2147483647 w 164"/>
              <a:gd name="T97" fmla="*/ 2147483647 h 247"/>
              <a:gd name="T98" fmla="*/ 2147483647 w 164"/>
              <a:gd name="T99" fmla="*/ 2147483647 h 247"/>
              <a:gd name="T100" fmla="*/ 2147483647 w 164"/>
              <a:gd name="T101" fmla="*/ 2147483647 h 247"/>
              <a:gd name="T102" fmla="*/ 2147483647 w 164"/>
              <a:gd name="T103" fmla="*/ 2147483647 h 247"/>
              <a:gd name="T104" fmla="*/ 2147483647 w 164"/>
              <a:gd name="T105" fmla="*/ 2147483647 h 247"/>
              <a:gd name="T106" fmla="*/ 2147483647 w 164"/>
              <a:gd name="T107" fmla="*/ 2147483647 h 247"/>
              <a:gd name="T108" fmla="*/ 2147483647 w 164"/>
              <a:gd name="T109" fmla="*/ 2147483647 h 247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w 164"/>
              <a:gd name="T166" fmla="*/ 0 h 247"/>
              <a:gd name="T167" fmla="*/ 164 w 164"/>
              <a:gd name="T168" fmla="*/ 247 h 247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T165" t="T166" r="T167" b="T168"/>
            <a:pathLst>
              <a:path w="164" h="247">
                <a:moveTo>
                  <a:pt x="128" y="35"/>
                </a:moveTo>
                <a:lnTo>
                  <a:pt x="129" y="39"/>
                </a:lnTo>
                <a:lnTo>
                  <a:pt x="131" y="42"/>
                </a:lnTo>
                <a:lnTo>
                  <a:pt x="132" y="44"/>
                </a:lnTo>
                <a:lnTo>
                  <a:pt x="133" y="44"/>
                </a:lnTo>
                <a:lnTo>
                  <a:pt x="133" y="47"/>
                </a:lnTo>
                <a:lnTo>
                  <a:pt x="135" y="53"/>
                </a:lnTo>
                <a:lnTo>
                  <a:pt x="135" y="57"/>
                </a:lnTo>
                <a:lnTo>
                  <a:pt x="135" y="64"/>
                </a:lnTo>
                <a:lnTo>
                  <a:pt x="136" y="69"/>
                </a:lnTo>
                <a:lnTo>
                  <a:pt x="136" y="70"/>
                </a:lnTo>
                <a:lnTo>
                  <a:pt x="138" y="75"/>
                </a:lnTo>
                <a:lnTo>
                  <a:pt x="141" y="76"/>
                </a:lnTo>
                <a:lnTo>
                  <a:pt x="142" y="76"/>
                </a:lnTo>
                <a:lnTo>
                  <a:pt x="145" y="83"/>
                </a:lnTo>
                <a:lnTo>
                  <a:pt x="148" y="89"/>
                </a:lnTo>
                <a:lnTo>
                  <a:pt x="148" y="91"/>
                </a:lnTo>
                <a:lnTo>
                  <a:pt x="144" y="92"/>
                </a:lnTo>
                <a:lnTo>
                  <a:pt x="141" y="94"/>
                </a:lnTo>
                <a:lnTo>
                  <a:pt x="139" y="97"/>
                </a:lnTo>
                <a:lnTo>
                  <a:pt x="139" y="99"/>
                </a:lnTo>
                <a:lnTo>
                  <a:pt x="141" y="101"/>
                </a:lnTo>
                <a:lnTo>
                  <a:pt x="141" y="102"/>
                </a:lnTo>
                <a:lnTo>
                  <a:pt x="142" y="104"/>
                </a:lnTo>
                <a:lnTo>
                  <a:pt x="142" y="105"/>
                </a:lnTo>
                <a:lnTo>
                  <a:pt x="142" y="107"/>
                </a:lnTo>
                <a:lnTo>
                  <a:pt x="142" y="108"/>
                </a:lnTo>
                <a:lnTo>
                  <a:pt x="144" y="111"/>
                </a:lnTo>
                <a:lnTo>
                  <a:pt x="147" y="114"/>
                </a:lnTo>
                <a:lnTo>
                  <a:pt x="150" y="113"/>
                </a:lnTo>
                <a:lnTo>
                  <a:pt x="151" y="111"/>
                </a:lnTo>
                <a:lnTo>
                  <a:pt x="153" y="114"/>
                </a:lnTo>
                <a:lnTo>
                  <a:pt x="153" y="116"/>
                </a:lnTo>
                <a:lnTo>
                  <a:pt x="151" y="116"/>
                </a:lnTo>
                <a:lnTo>
                  <a:pt x="144" y="117"/>
                </a:lnTo>
                <a:lnTo>
                  <a:pt x="142" y="116"/>
                </a:lnTo>
                <a:lnTo>
                  <a:pt x="141" y="116"/>
                </a:lnTo>
                <a:lnTo>
                  <a:pt x="139" y="116"/>
                </a:lnTo>
                <a:lnTo>
                  <a:pt x="138" y="121"/>
                </a:lnTo>
                <a:lnTo>
                  <a:pt x="139" y="127"/>
                </a:lnTo>
                <a:lnTo>
                  <a:pt x="141" y="130"/>
                </a:lnTo>
                <a:lnTo>
                  <a:pt x="142" y="132"/>
                </a:lnTo>
                <a:lnTo>
                  <a:pt x="145" y="130"/>
                </a:lnTo>
                <a:lnTo>
                  <a:pt x="148" y="130"/>
                </a:lnTo>
                <a:lnTo>
                  <a:pt x="150" y="132"/>
                </a:lnTo>
                <a:lnTo>
                  <a:pt x="153" y="133"/>
                </a:lnTo>
                <a:lnTo>
                  <a:pt x="154" y="136"/>
                </a:lnTo>
                <a:lnTo>
                  <a:pt x="157" y="142"/>
                </a:lnTo>
                <a:lnTo>
                  <a:pt x="160" y="148"/>
                </a:lnTo>
                <a:lnTo>
                  <a:pt x="161" y="149"/>
                </a:lnTo>
                <a:lnTo>
                  <a:pt x="163" y="152"/>
                </a:lnTo>
                <a:lnTo>
                  <a:pt x="164" y="155"/>
                </a:lnTo>
                <a:lnTo>
                  <a:pt x="160" y="158"/>
                </a:lnTo>
                <a:lnTo>
                  <a:pt x="157" y="160"/>
                </a:lnTo>
                <a:lnTo>
                  <a:pt x="151" y="162"/>
                </a:lnTo>
                <a:lnTo>
                  <a:pt x="150" y="162"/>
                </a:lnTo>
                <a:lnTo>
                  <a:pt x="147" y="160"/>
                </a:lnTo>
                <a:lnTo>
                  <a:pt x="145" y="160"/>
                </a:lnTo>
                <a:lnTo>
                  <a:pt x="144" y="160"/>
                </a:lnTo>
                <a:lnTo>
                  <a:pt x="142" y="160"/>
                </a:lnTo>
                <a:lnTo>
                  <a:pt x="141" y="157"/>
                </a:lnTo>
                <a:lnTo>
                  <a:pt x="136" y="160"/>
                </a:lnTo>
                <a:lnTo>
                  <a:pt x="135" y="161"/>
                </a:lnTo>
                <a:lnTo>
                  <a:pt x="128" y="164"/>
                </a:lnTo>
                <a:lnTo>
                  <a:pt x="128" y="165"/>
                </a:lnTo>
                <a:lnTo>
                  <a:pt x="128" y="170"/>
                </a:lnTo>
                <a:lnTo>
                  <a:pt x="129" y="170"/>
                </a:lnTo>
                <a:lnTo>
                  <a:pt x="129" y="173"/>
                </a:lnTo>
                <a:lnTo>
                  <a:pt x="129" y="174"/>
                </a:lnTo>
                <a:lnTo>
                  <a:pt x="129" y="176"/>
                </a:lnTo>
                <a:lnTo>
                  <a:pt x="131" y="179"/>
                </a:lnTo>
                <a:lnTo>
                  <a:pt x="128" y="180"/>
                </a:lnTo>
                <a:lnTo>
                  <a:pt x="126" y="182"/>
                </a:lnTo>
                <a:lnTo>
                  <a:pt x="125" y="183"/>
                </a:lnTo>
                <a:lnTo>
                  <a:pt x="123" y="184"/>
                </a:lnTo>
                <a:lnTo>
                  <a:pt x="123" y="186"/>
                </a:lnTo>
                <a:lnTo>
                  <a:pt x="125" y="190"/>
                </a:lnTo>
                <a:lnTo>
                  <a:pt x="125" y="192"/>
                </a:lnTo>
                <a:lnTo>
                  <a:pt x="123" y="195"/>
                </a:lnTo>
                <a:lnTo>
                  <a:pt x="125" y="198"/>
                </a:lnTo>
                <a:lnTo>
                  <a:pt x="126" y="198"/>
                </a:lnTo>
                <a:lnTo>
                  <a:pt x="126" y="199"/>
                </a:lnTo>
                <a:lnTo>
                  <a:pt x="126" y="201"/>
                </a:lnTo>
                <a:lnTo>
                  <a:pt x="126" y="202"/>
                </a:lnTo>
                <a:lnTo>
                  <a:pt x="126" y="204"/>
                </a:lnTo>
                <a:lnTo>
                  <a:pt x="128" y="208"/>
                </a:lnTo>
                <a:lnTo>
                  <a:pt x="131" y="208"/>
                </a:lnTo>
                <a:lnTo>
                  <a:pt x="131" y="209"/>
                </a:lnTo>
                <a:lnTo>
                  <a:pt x="131" y="212"/>
                </a:lnTo>
                <a:lnTo>
                  <a:pt x="129" y="214"/>
                </a:lnTo>
                <a:lnTo>
                  <a:pt x="128" y="215"/>
                </a:lnTo>
                <a:lnTo>
                  <a:pt x="114" y="215"/>
                </a:lnTo>
                <a:lnTo>
                  <a:pt x="114" y="201"/>
                </a:lnTo>
                <a:lnTo>
                  <a:pt x="107" y="201"/>
                </a:lnTo>
                <a:lnTo>
                  <a:pt x="107" y="211"/>
                </a:lnTo>
                <a:lnTo>
                  <a:pt x="104" y="209"/>
                </a:lnTo>
                <a:lnTo>
                  <a:pt x="95" y="221"/>
                </a:lnTo>
                <a:lnTo>
                  <a:pt x="109" y="231"/>
                </a:lnTo>
                <a:lnTo>
                  <a:pt x="100" y="247"/>
                </a:lnTo>
                <a:lnTo>
                  <a:pt x="85" y="240"/>
                </a:lnTo>
                <a:lnTo>
                  <a:pt x="92" y="230"/>
                </a:lnTo>
                <a:lnTo>
                  <a:pt x="72" y="202"/>
                </a:lnTo>
                <a:lnTo>
                  <a:pt x="75" y="202"/>
                </a:lnTo>
                <a:lnTo>
                  <a:pt x="76" y="202"/>
                </a:lnTo>
                <a:lnTo>
                  <a:pt x="76" y="201"/>
                </a:lnTo>
                <a:lnTo>
                  <a:pt x="76" y="199"/>
                </a:lnTo>
                <a:lnTo>
                  <a:pt x="76" y="196"/>
                </a:lnTo>
                <a:lnTo>
                  <a:pt x="78" y="193"/>
                </a:lnTo>
                <a:lnTo>
                  <a:pt x="79" y="190"/>
                </a:lnTo>
                <a:lnTo>
                  <a:pt x="73" y="190"/>
                </a:lnTo>
                <a:lnTo>
                  <a:pt x="72" y="187"/>
                </a:lnTo>
                <a:lnTo>
                  <a:pt x="63" y="193"/>
                </a:lnTo>
                <a:lnTo>
                  <a:pt x="53" y="192"/>
                </a:lnTo>
                <a:lnTo>
                  <a:pt x="51" y="182"/>
                </a:lnTo>
                <a:lnTo>
                  <a:pt x="50" y="180"/>
                </a:lnTo>
                <a:lnTo>
                  <a:pt x="47" y="180"/>
                </a:lnTo>
                <a:lnTo>
                  <a:pt x="43" y="182"/>
                </a:lnTo>
                <a:lnTo>
                  <a:pt x="41" y="183"/>
                </a:lnTo>
                <a:lnTo>
                  <a:pt x="40" y="187"/>
                </a:lnTo>
                <a:lnTo>
                  <a:pt x="43" y="190"/>
                </a:lnTo>
                <a:lnTo>
                  <a:pt x="43" y="192"/>
                </a:lnTo>
                <a:lnTo>
                  <a:pt x="41" y="193"/>
                </a:lnTo>
                <a:lnTo>
                  <a:pt x="40" y="193"/>
                </a:lnTo>
                <a:lnTo>
                  <a:pt x="40" y="192"/>
                </a:lnTo>
                <a:lnTo>
                  <a:pt x="38" y="192"/>
                </a:lnTo>
                <a:lnTo>
                  <a:pt x="38" y="196"/>
                </a:lnTo>
                <a:lnTo>
                  <a:pt x="37" y="196"/>
                </a:lnTo>
                <a:lnTo>
                  <a:pt x="35" y="196"/>
                </a:lnTo>
                <a:lnTo>
                  <a:pt x="32" y="192"/>
                </a:lnTo>
                <a:lnTo>
                  <a:pt x="31" y="195"/>
                </a:lnTo>
                <a:lnTo>
                  <a:pt x="29" y="195"/>
                </a:lnTo>
                <a:lnTo>
                  <a:pt x="28" y="196"/>
                </a:lnTo>
                <a:lnTo>
                  <a:pt x="7" y="182"/>
                </a:lnTo>
                <a:lnTo>
                  <a:pt x="6" y="180"/>
                </a:lnTo>
                <a:lnTo>
                  <a:pt x="19" y="167"/>
                </a:lnTo>
                <a:lnTo>
                  <a:pt x="16" y="165"/>
                </a:lnTo>
                <a:lnTo>
                  <a:pt x="35" y="146"/>
                </a:lnTo>
                <a:lnTo>
                  <a:pt x="37" y="141"/>
                </a:lnTo>
                <a:lnTo>
                  <a:pt x="38" y="136"/>
                </a:lnTo>
                <a:lnTo>
                  <a:pt x="38" y="133"/>
                </a:lnTo>
                <a:lnTo>
                  <a:pt x="38" y="130"/>
                </a:lnTo>
                <a:lnTo>
                  <a:pt x="32" y="138"/>
                </a:lnTo>
                <a:lnTo>
                  <a:pt x="22" y="130"/>
                </a:lnTo>
                <a:lnTo>
                  <a:pt x="19" y="130"/>
                </a:lnTo>
                <a:lnTo>
                  <a:pt x="15" y="127"/>
                </a:lnTo>
                <a:lnTo>
                  <a:pt x="16" y="116"/>
                </a:lnTo>
                <a:lnTo>
                  <a:pt x="21" y="117"/>
                </a:lnTo>
                <a:lnTo>
                  <a:pt x="24" y="119"/>
                </a:lnTo>
                <a:lnTo>
                  <a:pt x="28" y="116"/>
                </a:lnTo>
                <a:lnTo>
                  <a:pt x="29" y="114"/>
                </a:lnTo>
                <a:lnTo>
                  <a:pt x="29" y="111"/>
                </a:lnTo>
                <a:lnTo>
                  <a:pt x="28" y="108"/>
                </a:lnTo>
                <a:lnTo>
                  <a:pt x="28" y="107"/>
                </a:lnTo>
                <a:lnTo>
                  <a:pt x="27" y="105"/>
                </a:lnTo>
                <a:lnTo>
                  <a:pt x="37" y="101"/>
                </a:lnTo>
                <a:lnTo>
                  <a:pt x="40" y="101"/>
                </a:lnTo>
                <a:lnTo>
                  <a:pt x="43" y="101"/>
                </a:lnTo>
                <a:lnTo>
                  <a:pt x="46" y="101"/>
                </a:lnTo>
                <a:lnTo>
                  <a:pt x="48" y="99"/>
                </a:lnTo>
                <a:lnTo>
                  <a:pt x="51" y="99"/>
                </a:lnTo>
                <a:lnTo>
                  <a:pt x="54" y="98"/>
                </a:lnTo>
                <a:lnTo>
                  <a:pt x="51" y="97"/>
                </a:lnTo>
                <a:lnTo>
                  <a:pt x="51" y="94"/>
                </a:lnTo>
                <a:lnTo>
                  <a:pt x="51" y="91"/>
                </a:lnTo>
                <a:lnTo>
                  <a:pt x="51" y="88"/>
                </a:lnTo>
                <a:lnTo>
                  <a:pt x="51" y="85"/>
                </a:lnTo>
                <a:lnTo>
                  <a:pt x="50" y="82"/>
                </a:lnTo>
                <a:lnTo>
                  <a:pt x="47" y="80"/>
                </a:lnTo>
                <a:lnTo>
                  <a:pt x="44" y="79"/>
                </a:lnTo>
                <a:lnTo>
                  <a:pt x="44" y="78"/>
                </a:lnTo>
                <a:lnTo>
                  <a:pt x="41" y="73"/>
                </a:lnTo>
                <a:lnTo>
                  <a:pt x="40" y="72"/>
                </a:lnTo>
                <a:lnTo>
                  <a:pt x="38" y="70"/>
                </a:lnTo>
                <a:lnTo>
                  <a:pt x="37" y="69"/>
                </a:lnTo>
                <a:lnTo>
                  <a:pt x="35" y="63"/>
                </a:lnTo>
                <a:lnTo>
                  <a:pt x="34" y="63"/>
                </a:lnTo>
                <a:lnTo>
                  <a:pt x="32" y="64"/>
                </a:lnTo>
                <a:lnTo>
                  <a:pt x="34" y="66"/>
                </a:lnTo>
                <a:lnTo>
                  <a:pt x="32" y="66"/>
                </a:lnTo>
                <a:lnTo>
                  <a:pt x="31" y="66"/>
                </a:lnTo>
                <a:lnTo>
                  <a:pt x="29" y="64"/>
                </a:lnTo>
                <a:lnTo>
                  <a:pt x="29" y="63"/>
                </a:lnTo>
                <a:lnTo>
                  <a:pt x="29" y="61"/>
                </a:lnTo>
                <a:lnTo>
                  <a:pt x="28" y="61"/>
                </a:lnTo>
                <a:lnTo>
                  <a:pt x="27" y="60"/>
                </a:lnTo>
                <a:lnTo>
                  <a:pt x="25" y="57"/>
                </a:lnTo>
                <a:lnTo>
                  <a:pt x="24" y="54"/>
                </a:lnTo>
                <a:lnTo>
                  <a:pt x="21" y="54"/>
                </a:lnTo>
                <a:lnTo>
                  <a:pt x="18" y="51"/>
                </a:lnTo>
                <a:lnTo>
                  <a:pt x="16" y="50"/>
                </a:lnTo>
                <a:lnTo>
                  <a:pt x="16" y="48"/>
                </a:lnTo>
                <a:lnTo>
                  <a:pt x="18" y="45"/>
                </a:lnTo>
                <a:lnTo>
                  <a:pt x="18" y="42"/>
                </a:lnTo>
                <a:lnTo>
                  <a:pt x="16" y="42"/>
                </a:lnTo>
                <a:lnTo>
                  <a:pt x="13" y="44"/>
                </a:lnTo>
                <a:lnTo>
                  <a:pt x="12" y="44"/>
                </a:lnTo>
                <a:lnTo>
                  <a:pt x="6" y="39"/>
                </a:lnTo>
                <a:lnTo>
                  <a:pt x="7" y="38"/>
                </a:lnTo>
                <a:lnTo>
                  <a:pt x="7" y="36"/>
                </a:lnTo>
                <a:lnTo>
                  <a:pt x="7" y="34"/>
                </a:lnTo>
                <a:lnTo>
                  <a:pt x="6" y="31"/>
                </a:lnTo>
                <a:lnTo>
                  <a:pt x="6" y="29"/>
                </a:lnTo>
                <a:lnTo>
                  <a:pt x="5" y="29"/>
                </a:lnTo>
                <a:lnTo>
                  <a:pt x="5" y="28"/>
                </a:lnTo>
                <a:lnTo>
                  <a:pt x="3" y="26"/>
                </a:lnTo>
                <a:lnTo>
                  <a:pt x="2" y="25"/>
                </a:lnTo>
                <a:lnTo>
                  <a:pt x="2" y="22"/>
                </a:lnTo>
                <a:lnTo>
                  <a:pt x="2" y="20"/>
                </a:lnTo>
                <a:lnTo>
                  <a:pt x="0" y="19"/>
                </a:lnTo>
                <a:lnTo>
                  <a:pt x="2" y="17"/>
                </a:lnTo>
                <a:lnTo>
                  <a:pt x="3" y="16"/>
                </a:lnTo>
                <a:lnTo>
                  <a:pt x="5" y="15"/>
                </a:lnTo>
                <a:lnTo>
                  <a:pt x="7" y="13"/>
                </a:lnTo>
                <a:lnTo>
                  <a:pt x="7" y="12"/>
                </a:lnTo>
                <a:lnTo>
                  <a:pt x="7" y="7"/>
                </a:lnTo>
                <a:lnTo>
                  <a:pt x="6" y="6"/>
                </a:lnTo>
                <a:lnTo>
                  <a:pt x="5" y="4"/>
                </a:lnTo>
                <a:lnTo>
                  <a:pt x="3" y="4"/>
                </a:lnTo>
                <a:lnTo>
                  <a:pt x="2" y="3"/>
                </a:lnTo>
                <a:lnTo>
                  <a:pt x="3" y="1"/>
                </a:lnTo>
                <a:lnTo>
                  <a:pt x="5" y="0"/>
                </a:lnTo>
                <a:lnTo>
                  <a:pt x="6" y="0"/>
                </a:lnTo>
                <a:lnTo>
                  <a:pt x="9" y="4"/>
                </a:lnTo>
                <a:lnTo>
                  <a:pt x="9" y="6"/>
                </a:lnTo>
                <a:lnTo>
                  <a:pt x="10" y="10"/>
                </a:lnTo>
                <a:lnTo>
                  <a:pt x="12" y="13"/>
                </a:lnTo>
                <a:lnTo>
                  <a:pt x="12" y="15"/>
                </a:lnTo>
                <a:lnTo>
                  <a:pt x="10" y="16"/>
                </a:lnTo>
                <a:lnTo>
                  <a:pt x="12" y="17"/>
                </a:lnTo>
                <a:lnTo>
                  <a:pt x="13" y="17"/>
                </a:lnTo>
                <a:lnTo>
                  <a:pt x="16" y="20"/>
                </a:lnTo>
                <a:lnTo>
                  <a:pt x="18" y="19"/>
                </a:lnTo>
                <a:lnTo>
                  <a:pt x="18" y="17"/>
                </a:lnTo>
                <a:lnTo>
                  <a:pt x="18" y="16"/>
                </a:lnTo>
                <a:lnTo>
                  <a:pt x="19" y="16"/>
                </a:lnTo>
                <a:lnTo>
                  <a:pt x="21" y="16"/>
                </a:lnTo>
                <a:lnTo>
                  <a:pt x="24" y="16"/>
                </a:lnTo>
                <a:lnTo>
                  <a:pt x="28" y="16"/>
                </a:lnTo>
                <a:lnTo>
                  <a:pt x="28" y="17"/>
                </a:lnTo>
                <a:lnTo>
                  <a:pt x="31" y="19"/>
                </a:lnTo>
                <a:lnTo>
                  <a:pt x="32" y="22"/>
                </a:lnTo>
                <a:lnTo>
                  <a:pt x="34" y="23"/>
                </a:lnTo>
                <a:lnTo>
                  <a:pt x="35" y="22"/>
                </a:lnTo>
                <a:lnTo>
                  <a:pt x="34" y="19"/>
                </a:lnTo>
                <a:lnTo>
                  <a:pt x="35" y="19"/>
                </a:lnTo>
                <a:lnTo>
                  <a:pt x="35" y="17"/>
                </a:lnTo>
                <a:lnTo>
                  <a:pt x="37" y="17"/>
                </a:lnTo>
                <a:lnTo>
                  <a:pt x="40" y="19"/>
                </a:lnTo>
                <a:lnTo>
                  <a:pt x="43" y="19"/>
                </a:lnTo>
                <a:lnTo>
                  <a:pt x="44" y="20"/>
                </a:lnTo>
                <a:lnTo>
                  <a:pt x="46" y="20"/>
                </a:lnTo>
                <a:lnTo>
                  <a:pt x="47" y="20"/>
                </a:lnTo>
                <a:lnTo>
                  <a:pt x="50" y="19"/>
                </a:lnTo>
                <a:lnTo>
                  <a:pt x="53" y="19"/>
                </a:lnTo>
                <a:lnTo>
                  <a:pt x="54" y="22"/>
                </a:lnTo>
                <a:lnTo>
                  <a:pt x="56" y="23"/>
                </a:lnTo>
                <a:lnTo>
                  <a:pt x="59" y="26"/>
                </a:lnTo>
                <a:lnTo>
                  <a:pt x="59" y="28"/>
                </a:lnTo>
                <a:lnTo>
                  <a:pt x="59" y="29"/>
                </a:lnTo>
                <a:lnTo>
                  <a:pt x="56" y="31"/>
                </a:lnTo>
                <a:lnTo>
                  <a:pt x="56" y="32"/>
                </a:lnTo>
                <a:lnTo>
                  <a:pt x="57" y="32"/>
                </a:lnTo>
                <a:lnTo>
                  <a:pt x="59" y="32"/>
                </a:lnTo>
                <a:lnTo>
                  <a:pt x="60" y="32"/>
                </a:lnTo>
                <a:lnTo>
                  <a:pt x="60" y="34"/>
                </a:lnTo>
                <a:lnTo>
                  <a:pt x="60" y="35"/>
                </a:lnTo>
                <a:lnTo>
                  <a:pt x="59" y="35"/>
                </a:lnTo>
                <a:lnTo>
                  <a:pt x="57" y="36"/>
                </a:lnTo>
                <a:lnTo>
                  <a:pt x="59" y="36"/>
                </a:lnTo>
                <a:lnTo>
                  <a:pt x="54" y="36"/>
                </a:lnTo>
                <a:lnTo>
                  <a:pt x="51" y="39"/>
                </a:lnTo>
                <a:lnTo>
                  <a:pt x="48" y="41"/>
                </a:lnTo>
                <a:lnTo>
                  <a:pt x="46" y="42"/>
                </a:lnTo>
                <a:lnTo>
                  <a:pt x="44" y="48"/>
                </a:lnTo>
                <a:lnTo>
                  <a:pt x="46" y="51"/>
                </a:lnTo>
                <a:lnTo>
                  <a:pt x="47" y="54"/>
                </a:lnTo>
                <a:lnTo>
                  <a:pt x="48" y="56"/>
                </a:lnTo>
                <a:lnTo>
                  <a:pt x="53" y="53"/>
                </a:lnTo>
                <a:lnTo>
                  <a:pt x="56" y="51"/>
                </a:lnTo>
                <a:lnTo>
                  <a:pt x="59" y="50"/>
                </a:lnTo>
                <a:lnTo>
                  <a:pt x="57" y="48"/>
                </a:lnTo>
                <a:lnTo>
                  <a:pt x="65" y="47"/>
                </a:lnTo>
                <a:lnTo>
                  <a:pt x="65" y="48"/>
                </a:lnTo>
                <a:lnTo>
                  <a:pt x="68" y="48"/>
                </a:lnTo>
                <a:lnTo>
                  <a:pt x="69" y="48"/>
                </a:lnTo>
                <a:lnTo>
                  <a:pt x="69" y="50"/>
                </a:lnTo>
                <a:lnTo>
                  <a:pt x="69" y="54"/>
                </a:lnTo>
                <a:lnTo>
                  <a:pt x="68" y="54"/>
                </a:lnTo>
                <a:lnTo>
                  <a:pt x="72" y="56"/>
                </a:lnTo>
                <a:lnTo>
                  <a:pt x="73" y="57"/>
                </a:lnTo>
                <a:lnTo>
                  <a:pt x="75" y="58"/>
                </a:lnTo>
                <a:lnTo>
                  <a:pt x="85" y="56"/>
                </a:lnTo>
                <a:lnTo>
                  <a:pt x="91" y="53"/>
                </a:lnTo>
                <a:lnTo>
                  <a:pt x="92" y="53"/>
                </a:lnTo>
                <a:lnTo>
                  <a:pt x="92" y="48"/>
                </a:lnTo>
                <a:lnTo>
                  <a:pt x="91" y="47"/>
                </a:lnTo>
                <a:lnTo>
                  <a:pt x="91" y="45"/>
                </a:lnTo>
                <a:lnTo>
                  <a:pt x="95" y="44"/>
                </a:lnTo>
                <a:lnTo>
                  <a:pt x="100" y="42"/>
                </a:lnTo>
                <a:lnTo>
                  <a:pt x="107" y="39"/>
                </a:lnTo>
                <a:lnTo>
                  <a:pt x="112" y="38"/>
                </a:lnTo>
                <a:lnTo>
                  <a:pt x="117" y="36"/>
                </a:lnTo>
                <a:lnTo>
                  <a:pt x="120" y="35"/>
                </a:lnTo>
                <a:lnTo>
                  <a:pt x="123" y="35"/>
                </a:lnTo>
                <a:lnTo>
                  <a:pt x="128" y="34"/>
                </a:lnTo>
                <a:lnTo>
                  <a:pt x="128" y="35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/>
          </a:p>
        </p:txBody>
      </p:sp>
      <p:sp>
        <p:nvSpPr>
          <p:cNvPr id="255" name="Freeform 250"/>
          <p:cNvSpPr>
            <a:spLocks/>
          </p:cNvSpPr>
          <p:nvPr/>
        </p:nvSpPr>
        <p:spPr bwMode="auto">
          <a:xfrm rot="21334256">
            <a:off x="16198342" y="2543485"/>
            <a:ext cx="845941" cy="483163"/>
          </a:xfrm>
          <a:custGeom>
            <a:avLst/>
            <a:gdLst>
              <a:gd name="T0" fmla="*/ 2147483647 w 274"/>
              <a:gd name="T1" fmla="*/ 2147483647 h 133"/>
              <a:gd name="T2" fmla="*/ 2147483647 w 274"/>
              <a:gd name="T3" fmla="*/ 2147483647 h 133"/>
              <a:gd name="T4" fmla="*/ 2147483647 w 274"/>
              <a:gd name="T5" fmla="*/ 2147483647 h 133"/>
              <a:gd name="T6" fmla="*/ 2147483647 w 274"/>
              <a:gd name="T7" fmla="*/ 2147483647 h 133"/>
              <a:gd name="T8" fmla="*/ 2147483647 w 274"/>
              <a:gd name="T9" fmla="*/ 2147483647 h 133"/>
              <a:gd name="T10" fmla="*/ 2147483647 w 274"/>
              <a:gd name="T11" fmla="*/ 2147483647 h 133"/>
              <a:gd name="T12" fmla="*/ 2147483647 w 274"/>
              <a:gd name="T13" fmla="*/ 2147483647 h 133"/>
              <a:gd name="T14" fmla="*/ 2147483647 w 274"/>
              <a:gd name="T15" fmla="*/ 2147483647 h 133"/>
              <a:gd name="T16" fmla="*/ 2147483647 w 274"/>
              <a:gd name="T17" fmla="*/ 2147483647 h 133"/>
              <a:gd name="T18" fmla="*/ 2147483647 w 274"/>
              <a:gd name="T19" fmla="*/ 2147483647 h 133"/>
              <a:gd name="T20" fmla="*/ 2147483647 w 274"/>
              <a:gd name="T21" fmla="*/ 2147483647 h 133"/>
              <a:gd name="T22" fmla="*/ 2147483647 w 274"/>
              <a:gd name="T23" fmla="*/ 2147483647 h 133"/>
              <a:gd name="T24" fmla="*/ 2147483647 w 274"/>
              <a:gd name="T25" fmla="*/ 2147483647 h 133"/>
              <a:gd name="T26" fmla="*/ 2147483647 w 274"/>
              <a:gd name="T27" fmla="*/ 2147483647 h 133"/>
              <a:gd name="T28" fmla="*/ 2147483647 w 274"/>
              <a:gd name="T29" fmla="*/ 2147483647 h 133"/>
              <a:gd name="T30" fmla="*/ 2147483647 w 274"/>
              <a:gd name="T31" fmla="*/ 2147483647 h 133"/>
              <a:gd name="T32" fmla="*/ 2147483647 w 274"/>
              <a:gd name="T33" fmla="*/ 2147483647 h 133"/>
              <a:gd name="T34" fmla="*/ 2147483647 w 274"/>
              <a:gd name="T35" fmla="*/ 2147483647 h 133"/>
              <a:gd name="T36" fmla="*/ 2147483647 w 274"/>
              <a:gd name="T37" fmla="*/ 2147483647 h 133"/>
              <a:gd name="T38" fmla="*/ 2147483647 w 274"/>
              <a:gd name="T39" fmla="*/ 2147483647 h 133"/>
              <a:gd name="T40" fmla="*/ 2147483647 w 274"/>
              <a:gd name="T41" fmla="*/ 2147483647 h 133"/>
              <a:gd name="T42" fmla="*/ 2147483647 w 274"/>
              <a:gd name="T43" fmla="*/ 2147483647 h 133"/>
              <a:gd name="T44" fmla="*/ 2147483647 w 274"/>
              <a:gd name="T45" fmla="*/ 2147483647 h 133"/>
              <a:gd name="T46" fmla="*/ 2147483647 w 274"/>
              <a:gd name="T47" fmla="*/ 2147483647 h 133"/>
              <a:gd name="T48" fmla="*/ 2147483647 w 274"/>
              <a:gd name="T49" fmla="*/ 2147483647 h 133"/>
              <a:gd name="T50" fmla="*/ 2147483647 w 274"/>
              <a:gd name="T51" fmla="*/ 2147483647 h 133"/>
              <a:gd name="T52" fmla="*/ 2147483647 w 274"/>
              <a:gd name="T53" fmla="*/ 2147483647 h 133"/>
              <a:gd name="T54" fmla="*/ 2147483647 w 274"/>
              <a:gd name="T55" fmla="*/ 2147483647 h 133"/>
              <a:gd name="T56" fmla="*/ 2147483647 w 274"/>
              <a:gd name="T57" fmla="*/ 2147483647 h 133"/>
              <a:gd name="T58" fmla="*/ 2147483647 w 274"/>
              <a:gd name="T59" fmla="*/ 2147483647 h 133"/>
              <a:gd name="T60" fmla="*/ 2147483647 w 274"/>
              <a:gd name="T61" fmla="*/ 2147483647 h 133"/>
              <a:gd name="T62" fmla="*/ 2147483647 w 274"/>
              <a:gd name="T63" fmla="*/ 2147483647 h 133"/>
              <a:gd name="T64" fmla="*/ 2147483647 w 274"/>
              <a:gd name="T65" fmla="*/ 2147483647 h 133"/>
              <a:gd name="T66" fmla="*/ 2147483647 w 274"/>
              <a:gd name="T67" fmla="*/ 2147483647 h 133"/>
              <a:gd name="T68" fmla="*/ 2147483647 w 274"/>
              <a:gd name="T69" fmla="*/ 2147483647 h 133"/>
              <a:gd name="T70" fmla="*/ 2147483647 w 274"/>
              <a:gd name="T71" fmla="*/ 2147483647 h 133"/>
              <a:gd name="T72" fmla="*/ 2147483647 w 274"/>
              <a:gd name="T73" fmla="*/ 2147483647 h 133"/>
              <a:gd name="T74" fmla="*/ 2147483647 w 274"/>
              <a:gd name="T75" fmla="*/ 2147483647 h 133"/>
              <a:gd name="T76" fmla="*/ 2147483647 w 274"/>
              <a:gd name="T77" fmla="*/ 2147483647 h 133"/>
              <a:gd name="T78" fmla="*/ 2147483647 w 274"/>
              <a:gd name="T79" fmla="*/ 2147483647 h 133"/>
              <a:gd name="T80" fmla="*/ 2147483647 w 274"/>
              <a:gd name="T81" fmla="*/ 2147483647 h 133"/>
              <a:gd name="T82" fmla="*/ 2147483647 w 274"/>
              <a:gd name="T83" fmla="*/ 2147483647 h 133"/>
              <a:gd name="T84" fmla="*/ 2147483647 w 274"/>
              <a:gd name="T85" fmla="*/ 2147483647 h 133"/>
              <a:gd name="T86" fmla="*/ 2147483647 w 274"/>
              <a:gd name="T87" fmla="*/ 2147483647 h 133"/>
              <a:gd name="T88" fmla="*/ 2147483647 w 274"/>
              <a:gd name="T89" fmla="*/ 2147483647 h 133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274"/>
              <a:gd name="T136" fmla="*/ 0 h 133"/>
              <a:gd name="T137" fmla="*/ 274 w 274"/>
              <a:gd name="T138" fmla="*/ 133 h 133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274" h="133">
                <a:moveTo>
                  <a:pt x="274" y="67"/>
                </a:moveTo>
                <a:lnTo>
                  <a:pt x="271" y="97"/>
                </a:lnTo>
                <a:lnTo>
                  <a:pt x="271" y="108"/>
                </a:lnTo>
                <a:lnTo>
                  <a:pt x="267" y="108"/>
                </a:lnTo>
                <a:lnTo>
                  <a:pt x="264" y="107"/>
                </a:lnTo>
                <a:lnTo>
                  <a:pt x="262" y="105"/>
                </a:lnTo>
                <a:lnTo>
                  <a:pt x="257" y="107"/>
                </a:lnTo>
                <a:lnTo>
                  <a:pt x="257" y="105"/>
                </a:lnTo>
                <a:lnTo>
                  <a:pt x="255" y="104"/>
                </a:lnTo>
                <a:lnTo>
                  <a:pt x="254" y="105"/>
                </a:lnTo>
                <a:lnTo>
                  <a:pt x="252" y="107"/>
                </a:lnTo>
                <a:lnTo>
                  <a:pt x="251" y="107"/>
                </a:lnTo>
                <a:lnTo>
                  <a:pt x="249" y="108"/>
                </a:lnTo>
                <a:lnTo>
                  <a:pt x="249" y="116"/>
                </a:lnTo>
                <a:lnTo>
                  <a:pt x="211" y="114"/>
                </a:lnTo>
                <a:lnTo>
                  <a:pt x="211" y="124"/>
                </a:lnTo>
                <a:lnTo>
                  <a:pt x="191" y="124"/>
                </a:lnTo>
                <a:lnTo>
                  <a:pt x="191" y="120"/>
                </a:lnTo>
                <a:lnTo>
                  <a:pt x="164" y="119"/>
                </a:lnTo>
                <a:lnTo>
                  <a:pt x="163" y="113"/>
                </a:lnTo>
                <a:lnTo>
                  <a:pt x="155" y="113"/>
                </a:lnTo>
                <a:lnTo>
                  <a:pt x="154" y="114"/>
                </a:lnTo>
                <a:lnTo>
                  <a:pt x="158" y="126"/>
                </a:lnTo>
                <a:lnTo>
                  <a:pt x="142" y="133"/>
                </a:lnTo>
                <a:lnTo>
                  <a:pt x="139" y="130"/>
                </a:lnTo>
                <a:lnTo>
                  <a:pt x="136" y="132"/>
                </a:lnTo>
                <a:lnTo>
                  <a:pt x="133" y="124"/>
                </a:lnTo>
                <a:lnTo>
                  <a:pt x="126" y="126"/>
                </a:lnTo>
                <a:lnTo>
                  <a:pt x="92" y="123"/>
                </a:lnTo>
                <a:lnTo>
                  <a:pt x="94" y="101"/>
                </a:lnTo>
                <a:lnTo>
                  <a:pt x="45" y="98"/>
                </a:lnTo>
                <a:lnTo>
                  <a:pt x="43" y="110"/>
                </a:lnTo>
                <a:lnTo>
                  <a:pt x="41" y="111"/>
                </a:lnTo>
                <a:lnTo>
                  <a:pt x="40" y="110"/>
                </a:lnTo>
                <a:lnTo>
                  <a:pt x="40" y="107"/>
                </a:lnTo>
                <a:lnTo>
                  <a:pt x="40" y="105"/>
                </a:lnTo>
                <a:lnTo>
                  <a:pt x="40" y="104"/>
                </a:lnTo>
                <a:lnTo>
                  <a:pt x="38" y="104"/>
                </a:lnTo>
                <a:lnTo>
                  <a:pt x="32" y="102"/>
                </a:lnTo>
                <a:lnTo>
                  <a:pt x="31" y="105"/>
                </a:lnTo>
                <a:lnTo>
                  <a:pt x="31" y="110"/>
                </a:lnTo>
                <a:lnTo>
                  <a:pt x="29" y="111"/>
                </a:lnTo>
                <a:lnTo>
                  <a:pt x="28" y="110"/>
                </a:lnTo>
                <a:lnTo>
                  <a:pt x="26" y="107"/>
                </a:lnTo>
                <a:lnTo>
                  <a:pt x="26" y="108"/>
                </a:lnTo>
                <a:lnTo>
                  <a:pt x="26" y="110"/>
                </a:lnTo>
                <a:lnTo>
                  <a:pt x="19" y="110"/>
                </a:lnTo>
                <a:lnTo>
                  <a:pt x="18" y="108"/>
                </a:lnTo>
                <a:lnTo>
                  <a:pt x="18" y="104"/>
                </a:lnTo>
                <a:lnTo>
                  <a:pt x="16" y="102"/>
                </a:lnTo>
                <a:lnTo>
                  <a:pt x="15" y="104"/>
                </a:lnTo>
                <a:lnTo>
                  <a:pt x="13" y="104"/>
                </a:lnTo>
                <a:lnTo>
                  <a:pt x="10" y="107"/>
                </a:lnTo>
                <a:lnTo>
                  <a:pt x="9" y="108"/>
                </a:lnTo>
                <a:lnTo>
                  <a:pt x="7" y="108"/>
                </a:lnTo>
                <a:lnTo>
                  <a:pt x="6" y="105"/>
                </a:lnTo>
                <a:lnTo>
                  <a:pt x="7" y="69"/>
                </a:lnTo>
                <a:lnTo>
                  <a:pt x="10" y="66"/>
                </a:lnTo>
                <a:lnTo>
                  <a:pt x="0" y="51"/>
                </a:lnTo>
                <a:lnTo>
                  <a:pt x="1" y="51"/>
                </a:lnTo>
                <a:lnTo>
                  <a:pt x="6" y="56"/>
                </a:lnTo>
                <a:lnTo>
                  <a:pt x="9" y="57"/>
                </a:lnTo>
                <a:lnTo>
                  <a:pt x="10" y="56"/>
                </a:lnTo>
                <a:lnTo>
                  <a:pt x="12" y="53"/>
                </a:lnTo>
                <a:lnTo>
                  <a:pt x="13" y="47"/>
                </a:lnTo>
                <a:lnTo>
                  <a:pt x="15" y="47"/>
                </a:lnTo>
                <a:lnTo>
                  <a:pt x="15" y="44"/>
                </a:lnTo>
                <a:lnTo>
                  <a:pt x="18" y="44"/>
                </a:lnTo>
                <a:lnTo>
                  <a:pt x="19" y="45"/>
                </a:lnTo>
                <a:lnTo>
                  <a:pt x="22" y="39"/>
                </a:lnTo>
                <a:lnTo>
                  <a:pt x="40" y="41"/>
                </a:lnTo>
                <a:lnTo>
                  <a:pt x="43" y="39"/>
                </a:lnTo>
                <a:lnTo>
                  <a:pt x="43" y="41"/>
                </a:lnTo>
                <a:lnTo>
                  <a:pt x="45" y="41"/>
                </a:lnTo>
                <a:lnTo>
                  <a:pt x="48" y="44"/>
                </a:lnTo>
                <a:lnTo>
                  <a:pt x="50" y="42"/>
                </a:lnTo>
                <a:lnTo>
                  <a:pt x="51" y="44"/>
                </a:lnTo>
                <a:lnTo>
                  <a:pt x="53" y="44"/>
                </a:lnTo>
                <a:lnTo>
                  <a:pt x="54" y="45"/>
                </a:lnTo>
                <a:lnTo>
                  <a:pt x="60" y="39"/>
                </a:lnTo>
                <a:lnTo>
                  <a:pt x="63" y="39"/>
                </a:lnTo>
                <a:lnTo>
                  <a:pt x="66" y="36"/>
                </a:lnTo>
                <a:lnTo>
                  <a:pt x="63" y="35"/>
                </a:lnTo>
                <a:lnTo>
                  <a:pt x="56" y="23"/>
                </a:lnTo>
                <a:lnTo>
                  <a:pt x="51" y="13"/>
                </a:lnTo>
                <a:lnTo>
                  <a:pt x="50" y="7"/>
                </a:lnTo>
                <a:lnTo>
                  <a:pt x="48" y="0"/>
                </a:lnTo>
                <a:lnTo>
                  <a:pt x="50" y="0"/>
                </a:lnTo>
                <a:lnTo>
                  <a:pt x="65" y="6"/>
                </a:lnTo>
                <a:lnTo>
                  <a:pt x="73" y="3"/>
                </a:lnTo>
                <a:lnTo>
                  <a:pt x="81" y="6"/>
                </a:lnTo>
                <a:lnTo>
                  <a:pt x="91" y="4"/>
                </a:lnTo>
                <a:lnTo>
                  <a:pt x="89" y="22"/>
                </a:lnTo>
                <a:lnTo>
                  <a:pt x="122" y="23"/>
                </a:lnTo>
                <a:lnTo>
                  <a:pt x="125" y="39"/>
                </a:lnTo>
                <a:lnTo>
                  <a:pt x="133" y="39"/>
                </a:lnTo>
                <a:lnTo>
                  <a:pt x="139" y="39"/>
                </a:lnTo>
                <a:lnTo>
                  <a:pt x="150" y="44"/>
                </a:lnTo>
                <a:lnTo>
                  <a:pt x="150" y="47"/>
                </a:lnTo>
                <a:lnTo>
                  <a:pt x="204" y="50"/>
                </a:lnTo>
                <a:lnTo>
                  <a:pt x="205" y="60"/>
                </a:lnTo>
                <a:lnTo>
                  <a:pt x="208" y="60"/>
                </a:lnTo>
                <a:lnTo>
                  <a:pt x="207" y="61"/>
                </a:lnTo>
                <a:lnTo>
                  <a:pt x="208" y="61"/>
                </a:lnTo>
                <a:lnTo>
                  <a:pt x="210" y="64"/>
                </a:lnTo>
                <a:lnTo>
                  <a:pt x="211" y="64"/>
                </a:lnTo>
                <a:lnTo>
                  <a:pt x="211" y="63"/>
                </a:lnTo>
                <a:lnTo>
                  <a:pt x="214" y="63"/>
                </a:lnTo>
                <a:lnTo>
                  <a:pt x="214" y="66"/>
                </a:lnTo>
                <a:lnTo>
                  <a:pt x="215" y="64"/>
                </a:lnTo>
                <a:lnTo>
                  <a:pt x="217" y="63"/>
                </a:lnTo>
                <a:lnTo>
                  <a:pt x="217" y="61"/>
                </a:lnTo>
                <a:lnTo>
                  <a:pt x="218" y="61"/>
                </a:lnTo>
                <a:lnTo>
                  <a:pt x="220" y="64"/>
                </a:lnTo>
                <a:lnTo>
                  <a:pt x="224" y="63"/>
                </a:lnTo>
                <a:lnTo>
                  <a:pt x="224" y="64"/>
                </a:lnTo>
                <a:lnTo>
                  <a:pt x="226" y="64"/>
                </a:lnTo>
                <a:lnTo>
                  <a:pt x="227" y="61"/>
                </a:lnTo>
                <a:lnTo>
                  <a:pt x="229" y="63"/>
                </a:lnTo>
                <a:lnTo>
                  <a:pt x="236" y="63"/>
                </a:lnTo>
                <a:lnTo>
                  <a:pt x="239" y="64"/>
                </a:lnTo>
                <a:lnTo>
                  <a:pt x="240" y="63"/>
                </a:lnTo>
                <a:lnTo>
                  <a:pt x="240" y="60"/>
                </a:lnTo>
                <a:lnTo>
                  <a:pt x="252" y="60"/>
                </a:lnTo>
                <a:lnTo>
                  <a:pt x="252" y="56"/>
                </a:lnTo>
                <a:lnTo>
                  <a:pt x="254" y="48"/>
                </a:lnTo>
                <a:lnTo>
                  <a:pt x="265" y="48"/>
                </a:lnTo>
                <a:lnTo>
                  <a:pt x="265" y="47"/>
                </a:lnTo>
                <a:lnTo>
                  <a:pt x="265" y="45"/>
                </a:lnTo>
                <a:lnTo>
                  <a:pt x="273" y="47"/>
                </a:lnTo>
                <a:lnTo>
                  <a:pt x="271" y="63"/>
                </a:lnTo>
                <a:lnTo>
                  <a:pt x="268" y="63"/>
                </a:lnTo>
                <a:lnTo>
                  <a:pt x="268" y="66"/>
                </a:lnTo>
                <a:lnTo>
                  <a:pt x="273" y="67"/>
                </a:lnTo>
                <a:lnTo>
                  <a:pt x="274" y="67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56" name="Freeform 251"/>
          <p:cNvSpPr>
            <a:spLocks/>
          </p:cNvSpPr>
          <p:nvPr/>
        </p:nvSpPr>
        <p:spPr bwMode="auto">
          <a:xfrm rot="21334256">
            <a:off x="17046938" y="2698721"/>
            <a:ext cx="581842" cy="755552"/>
          </a:xfrm>
          <a:custGeom>
            <a:avLst/>
            <a:gdLst>
              <a:gd name="T0" fmla="*/ 2147483647 w 189"/>
              <a:gd name="T1" fmla="*/ 2147483647 h 208"/>
              <a:gd name="T2" fmla="*/ 2147483647 w 189"/>
              <a:gd name="T3" fmla="*/ 2147483647 h 208"/>
              <a:gd name="T4" fmla="*/ 2147483647 w 189"/>
              <a:gd name="T5" fmla="*/ 2147483647 h 208"/>
              <a:gd name="T6" fmla="*/ 2147483647 w 189"/>
              <a:gd name="T7" fmla="*/ 2147483647 h 208"/>
              <a:gd name="T8" fmla="*/ 2147483647 w 189"/>
              <a:gd name="T9" fmla="*/ 2147483647 h 208"/>
              <a:gd name="T10" fmla="*/ 2147483647 w 189"/>
              <a:gd name="T11" fmla="*/ 2147483647 h 208"/>
              <a:gd name="T12" fmla="*/ 2147483647 w 189"/>
              <a:gd name="T13" fmla="*/ 2147483647 h 208"/>
              <a:gd name="T14" fmla="*/ 2147483647 w 189"/>
              <a:gd name="T15" fmla="*/ 2147483647 h 208"/>
              <a:gd name="T16" fmla="*/ 2147483647 w 189"/>
              <a:gd name="T17" fmla="*/ 2147483647 h 208"/>
              <a:gd name="T18" fmla="*/ 2147483647 w 189"/>
              <a:gd name="T19" fmla="*/ 2147483647 h 208"/>
              <a:gd name="T20" fmla="*/ 2147483647 w 189"/>
              <a:gd name="T21" fmla="*/ 2147483647 h 208"/>
              <a:gd name="T22" fmla="*/ 2147483647 w 189"/>
              <a:gd name="T23" fmla="*/ 2147483647 h 208"/>
              <a:gd name="T24" fmla="*/ 2147483647 w 189"/>
              <a:gd name="T25" fmla="*/ 2147483647 h 208"/>
              <a:gd name="T26" fmla="*/ 2147483647 w 189"/>
              <a:gd name="T27" fmla="*/ 2147483647 h 208"/>
              <a:gd name="T28" fmla="*/ 2147483647 w 189"/>
              <a:gd name="T29" fmla="*/ 2147483647 h 208"/>
              <a:gd name="T30" fmla="*/ 2147483647 w 189"/>
              <a:gd name="T31" fmla="*/ 2147483647 h 208"/>
              <a:gd name="T32" fmla="*/ 2147483647 w 189"/>
              <a:gd name="T33" fmla="*/ 2147483647 h 208"/>
              <a:gd name="T34" fmla="*/ 2147483647 w 189"/>
              <a:gd name="T35" fmla="*/ 2147483647 h 208"/>
              <a:gd name="T36" fmla="*/ 2147483647 w 189"/>
              <a:gd name="T37" fmla="*/ 2147483647 h 208"/>
              <a:gd name="T38" fmla="*/ 2147483647 w 189"/>
              <a:gd name="T39" fmla="*/ 2147483647 h 208"/>
              <a:gd name="T40" fmla="*/ 2147483647 w 189"/>
              <a:gd name="T41" fmla="*/ 2147483647 h 208"/>
              <a:gd name="T42" fmla="*/ 2147483647 w 189"/>
              <a:gd name="T43" fmla="*/ 2147483647 h 208"/>
              <a:gd name="T44" fmla="*/ 2147483647 w 189"/>
              <a:gd name="T45" fmla="*/ 2147483647 h 208"/>
              <a:gd name="T46" fmla="*/ 2147483647 w 189"/>
              <a:gd name="T47" fmla="*/ 2147483647 h 208"/>
              <a:gd name="T48" fmla="*/ 2147483647 w 189"/>
              <a:gd name="T49" fmla="*/ 2147483647 h 208"/>
              <a:gd name="T50" fmla="*/ 2147483647 w 189"/>
              <a:gd name="T51" fmla="*/ 2147483647 h 208"/>
              <a:gd name="T52" fmla="*/ 2147483647 w 189"/>
              <a:gd name="T53" fmla="*/ 2147483647 h 208"/>
              <a:gd name="T54" fmla="*/ 2147483647 w 189"/>
              <a:gd name="T55" fmla="*/ 2147483647 h 208"/>
              <a:gd name="T56" fmla="*/ 0 w 189"/>
              <a:gd name="T57" fmla="*/ 2147483647 h 208"/>
              <a:gd name="T58" fmla="*/ 2147483647 w 189"/>
              <a:gd name="T59" fmla="*/ 2147483647 h 208"/>
              <a:gd name="T60" fmla="*/ 2147483647 w 189"/>
              <a:gd name="T61" fmla="*/ 2147483647 h 208"/>
              <a:gd name="T62" fmla="*/ 2147483647 w 189"/>
              <a:gd name="T63" fmla="*/ 2147483647 h 208"/>
              <a:gd name="T64" fmla="*/ 2147483647 w 189"/>
              <a:gd name="T65" fmla="*/ 2147483647 h 208"/>
              <a:gd name="T66" fmla="*/ 2147483647 w 189"/>
              <a:gd name="T67" fmla="*/ 2147483647 h 208"/>
              <a:gd name="T68" fmla="*/ 2147483647 w 189"/>
              <a:gd name="T69" fmla="*/ 2147483647 h 208"/>
              <a:gd name="T70" fmla="*/ 2147483647 w 189"/>
              <a:gd name="T71" fmla="*/ 2147483647 h 208"/>
              <a:gd name="T72" fmla="*/ 2147483647 w 189"/>
              <a:gd name="T73" fmla="*/ 2147483647 h 208"/>
              <a:gd name="T74" fmla="*/ 2147483647 w 189"/>
              <a:gd name="T75" fmla="*/ 2147483647 h 208"/>
              <a:gd name="T76" fmla="*/ 2147483647 w 189"/>
              <a:gd name="T77" fmla="*/ 2147483647 h 208"/>
              <a:gd name="T78" fmla="*/ 2147483647 w 189"/>
              <a:gd name="T79" fmla="*/ 2147483647 h 208"/>
              <a:gd name="T80" fmla="*/ 2147483647 w 189"/>
              <a:gd name="T81" fmla="*/ 2147483647 h 208"/>
              <a:gd name="T82" fmla="*/ 2147483647 w 189"/>
              <a:gd name="T83" fmla="*/ 2147483647 h 208"/>
              <a:gd name="T84" fmla="*/ 2147483647 w 189"/>
              <a:gd name="T85" fmla="*/ 2147483647 h 208"/>
              <a:gd name="T86" fmla="*/ 2147483647 w 189"/>
              <a:gd name="T87" fmla="*/ 2147483647 h 208"/>
              <a:gd name="T88" fmla="*/ 2147483647 w 189"/>
              <a:gd name="T89" fmla="*/ 2147483647 h 208"/>
              <a:gd name="T90" fmla="*/ 2147483647 w 189"/>
              <a:gd name="T91" fmla="*/ 2147483647 h 208"/>
              <a:gd name="T92" fmla="*/ 2147483647 w 189"/>
              <a:gd name="T93" fmla="*/ 2147483647 h 208"/>
              <a:gd name="T94" fmla="*/ 2147483647 w 189"/>
              <a:gd name="T95" fmla="*/ 2147483647 h 208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w 189"/>
              <a:gd name="T145" fmla="*/ 0 h 208"/>
              <a:gd name="T146" fmla="*/ 189 w 189"/>
              <a:gd name="T147" fmla="*/ 208 h 208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T144" t="T145" r="T146" b="T147"/>
            <a:pathLst>
              <a:path w="189" h="208">
                <a:moveTo>
                  <a:pt x="93" y="15"/>
                </a:moveTo>
                <a:lnTo>
                  <a:pt x="109" y="23"/>
                </a:lnTo>
                <a:lnTo>
                  <a:pt x="100" y="39"/>
                </a:lnTo>
                <a:lnTo>
                  <a:pt x="134" y="60"/>
                </a:lnTo>
                <a:lnTo>
                  <a:pt x="144" y="44"/>
                </a:lnTo>
                <a:lnTo>
                  <a:pt x="147" y="42"/>
                </a:lnTo>
                <a:lnTo>
                  <a:pt x="147" y="54"/>
                </a:lnTo>
                <a:lnTo>
                  <a:pt x="159" y="56"/>
                </a:lnTo>
                <a:lnTo>
                  <a:pt x="157" y="79"/>
                </a:lnTo>
                <a:lnTo>
                  <a:pt x="189" y="82"/>
                </a:lnTo>
                <a:lnTo>
                  <a:pt x="188" y="114"/>
                </a:lnTo>
                <a:lnTo>
                  <a:pt x="156" y="113"/>
                </a:lnTo>
                <a:lnTo>
                  <a:pt x="154" y="127"/>
                </a:lnTo>
                <a:lnTo>
                  <a:pt x="151" y="127"/>
                </a:lnTo>
                <a:lnTo>
                  <a:pt x="150" y="141"/>
                </a:lnTo>
                <a:lnTo>
                  <a:pt x="153" y="141"/>
                </a:lnTo>
                <a:lnTo>
                  <a:pt x="154" y="141"/>
                </a:lnTo>
                <a:lnTo>
                  <a:pt x="159" y="139"/>
                </a:lnTo>
                <a:lnTo>
                  <a:pt x="159" y="144"/>
                </a:lnTo>
                <a:lnTo>
                  <a:pt x="163" y="144"/>
                </a:lnTo>
                <a:lnTo>
                  <a:pt x="163" y="146"/>
                </a:lnTo>
                <a:lnTo>
                  <a:pt x="170" y="146"/>
                </a:lnTo>
                <a:lnTo>
                  <a:pt x="170" y="149"/>
                </a:lnTo>
                <a:lnTo>
                  <a:pt x="150" y="148"/>
                </a:lnTo>
                <a:lnTo>
                  <a:pt x="141" y="144"/>
                </a:lnTo>
                <a:lnTo>
                  <a:pt x="139" y="145"/>
                </a:lnTo>
                <a:lnTo>
                  <a:pt x="139" y="149"/>
                </a:lnTo>
                <a:lnTo>
                  <a:pt x="142" y="152"/>
                </a:lnTo>
                <a:lnTo>
                  <a:pt x="138" y="157"/>
                </a:lnTo>
                <a:lnTo>
                  <a:pt x="138" y="165"/>
                </a:lnTo>
                <a:lnTo>
                  <a:pt x="110" y="164"/>
                </a:lnTo>
                <a:lnTo>
                  <a:pt x="110" y="180"/>
                </a:lnTo>
                <a:lnTo>
                  <a:pt x="128" y="182"/>
                </a:lnTo>
                <a:lnTo>
                  <a:pt x="128" y="193"/>
                </a:lnTo>
                <a:lnTo>
                  <a:pt x="137" y="193"/>
                </a:lnTo>
                <a:lnTo>
                  <a:pt x="138" y="196"/>
                </a:lnTo>
                <a:lnTo>
                  <a:pt x="134" y="198"/>
                </a:lnTo>
                <a:lnTo>
                  <a:pt x="129" y="196"/>
                </a:lnTo>
                <a:lnTo>
                  <a:pt x="128" y="201"/>
                </a:lnTo>
                <a:lnTo>
                  <a:pt x="126" y="205"/>
                </a:lnTo>
                <a:lnTo>
                  <a:pt x="103" y="204"/>
                </a:lnTo>
                <a:lnTo>
                  <a:pt x="101" y="208"/>
                </a:lnTo>
                <a:lnTo>
                  <a:pt x="94" y="208"/>
                </a:lnTo>
                <a:lnTo>
                  <a:pt x="94" y="204"/>
                </a:lnTo>
                <a:lnTo>
                  <a:pt x="68" y="201"/>
                </a:lnTo>
                <a:lnTo>
                  <a:pt x="68" y="198"/>
                </a:lnTo>
                <a:lnTo>
                  <a:pt x="37" y="195"/>
                </a:lnTo>
                <a:lnTo>
                  <a:pt x="37" y="183"/>
                </a:lnTo>
                <a:lnTo>
                  <a:pt x="37" y="179"/>
                </a:lnTo>
                <a:lnTo>
                  <a:pt x="40" y="179"/>
                </a:lnTo>
                <a:lnTo>
                  <a:pt x="40" y="163"/>
                </a:lnTo>
                <a:lnTo>
                  <a:pt x="22" y="161"/>
                </a:lnTo>
                <a:lnTo>
                  <a:pt x="22" y="163"/>
                </a:lnTo>
                <a:lnTo>
                  <a:pt x="18" y="163"/>
                </a:lnTo>
                <a:lnTo>
                  <a:pt x="19" y="119"/>
                </a:lnTo>
                <a:lnTo>
                  <a:pt x="16" y="117"/>
                </a:lnTo>
                <a:lnTo>
                  <a:pt x="16" y="114"/>
                </a:lnTo>
                <a:lnTo>
                  <a:pt x="0" y="113"/>
                </a:lnTo>
                <a:lnTo>
                  <a:pt x="2" y="70"/>
                </a:lnTo>
                <a:lnTo>
                  <a:pt x="6" y="69"/>
                </a:lnTo>
                <a:lnTo>
                  <a:pt x="5" y="67"/>
                </a:lnTo>
                <a:lnTo>
                  <a:pt x="3" y="64"/>
                </a:lnTo>
                <a:lnTo>
                  <a:pt x="3" y="63"/>
                </a:lnTo>
                <a:lnTo>
                  <a:pt x="3" y="61"/>
                </a:lnTo>
                <a:lnTo>
                  <a:pt x="8" y="61"/>
                </a:lnTo>
                <a:lnTo>
                  <a:pt x="8" y="60"/>
                </a:lnTo>
                <a:lnTo>
                  <a:pt x="9" y="59"/>
                </a:lnTo>
                <a:lnTo>
                  <a:pt x="9" y="51"/>
                </a:lnTo>
                <a:lnTo>
                  <a:pt x="9" y="47"/>
                </a:lnTo>
                <a:lnTo>
                  <a:pt x="9" y="37"/>
                </a:lnTo>
                <a:lnTo>
                  <a:pt x="3" y="37"/>
                </a:lnTo>
                <a:lnTo>
                  <a:pt x="6" y="7"/>
                </a:lnTo>
                <a:lnTo>
                  <a:pt x="8" y="6"/>
                </a:lnTo>
                <a:lnTo>
                  <a:pt x="8" y="4"/>
                </a:lnTo>
                <a:lnTo>
                  <a:pt x="10" y="4"/>
                </a:lnTo>
                <a:lnTo>
                  <a:pt x="12" y="6"/>
                </a:lnTo>
                <a:lnTo>
                  <a:pt x="15" y="9"/>
                </a:lnTo>
                <a:lnTo>
                  <a:pt x="16" y="9"/>
                </a:lnTo>
                <a:lnTo>
                  <a:pt x="21" y="6"/>
                </a:lnTo>
                <a:lnTo>
                  <a:pt x="24" y="6"/>
                </a:lnTo>
                <a:lnTo>
                  <a:pt x="24" y="7"/>
                </a:lnTo>
                <a:lnTo>
                  <a:pt x="25" y="7"/>
                </a:lnTo>
                <a:lnTo>
                  <a:pt x="24" y="10"/>
                </a:lnTo>
                <a:lnTo>
                  <a:pt x="25" y="10"/>
                </a:lnTo>
                <a:lnTo>
                  <a:pt x="28" y="9"/>
                </a:lnTo>
                <a:lnTo>
                  <a:pt x="31" y="12"/>
                </a:lnTo>
                <a:lnTo>
                  <a:pt x="31" y="3"/>
                </a:lnTo>
                <a:lnTo>
                  <a:pt x="32" y="0"/>
                </a:lnTo>
                <a:lnTo>
                  <a:pt x="59" y="1"/>
                </a:lnTo>
                <a:lnTo>
                  <a:pt x="54" y="10"/>
                </a:lnTo>
                <a:lnTo>
                  <a:pt x="72" y="12"/>
                </a:lnTo>
                <a:lnTo>
                  <a:pt x="75" y="13"/>
                </a:lnTo>
                <a:lnTo>
                  <a:pt x="76" y="10"/>
                </a:lnTo>
                <a:lnTo>
                  <a:pt x="84" y="15"/>
                </a:lnTo>
                <a:lnTo>
                  <a:pt x="87" y="12"/>
                </a:lnTo>
                <a:lnTo>
                  <a:pt x="93" y="15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57" name="Freeform 252"/>
          <p:cNvSpPr>
            <a:spLocks/>
          </p:cNvSpPr>
          <p:nvPr/>
        </p:nvSpPr>
        <p:spPr bwMode="auto">
          <a:xfrm rot="21334256">
            <a:off x="17690799" y="3425088"/>
            <a:ext cx="740026" cy="578827"/>
          </a:xfrm>
          <a:custGeom>
            <a:avLst/>
            <a:gdLst>
              <a:gd name="T0" fmla="*/ 2147483647 w 240"/>
              <a:gd name="T1" fmla="*/ 2147483647 h 159"/>
              <a:gd name="T2" fmla="*/ 2147483647 w 240"/>
              <a:gd name="T3" fmla="*/ 2147483647 h 159"/>
              <a:gd name="T4" fmla="*/ 2147483647 w 240"/>
              <a:gd name="T5" fmla="*/ 2147483647 h 159"/>
              <a:gd name="T6" fmla="*/ 2147483647 w 240"/>
              <a:gd name="T7" fmla="*/ 2147483647 h 159"/>
              <a:gd name="T8" fmla="*/ 2147483647 w 240"/>
              <a:gd name="T9" fmla="*/ 2147483647 h 159"/>
              <a:gd name="T10" fmla="*/ 2147483647 w 240"/>
              <a:gd name="T11" fmla="*/ 2147483647 h 159"/>
              <a:gd name="T12" fmla="*/ 2147483647 w 240"/>
              <a:gd name="T13" fmla="*/ 2147483647 h 159"/>
              <a:gd name="T14" fmla="*/ 2147483647 w 240"/>
              <a:gd name="T15" fmla="*/ 2147483647 h 159"/>
              <a:gd name="T16" fmla="*/ 2147483647 w 240"/>
              <a:gd name="T17" fmla="*/ 2147483647 h 159"/>
              <a:gd name="T18" fmla="*/ 2147483647 w 240"/>
              <a:gd name="T19" fmla="*/ 2147483647 h 159"/>
              <a:gd name="T20" fmla="*/ 2147483647 w 240"/>
              <a:gd name="T21" fmla="*/ 2147483647 h 159"/>
              <a:gd name="T22" fmla="*/ 2147483647 w 240"/>
              <a:gd name="T23" fmla="*/ 2147483647 h 159"/>
              <a:gd name="T24" fmla="*/ 2147483647 w 240"/>
              <a:gd name="T25" fmla="*/ 2147483647 h 159"/>
              <a:gd name="T26" fmla="*/ 2147483647 w 240"/>
              <a:gd name="T27" fmla="*/ 2147483647 h 159"/>
              <a:gd name="T28" fmla="*/ 2147483647 w 240"/>
              <a:gd name="T29" fmla="*/ 2147483647 h 159"/>
              <a:gd name="T30" fmla="*/ 2147483647 w 240"/>
              <a:gd name="T31" fmla="*/ 2147483647 h 159"/>
              <a:gd name="T32" fmla="*/ 2147483647 w 240"/>
              <a:gd name="T33" fmla="*/ 2147483647 h 159"/>
              <a:gd name="T34" fmla="*/ 2147483647 w 240"/>
              <a:gd name="T35" fmla="*/ 2147483647 h 159"/>
              <a:gd name="T36" fmla="*/ 2147483647 w 240"/>
              <a:gd name="T37" fmla="*/ 2147483647 h 159"/>
              <a:gd name="T38" fmla="*/ 2147483647 w 240"/>
              <a:gd name="T39" fmla="*/ 2147483647 h 159"/>
              <a:gd name="T40" fmla="*/ 2147483647 w 240"/>
              <a:gd name="T41" fmla="*/ 2147483647 h 159"/>
              <a:gd name="T42" fmla="*/ 2147483647 w 240"/>
              <a:gd name="T43" fmla="*/ 2147483647 h 159"/>
              <a:gd name="T44" fmla="*/ 2147483647 w 240"/>
              <a:gd name="T45" fmla="*/ 2147483647 h 159"/>
              <a:gd name="T46" fmla="*/ 2147483647 w 240"/>
              <a:gd name="T47" fmla="*/ 2147483647 h 159"/>
              <a:gd name="T48" fmla="*/ 2147483647 w 240"/>
              <a:gd name="T49" fmla="*/ 2147483647 h 159"/>
              <a:gd name="T50" fmla="*/ 2147483647 w 240"/>
              <a:gd name="T51" fmla="*/ 2147483647 h 159"/>
              <a:gd name="T52" fmla="*/ 2147483647 w 240"/>
              <a:gd name="T53" fmla="*/ 2147483647 h 159"/>
              <a:gd name="T54" fmla="*/ 2147483647 w 240"/>
              <a:gd name="T55" fmla="*/ 2147483647 h 159"/>
              <a:gd name="T56" fmla="*/ 2147483647 w 240"/>
              <a:gd name="T57" fmla="*/ 2147483647 h 159"/>
              <a:gd name="T58" fmla="*/ 2147483647 w 240"/>
              <a:gd name="T59" fmla="*/ 2147483647 h 159"/>
              <a:gd name="T60" fmla="*/ 2147483647 w 240"/>
              <a:gd name="T61" fmla="*/ 2147483647 h 159"/>
              <a:gd name="T62" fmla="*/ 2147483647 w 240"/>
              <a:gd name="T63" fmla="*/ 2147483647 h 159"/>
              <a:gd name="T64" fmla="*/ 2147483647 w 240"/>
              <a:gd name="T65" fmla="*/ 2147483647 h 159"/>
              <a:gd name="T66" fmla="*/ 2147483647 w 240"/>
              <a:gd name="T67" fmla="*/ 2147483647 h 159"/>
              <a:gd name="T68" fmla="*/ 2147483647 w 240"/>
              <a:gd name="T69" fmla="*/ 2147483647 h 159"/>
              <a:gd name="T70" fmla="*/ 2147483647 w 240"/>
              <a:gd name="T71" fmla="*/ 2147483647 h 159"/>
              <a:gd name="T72" fmla="*/ 2147483647 w 240"/>
              <a:gd name="T73" fmla="*/ 2147483647 h 159"/>
              <a:gd name="T74" fmla="*/ 2147483647 w 240"/>
              <a:gd name="T75" fmla="*/ 2147483647 h 159"/>
              <a:gd name="T76" fmla="*/ 2147483647 w 240"/>
              <a:gd name="T77" fmla="*/ 2147483647 h 159"/>
              <a:gd name="T78" fmla="*/ 2147483647 w 240"/>
              <a:gd name="T79" fmla="*/ 2147483647 h 159"/>
              <a:gd name="T80" fmla="*/ 2147483647 w 240"/>
              <a:gd name="T81" fmla="*/ 2147483647 h 159"/>
              <a:gd name="T82" fmla="*/ 2147483647 w 240"/>
              <a:gd name="T83" fmla="*/ 2147483647 h 159"/>
              <a:gd name="T84" fmla="*/ 2147483647 w 240"/>
              <a:gd name="T85" fmla="*/ 2147483647 h 159"/>
              <a:gd name="T86" fmla="*/ 2147483647 w 240"/>
              <a:gd name="T87" fmla="*/ 2147483647 h 159"/>
              <a:gd name="T88" fmla="*/ 2147483647 w 240"/>
              <a:gd name="T89" fmla="*/ 2147483647 h 159"/>
              <a:gd name="T90" fmla="*/ 2147483647 w 240"/>
              <a:gd name="T91" fmla="*/ 2147483647 h 159"/>
              <a:gd name="T92" fmla="*/ 2147483647 w 240"/>
              <a:gd name="T93" fmla="*/ 2147483647 h 159"/>
              <a:gd name="T94" fmla="*/ 2147483647 w 240"/>
              <a:gd name="T95" fmla="*/ 2147483647 h 159"/>
              <a:gd name="T96" fmla="*/ 2147483647 w 240"/>
              <a:gd name="T97" fmla="*/ 2147483647 h 159"/>
              <a:gd name="T98" fmla="*/ 2147483647 w 240"/>
              <a:gd name="T99" fmla="*/ 2147483647 h 159"/>
              <a:gd name="T100" fmla="*/ 2147483647 w 240"/>
              <a:gd name="T101" fmla="*/ 2147483647 h 159"/>
              <a:gd name="T102" fmla="*/ 2147483647 w 240"/>
              <a:gd name="T103" fmla="*/ 2147483647 h 159"/>
              <a:gd name="T104" fmla="*/ 2147483647 w 240"/>
              <a:gd name="T105" fmla="*/ 2147483647 h 159"/>
              <a:gd name="T106" fmla="*/ 2147483647 w 240"/>
              <a:gd name="T107" fmla="*/ 2147483647 h 159"/>
              <a:gd name="T108" fmla="*/ 2147483647 w 240"/>
              <a:gd name="T109" fmla="*/ 2147483647 h 159"/>
              <a:gd name="T110" fmla="*/ 2147483647 w 240"/>
              <a:gd name="T111" fmla="*/ 2147483647 h 159"/>
              <a:gd name="T112" fmla="*/ 2147483647 w 240"/>
              <a:gd name="T113" fmla="*/ 2147483647 h 159"/>
              <a:gd name="T114" fmla="*/ 2147483647 w 240"/>
              <a:gd name="T115" fmla="*/ 2147483647 h 159"/>
              <a:gd name="T116" fmla="*/ 2147483647 w 240"/>
              <a:gd name="T117" fmla="*/ 0 h 159"/>
              <a:gd name="T118" fmla="*/ 2147483647 w 240"/>
              <a:gd name="T119" fmla="*/ 2147483647 h 159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240"/>
              <a:gd name="T181" fmla="*/ 0 h 159"/>
              <a:gd name="T182" fmla="*/ 240 w 240"/>
              <a:gd name="T183" fmla="*/ 159 h 159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240" h="159">
                <a:moveTo>
                  <a:pt x="221" y="9"/>
                </a:moveTo>
                <a:lnTo>
                  <a:pt x="222" y="9"/>
                </a:lnTo>
                <a:lnTo>
                  <a:pt x="222" y="11"/>
                </a:lnTo>
                <a:lnTo>
                  <a:pt x="224" y="13"/>
                </a:lnTo>
                <a:lnTo>
                  <a:pt x="227" y="11"/>
                </a:lnTo>
                <a:lnTo>
                  <a:pt x="227" y="13"/>
                </a:lnTo>
                <a:lnTo>
                  <a:pt x="228" y="14"/>
                </a:lnTo>
                <a:lnTo>
                  <a:pt x="228" y="17"/>
                </a:lnTo>
                <a:lnTo>
                  <a:pt x="228" y="20"/>
                </a:lnTo>
                <a:lnTo>
                  <a:pt x="228" y="22"/>
                </a:lnTo>
                <a:lnTo>
                  <a:pt x="233" y="22"/>
                </a:lnTo>
                <a:lnTo>
                  <a:pt x="234" y="26"/>
                </a:lnTo>
                <a:lnTo>
                  <a:pt x="234" y="28"/>
                </a:lnTo>
                <a:lnTo>
                  <a:pt x="236" y="28"/>
                </a:lnTo>
                <a:lnTo>
                  <a:pt x="237" y="28"/>
                </a:lnTo>
                <a:lnTo>
                  <a:pt x="237" y="29"/>
                </a:lnTo>
                <a:lnTo>
                  <a:pt x="236" y="33"/>
                </a:lnTo>
                <a:lnTo>
                  <a:pt x="234" y="35"/>
                </a:lnTo>
                <a:lnTo>
                  <a:pt x="236" y="38"/>
                </a:lnTo>
                <a:lnTo>
                  <a:pt x="234" y="39"/>
                </a:lnTo>
                <a:lnTo>
                  <a:pt x="234" y="41"/>
                </a:lnTo>
                <a:lnTo>
                  <a:pt x="236" y="42"/>
                </a:lnTo>
                <a:lnTo>
                  <a:pt x="237" y="44"/>
                </a:lnTo>
                <a:lnTo>
                  <a:pt x="237" y="45"/>
                </a:lnTo>
                <a:lnTo>
                  <a:pt x="237" y="47"/>
                </a:lnTo>
                <a:lnTo>
                  <a:pt x="239" y="47"/>
                </a:lnTo>
                <a:lnTo>
                  <a:pt x="240" y="48"/>
                </a:lnTo>
                <a:lnTo>
                  <a:pt x="240" y="50"/>
                </a:lnTo>
                <a:lnTo>
                  <a:pt x="240" y="51"/>
                </a:lnTo>
                <a:lnTo>
                  <a:pt x="239" y="51"/>
                </a:lnTo>
                <a:lnTo>
                  <a:pt x="237" y="51"/>
                </a:lnTo>
                <a:lnTo>
                  <a:pt x="234" y="50"/>
                </a:lnTo>
                <a:lnTo>
                  <a:pt x="231" y="48"/>
                </a:lnTo>
                <a:lnTo>
                  <a:pt x="230" y="50"/>
                </a:lnTo>
                <a:lnTo>
                  <a:pt x="230" y="51"/>
                </a:lnTo>
                <a:lnTo>
                  <a:pt x="231" y="53"/>
                </a:lnTo>
                <a:lnTo>
                  <a:pt x="234" y="54"/>
                </a:lnTo>
                <a:lnTo>
                  <a:pt x="234" y="55"/>
                </a:lnTo>
                <a:lnTo>
                  <a:pt x="236" y="58"/>
                </a:lnTo>
                <a:lnTo>
                  <a:pt x="237" y="61"/>
                </a:lnTo>
                <a:lnTo>
                  <a:pt x="239" y="63"/>
                </a:lnTo>
                <a:lnTo>
                  <a:pt x="239" y="66"/>
                </a:lnTo>
                <a:lnTo>
                  <a:pt x="240" y="69"/>
                </a:lnTo>
                <a:lnTo>
                  <a:pt x="239" y="70"/>
                </a:lnTo>
                <a:lnTo>
                  <a:pt x="239" y="72"/>
                </a:lnTo>
                <a:lnTo>
                  <a:pt x="237" y="72"/>
                </a:lnTo>
                <a:lnTo>
                  <a:pt x="236" y="73"/>
                </a:lnTo>
                <a:lnTo>
                  <a:pt x="236" y="76"/>
                </a:lnTo>
                <a:lnTo>
                  <a:pt x="237" y="77"/>
                </a:lnTo>
                <a:lnTo>
                  <a:pt x="239" y="79"/>
                </a:lnTo>
                <a:lnTo>
                  <a:pt x="239" y="80"/>
                </a:lnTo>
                <a:lnTo>
                  <a:pt x="239" y="83"/>
                </a:lnTo>
                <a:lnTo>
                  <a:pt x="239" y="85"/>
                </a:lnTo>
                <a:lnTo>
                  <a:pt x="240" y="88"/>
                </a:lnTo>
                <a:lnTo>
                  <a:pt x="240" y="89"/>
                </a:lnTo>
                <a:lnTo>
                  <a:pt x="237" y="92"/>
                </a:lnTo>
                <a:lnTo>
                  <a:pt x="233" y="92"/>
                </a:lnTo>
                <a:lnTo>
                  <a:pt x="233" y="86"/>
                </a:lnTo>
                <a:lnTo>
                  <a:pt x="212" y="85"/>
                </a:lnTo>
                <a:lnTo>
                  <a:pt x="205" y="92"/>
                </a:lnTo>
                <a:lnTo>
                  <a:pt x="200" y="89"/>
                </a:lnTo>
                <a:lnTo>
                  <a:pt x="196" y="83"/>
                </a:lnTo>
                <a:lnTo>
                  <a:pt x="190" y="89"/>
                </a:lnTo>
                <a:lnTo>
                  <a:pt x="187" y="88"/>
                </a:lnTo>
                <a:lnTo>
                  <a:pt x="181" y="92"/>
                </a:lnTo>
                <a:lnTo>
                  <a:pt x="190" y="104"/>
                </a:lnTo>
                <a:lnTo>
                  <a:pt x="170" y="123"/>
                </a:lnTo>
                <a:lnTo>
                  <a:pt x="177" y="130"/>
                </a:lnTo>
                <a:lnTo>
                  <a:pt x="171" y="138"/>
                </a:lnTo>
                <a:lnTo>
                  <a:pt x="176" y="143"/>
                </a:lnTo>
                <a:lnTo>
                  <a:pt x="164" y="155"/>
                </a:lnTo>
                <a:lnTo>
                  <a:pt x="159" y="159"/>
                </a:lnTo>
                <a:lnTo>
                  <a:pt x="152" y="151"/>
                </a:lnTo>
                <a:lnTo>
                  <a:pt x="155" y="148"/>
                </a:lnTo>
                <a:lnTo>
                  <a:pt x="145" y="138"/>
                </a:lnTo>
                <a:lnTo>
                  <a:pt x="142" y="140"/>
                </a:lnTo>
                <a:lnTo>
                  <a:pt x="133" y="133"/>
                </a:lnTo>
                <a:lnTo>
                  <a:pt x="136" y="130"/>
                </a:lnTo>
                <a:lnTo>
                  <a:pt x="121" y="121"/>
                </a:lnTo>
                <a:lnTo>
                  <a:pt x="123" y="118"/>
                </a:lnTo>
                <a:lnTo>
                  <a:pt x="118" y="117"/>
                </a:lnTo>
                <a:lnTo>
                  <a:pt x="111" y="130"/>
                </a:lnTo>
                <a:lnTo>
                  <a:pt x="95" y="121"/>
                </a:lnTo>
                <a:lnTo>
                  <a:pt x="101" y="111"/>
                </a:lnTo>
                <a:lnTo>
                  <a:pt x="82" y="99"/>
                </a:lnTo>
                <a:lnTo>
                  <a:pt x="77" y="104"/>
                </a:lnTo>
                <a:lnTo>
                  <a:pt x="73" y="101"/>
                </a:lnTo>
                <a:lnTo>
                  <a:pt x="72" y="102"/>
                </a:lnTo>
                <a:lnTo>
                  <a:pt x="64" y="114"/>
                </a:lnTo>
                <a:lnTo>
                  <a:pt x="61" y="113"/>
                </a:lnTo>
                <a:lnTo>
                  <a:pt x="60" y="114"/>
                </a:lnTo>
                <a:lnTo>
                  <a:pt x="54" y="110"/>
                </a:lnTo>
                <a:lnTo>
                  <a:pt x="55" y="107"/>
                </a:lnTo>
                <a:lnTo>
                  <a:pt x="42" y="99"/>
                </a:lnTo>
                <a:lnTo>
                  <a:pt x="44" y="96"/>
                </a:lnTo>
                <a:lnTo>
                  <a:pt x="41" y="95"/>
                </a:lnTo>
                <a:lnTo>
                  <a:pt x="39" y="91"/>
                </a:lnTo>
                <a:lnTo>
                  <a:pt x="41" y="92"/>
                </a:lnTo>
                <a:lnTo>
                  <a:pt x="44" y="91"/>
                </a:lnTo>
                <a:lnTo>
                  <a:pt x="45" y="91"/>
                </a:lnTo>
                <a:lnTo>
                  <a:pt x="47" y="94"/>
                </a:lnTo>
                <a:lnTo>
                  <a:pt x="48" y="94"/>
                </a:lnTo>
                <a:lnTo>
                  <a:pt x="48" y="92"/>
                </a:lnTo>
                <a:lnTo>
                  <a:pt x="51" y="94"/>
                </a:lnTo>
                <a:lnTo>
                  <a:pt x="52" y="94"/>
                </a:lnTo>
                <a:lnTo>
                  <a:pt x="52" y="76"/>
                </a:lnTo>
                <a:lnTo>
                  <a:pt x="55" y="72"/>
                </a:lnTo>
                <a:lnTo>
                  <a:pt x="58" y="70"/>
                </a:lnTo>
                <a:lnTo>
                  <a:pt x="58" y="63"/>
                </a:lnTo>
                <a:lnTo>
                  <a:pt x="54" y="63"/>
                </a:lnTo>
                <a:lnTo>
                  <a:pt x="54" y="50"/>
                </a:lnTo>
                <a:lnTo>
                  <a:pt x="36" y="48"/>
                </a:lnTo>
                <a:lnTo>
                  <a:pt x="36" y="41"/>
                </a:lnTo>
                <a:lnTo>
                  <a:pt x="38" y="41"/>
                </a:lnTo>
                <a:lnTo>
                  <a:pt x="39" y="33"/>
                </a:lnTo>
                <a:lnTo>
                  <a:pt x="29" y="38"/>
                </a:lnTo>
                <a:lnTo>
                  <a:pt x="17" y="38"/>
                </a:lnTo>
                <a:lnTo>
                  <a:pt x="6" y="36"/>
                </a:lnTo>
                <a:lnTo>
                  <a:pt x="0" y="26"/>
                </a:lnTo>
                <a:lnTo>
                  <a:pt x="3" y="26"/>
                </a:lnTo>
                <a:lnTo>
                  <a:pt x="7" y="26"/>
                </a:lnTo>
                <a:lnTo>
                  <a:pt x="8" y="28"/>
                </a:lnTo>
                <a:lnTo>
                  <a:pt x="7" y="31"/>
                </a:lnTo>
                <a:lnTo>
                  <a:pt x="8" y="31"/>
                </a:lnTo>
                <a:lnTo>
                  <a:pt x="10" y="31"/>
                </a:lnTo>
                <a:lnTo>
                  <a:pt x="11" y="29"/>
                </a:lnTo>
                <a:lnTo>
                  <a:pt x="13" y="31"/>
                </a:lnTo>
                <a:lnTo>
                  <a:pt x="14" y="32"/>
                </a:lnTo>
                <a:lnTo>
                  <a:pt x="17" y="31"/>
                </a:lnTo>
                <a:lnTo>
                  <a:pt x="19" y="31"/>
                </a:lnTo>
                <a:lnTo>
                  <a:pt x="20" y="31"/>
                </a:lnTo>
                <a:lnTo>
                  <a:pt x="23" y="31"/>
                </a:lnTo>
                <a:lnTo>
                  <a:pt x="25" y="31"/>
                </a:lnTo>
                <a:lnTo>
                  <a:pt x="23" y="29"/>
                </a:lnTo>
                <a:lnTo>
                  <a:pt x="22" y="31"/>
                </a:lnTo>
                <a:lnTo>
                  <a:pt x="20" y="29"/>
                </a:lnTo>
                <a:lnTo>
                  <a:pt x="23" y="25"/>
                </a:lnTo>
                <a:lnTo>
                  <a:pt x="25" y="23"/>
                </a:lnTo>
                <a:lnTo>
                  <a:pt x="26" y="23"/>
                </a:lnTo>
                <a:lnTo>
                  <a:pt x="30" y="23"/>
                </a:lnTo>
                <a:lnTo>
                  <a:pt x="33" y="19"/>
                </a:lnTo>
                <a:lnTo>
                  <a:pt x="35" y="17"/>
                </a:lnTo>
                <a:lnTo>
                  <a:pt x="36" y="19"/>
                </a:lnTo>
                <a:lnTo>
                  <a:pt x="35" y="22"/>
                </a:lnTo>
                <a:lnTo>
                  <a:pt x="33" y="25"/>
                </a:lnTo>
                <a:lnTo>
                  <a:pt x="35" y="28"/>
                </a:lnTo>
                <a:lnTo>
                  <a:pt x="36" y="29"/>
                </a:lnTo>
                <a:lnTo>
                  <a:pt x="41" y="28"/>
                </a:lnTo>
                <a:lnTo>
                  <a:pt x="39" y="25"/>
                </a:lnTo>
                <a:lnTo>
                  <a:pt x="38" y="25"/>
                </a:lnTo>
                <a:lnTo>
                  <a:pt x="36" y="23"/>
                </a:lnTo>
                <a:lnTo>
                  <a:pt x="38" y="22"/>
                </a:lnTo>
                <a:lnTo>
                  <a:pt x="39" y="22"/>
                </a:lnTo>
                <a:lnTo>
                  <a:pt x="45" y="22"/>
                </a:lnTo>
                <a:lnTo>
                  <a:pt x="47" y="20"/>
                </a:lnTo>
                <a:lnTo>
                  <a:pt x="45" y="19"/>
                </a:lnTo>
                <a:lnTo>
                  <a:pt x="45" y="17"/>
                </a:lnTo>
                <a:lnTo>
                  <a:pt x="47" y="20"/>
                </a:lnTo>
                <a:lnTo>
                  <a:pt x="50" y="22"/>
                </a:lnTo>
                <a:lnTo>
                  <a:pt x="50" y="20"/>
                </a:lnTo>
                <a:lnTo>
                  <a:pt x="48" y="17"/>
                </a:lnTo>
                <a:lnTo>
                  <a:pt x="50" y="16"/>
                </a:lnTo>
                <a:lnTo>
                  <a:pt x="51" y="17"/>
                </a:lnTo>
                <a:lnTo>
                  <a:pt x="52" y="19"/>
                </a:lnTo>
                <a:lnTo>
                  <a:pt x="54" y="17"/>
                </a:lnTo>
                <a:lnTo>
                  <a:pt x="55" y="14"/>
                </a:lnTo>
                <a:lnTo>
                  <a:pt x="55" y="13"/>
                </a:lnTo>
                <a:lnTo>
                  <a:pt x="60" y="13"/>
                </a:lnTo>
                <a:lnTo>
                  <a:pt x="61" y="11"/>
                </a:lnTo>
                <a:lnTo>
                  <a:pt x="63" y="11"/>
                </a:lnTo>
                <a:lnTo>
                  <a:pt x="63" y="13"/>
                </a:lnTo>
                <a:lnTo>
                  <a:pt x="63" y="14"/>
                </a:lnTo>
                <a:lnTo>
                  <a:pt x="63" y="16"/>
                </a:lnTo>
                <a:lnTo>
                  <a:pt x="64" y="14"/>
                </a:lnTo>
                <a:lnTo>
                  <a:pt x="67" y="11"/>
                </a:lnTo>
                <a:lnTo>
                  <a:pt x="69" y="11"/>
                </a:lnTo>
                <a:lnTo>
                  <a:pt x="69" y="13"/>
                </a:lnTo>
                <a:lnTo>
                  <a:pt x="69" y="14"/>
                </a:lnTo>
                <a:lnTo>
                  <a:pt x="66" y="16"/>
                </a:lnTo>
                <a:lnTo>
                  <a:pt x="67" y="17"/>
                </a:lnTo>
                <a:lnTo>
                  <a:pt x="67" y="19"/>
                </a:lnTo>
                <a:lnTo>
                  <a:pt x="72" y="22"/>
                </a:lnTo>
                <a:lnTo>
                  <a:pt x="74" y="20"/>
                </a:lnTo>
                <a:lnTo>
                  <a:pt x="76" y="17"/>
                </a:lnTo>
                <a:lnTo>
                  <a:pt x="77" y="17"/>
                </a:lnTo>
                <a:lnTo>
                  <a:pt x="80" y="20"/>
                </a:lnTo>
                <a:lnTo>
                  <a:pt x="83" y="19"/>
                </a:lnTo>
                <a:lnTo>
                  <a:pt x="85" y="19"/>
                </a:lnTo>
                <a:lnTo>
                  <a:pt x="88" y="19"/>
                </a:lnTo>
                <a:lnTo>
                  <a:pt x="89" y="17"/>
                </a:lnTo>
                <a:lnTo>
                  <a:pt x="88" y="16"/>
                </a:lnTo>
                <a:lnTo>
                  <a:pt x="89" y="14"/>
                </a:lnTo>
                <a:lnTo>
                  <a:pt x="89" y="11"/>
                </a:lnTo>
                <a:lnTo>
                  <a:pt x="91" y="11"/>
                </a:lnTo>
                <a:lnTo>
                  <a:pt x="93" y="13"/>
                </a:lnTo>
                <a:lnTo>
                  <a:pt x="98" y="11"/>
                </a:lnTo>
                <a:lnTo>
                  <a:pt x="99" y="11"/>
                </a:lnTo>
                <a:lnTo>
                  <a:pt x="95" y="14"/>
                </a:lnTo>
                <a:lnTo>
                  <a:pt x="93" y="16"/>
                </a:lnTo>
                <a:lnTo>
                  <a:pt x="95" y="19"/>
                </a:lnTo>
                <a:lnTo>
                  <a:pt x="96" y="17"/>
                </a:lnTo>
                <a:lnTo>
                  <a:pt x="98" y="14"/>
                </a:lnTo>
                <a:lnTo>
                  <a:pt x="99" y="14"/>
                </a:lnTo>
                <a:lnTo>
                  <a:pt x="102" y="17"/>
                </a:lnTo>
                <a:lnTo>
                  <a:pt x="107" y="16"/>
                </a:lnTo>
                <a:lnTo>
                  <a:pt x="108" y="14"/>
                </a:lnTo>
                <a:lnTo>
                  <a:pt x="107" y="11"/>
                </a:lnTo>
                <a:lnTo>
                  <a:pt x="108" y="9"/>
                </a:lnTo>
                <a:lnTo>
                  <a:pt x="105" y="7"/>
                </a:lnTo>
                <a:lnTo>
                  <a:pt x="105" y="6"/>
                </a:lnTo>
                <a:lnTo>
                  <a:pt x="110" y="7"/>
                </a:lnTo>
                <a:lnTo>
                  <a:pt x="111" y="3"/>
                </a:lnTo>
                <a:lnTo>
                  <a:pt x="113" y="3"/>
                </a:lnTo>
                <a:lnTo>
                  <a:pt x="113" y="4"/>
                </a:lnTo>
                <a:lnTo>
                  <a:pt x="114" y="6"/>
                </a:lnTo>
                <a:lnTo>
                  <a:pt x="115" y="6"/>
                </a:lnTo>
                <a:lnTo>
                  <a:pt x="114" y="9"/>
                </a:lnTo>
                <a:lnTo>
                  <a:pt x="114" y="11"/>
                </a:lnTo>
                <a:lnTo>
                  <a:pt x="115" y="11"/>
                </a:lnTo>
                <a:lnTo>
                  <a:pt x="117" y="11"/>
                </a:lnTo>
                <a:lnTo>
                  <a:pt x="118" y="7"/>
                </a:lnTo>
                <a:lnTo>
                  <a:pt x="121" y="7"/>
                </a:lnTo>
                <a:lnTo>
                  <a:pt x="121" y="9"/>
                </a:lnTo>
                <a:lnTo>
                  <a:pt x="120" y="10"/>
                </a:lnTo>
                <a:lnTo>
                  <a:pt x="118" y="11"/>
                </a:lnTo>
                <a:lnTo>
                  <a:pt x="120" y="13"/>
                </a:lnTo>
                <a:lnTo>
                  <a:pt x="123" y="11"/>
                </a:lnTo>
                <a:lnTo>
                  <a:pt x="124" y="13"/>
                </a:lnTo>
                <a:lnTo>
                  <a:pt x="126" y="13"/>
                </a:lnTo>
                <a:lnTo>
                  <a:pt x="127" y="16"/>
                </a:lnTo>
                <a:lnTo>
                  <a:pt x="129" y="14"/>
                </a:lnTo>
                <a:lnTo>
                  <a:pt x="129" y="13"/>
                </a:lnTo>
                <a:lnTo>
                  <a:pt x="126" y="9"/>
                </a:lnTo>
                <a:lnTo>
                  <a:pt x="127" y="7"/>
                </a:lnTo>
                <a:lnTo>
                  <a:pt x="130" y="9"/>
                </a:lnTo>
                <a:lnTo>
                  <a:pt x="133" y="9"/>
                </a:lnTo>
                <a:lnTo>
                  <a:pt x="136" y="6"/>
                </a:lnTo>
                <a:lnTo>
                  <a:pt x="136" y="1"/>
                </a:lnTo>
                <a:lnTo>
                  <a:pt x="139" y="1"/>
                </a:lnTo>
                <a:lnTo>
                  <a:pt x="140" y="1"/>
                </a:lnTo>
                <a:lnTo>
                  <a:pt x="140" y="3"/>
                </a:lnTo>
                <a:lnTo>
                  <a:pt x="139" y="4"/>
                </a:lnTo>
                <a:lnTo>
                  <a:pt x="140" y="9"/>
                </a:lnTo>
                <a:lnTo>
                  <a:pt x="142" y="7"/>
                </a:lnTo>
                <a:lnTo>
                  <a:pt x="143" y="4"/>
                </a:lnTo>
                <a:lnTo>
                  <a:pt x="146" y="6"/>
                </a:lnTo>
                <a:lnTo>
                  <a:pt x="146" y="3"/>
                </a:lnTo>
                <a:lnTo>
                  <a:pt x="149" y="1"/>
                </a:lnTo>
                <a:lnTo>
                  <a:pt x="152" y="3"/>
                </a:lnTo>
                <a:lnTo>
                  <a:pt x="154" y="3"/>
                </a:lnTo>
                <a:lnTo>
                  <a:pt x="154" y="6"/>
                </a:lnTo>
                <a:lnTo>
                  <a:pt x="155" y="7"/>
                </a:lnTo>
                <a:lnTo>
                  <a:pt x="157" y="9"/>
                </a:lnTo>
                <a:lnTo>
                  <a:pt x="158" y="9"/>
                </a:lnTo>
                <a:lnTo>
                  <a:pt x="159" y="6"/>
                </a:lnTo>
                <a:lnTo>
                  <a:pt x="162" y="6"/>
                </a:lnTo>
                <a:lnTo>
                  <a:pt x="164" y="3"/>
                </a:lnTo>
                <a:lnTo>
                  <a:pt x="165" y="3"/>
                </a:lnTo>
                <a:lnTo>
                  <a:pt x="167" y="7"/>
                </a:lnTo>
                <a:lnTo>
                  <a:pt x="168" y="7"/>
                </a:lnTo>
                <a:lnTo>
                  <a:pt x="168" y="4"/>
                </a:lnTo>
                <a:lnTo>
                  <a:pt x="171" y="3"/>
                </a:lnTo>
                <a:lnTo>
                  <a:pt x="171" y="6"/>
                </a:lnTo>
                <a:lnTo>
                  <a:pt x="174" y="9"/>
                </a:lnTo>
                <a:lnTo>
                  <a:pt x="176" y="6"/>
                </a:lnTo>
                <a:lnTo>
                  <a:pt x="176" y="7"/>
                </a:lnTo>
                <a:lnTo>
                  <a:pt x="177" y="10"/>
                </a:lnTo>
                <a:lnTo>
                  <a:pt x="180" y="11"/>
                </a:lnTo>
                <a:lnTo>
                  <a:pt x="183" y="10"/>
                </a:lnTo>
                <a:lnTo>
                  <a:pt x="184" y="6"/>
                </a:lnTo>
                <a:lnTo>
                  <a:pt x="186" y="6"/>
                </a:lnTo>
                <a:lnTo>
                  <a:pt x="189" y="7"/>
                </a:lnTo>
                <a:lnTo>
                  <a:pt x="190" y="6"/>
                </a:lnTo>
                <a:lnTo>
                  <a:pt x="195" y="6"/>
                </a:lnTo>
                <a:lnTo>
                  <a:pt x="198" y="4"/>
                </a:lnTo>
                <a:lnTo>
                  <a:pt x="199" y="4"/>
                </a:lnTo>
                <a:lnTo>
                  <a:pt x="202" y="7"/>
                </a:lnTo>
                <a:lnTo>
                  <a:pt x="203" y="7"/>
                </a:lnTo>
                <a:lnTo>
                  <a:pt x="205" y="6"/>
                </a:lnTo>
                <a:lnTo>
                  <a:pt x="205" y="1"/>
                </a:lnTo>
                <a:lnTo>
                  <a:pt x="206" y="0"/>
                </a:lnTo>
                <a:lnTo>
                  <a:pt x="208" y="4"/>
                </a:lnTo>
                <a:lnTo>
                  <a:pt x="209" y="9"/>
                </a:lnTo>
                <a:lnTo>
                  <a:pt x="212" y="9"/>
                </a:lnTo>
                <a:lnTo>
                  <a:pt x="214" y="9"/>
                </a:lnTo>
                <a:lnTo>
                  <a:pt x="218" y="10"/>
                </a:lnTo>
                <a:lnTo>
                  <a:pt x="220" y="10"/>
                </a:lnTo>
                <a:lnTo>
                  <a:pt x="221" y="9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58" name="Freeform 253"/>
          <p:cNvSpPr>
            <a:spLocks/>
          </p:cNvSpPr>
          <p:nvPr/>
        </p:nvSpPr>
        <p:spPr bwMode="auto">
          <a:xfrm rot="21334256">
            <a:off x="16265490" y="3428431"/>
            <a:ext cx="782666" cy="565855"/>
          </a:xfrm>
          <a:custGeom>
            <a:avLst/>
            <a:gdLst>
              <a:gd name="T0" fmla="*/ 2147483647 w 254"/>
              <a:gd name="T1" fmla="*/ 2147483647 h 156"/>
              <a:gd name="T2" fmla="*/ 2147483647 w 254"/>
              <a:gd name="T3" fmla="*/ 2147483647 h 156"/>
              <a:gd name="T4" fmla="*/ 2147483647 w 254"/>
              <a:gd name="T5" fmla="*/ 2147483647 h 156"/>
              <a:gd name="T6" fmla="*/ 2147483647 w 254"/>
              <a:gd name="T7" fmla="*/ 2147483647 h 156"/>
              <a:gd name="T8" fmla="*/ 2147483647 w 254"/>
              <a:gd name="T9" fmla="*/ 2147483647 h 156"/>
              <a:gd name="T10" fmla="*/ 2147483647 w 254"/>
              <a:gd name="T11" fmla="*/ 2147483647 h 156"/>
              <a:gd name="T12" fmla="*/ 2147483647 w 254"/>
              <a:gd name="T13" fmla="*/ 2147483647 h 156"/>
              <a:gd name="T14" fmla="*/ 2147483647 w 254"/>
              <a:gd name="T15" fmla="*/ 2147483647 h 156"/>
              <a:gd name="T16" fmla="*/ 2147483647 w 254"/>
              <a:gd name="T17" fmla="*/ 2147483647 h 156"/>
              <a:gd name="T18" fmla="*/ 2147483647 w 254"/>
              <a:gd name="T19" fmla="*/ 2147483647 h 156"/>
              <a:gd name="T20" fmla="*/ 2147483647 w 254"/>
              <a:gd name="T21" fmla="*/ 2147483647 h 156"/>
              <a:gd name="T22" fmla="*/ 2147483647 w 254"/>
              <a:gd name="T23" fmla="*/ 2147483647 h 156"/>
              <a:gd name="T24" fmla="*/ 2147483647 w 254"/>
              <a:gd name="T25" fmla="*/ 2147483647 h 156"/>
              <a:gd name="T26" fmla="*/ 2147483647 w 254"/>
              <a:gd name="T27" fmla="*/ 2147483647 h 156"/>
              <a:gd name="T28" fmla="*/ 2147483647 w 254"/>
              <a:gd name="T29" fmla="*/ 2147483647 h 156"/>
              <a:gd name="T30" fmla="*/ 2147483647 w 254"/>
              <a:gd name="T31" fmla="*/ 2147483647 h 156"/>
              <a:gd name="T32" fmla="*/ 2147483647 w 254"/>
              <a:gd name="T33" fmla="*/ 2147483647 h 156"/>
              <a:gd name="T34" fmla="*/ 2147483647 w 254"/>
              <a:gd name="T35" fmla="*/ 2147483647 h 156"/>
              <a:gd name="T36" fmla="*/ 2147483647 w 254"/>
              <a:gd name="T37" fmla="*/ 2147483647 h 156"/>
              <a:gd name="T38" fmla="*/ 2147483647 w 254"/>
              <a:gd name="T39" fmla="*/ 2147483647 h 156"/>
              <a:gd name="T40" fmla="*/ 2147483647 w 254"/>
              <a:gd name="T41" fmla="*/ 2147483647 h 156"/>
              <a:gd name="T42" fmla="*/ 2147483647 w 254"/>
              <a:gd name="T43" fmla="*/ 2147483647 h 156"/>
              <a:gd name="T44" fmla="*/ 2147483647 w 254"/>
              <a:gd name="T45" fmla="*/ 2147483647 h 156"/>
              <a:gd name="T46" fmla="*/ 2147483647 w 254"/>
              <a:gd name="T47" fmla="*/ 2147483647 h 156"/>
              <a:gd name="T48" fmla="*/ 2147483647 w 254"/>
              <a:gd name="T49" fmla="*/ 2147483647 h 156"/>
              <a:gd name="T50" fmla="*/ 2147483647 w 254"/>
              <a:gd name="T51" fmla="*/ 2147483647 h 156"/>
              <a:gd name="T52" fmla="*/ 2147483647 w 254"/>
              <a:gd name="T53" fmla="*/ 2147483647 h 156"/>
              <a:gd name="T54" fmla="*/ 2147483647 w 254"/>
              <a:gd name="T55" fmla="*/ 2147483647 h 156"/>
              <a:gd name="T56" fmla="*/ 2147483647 w 254"/>
              <a:gd name="T57" fmla="*/ 2147483647 h 156"/>
              <a:gd name="T58" fmla="*/ 2147483647 w 254"/>
              <a:gd name="T59" fmla="*/ 2147483647 h 156"/>
              <a:gd name="T60" fmla="*/ 2147483647 w 254"/>
              <a:gd name="T61" fmla="*/ 2147483647 h 156"/>
              <a:gd name="T62" fmla="*/ 2147483647 w 254"/>
              <a:gd name="T63" fmla="*/ 2147483647 h 156"/>
              <a:gd name="T64" fmla="*/ 2147483647 w 254"/>
              <a:gd name="T65" fmla="*/ 2147483647 h 156"/>
              <a:gd name="T66" fmla="*/ 2147483647 w 254"/>
              <a:gd name="T67" fmla="*/ 2147483647 h 156"/>
              <a:gd name="T68" fmla="*/ 2147483647 w 254"/>
              <a:gd name="T69" fmla="*/ 2147483647 h 156"/>
              <a:gd name="T70" fmla="*/ 2147483647 w 254"/>
              <a:gd name="T71" fmla="*/ 2147483647 h 156"/>
              <a:gd name="T72" fmla="*/ 2147483647 w 254"/>
              <a:gd name="T73" fmla="*/ 2147483647 h 156"/>
              <a:gd name="T74" fmla="*/ 2147483647 w 254"/>
              <a:gd name="T75" fmla="*/ 2147483647 h 156"/>
              <a:gd name="T76" fmla="*/ 2147483647 w 254"/>
              <a:gd name="T77" fmla="*/ 2147483647 h 156"/>
              <a:gd name="T78" fmla="*/ 2147483647 w 254"/>
              <a:gd name="T79" fmla="*/ 2147483647 h 156"/>
              <a:gd name="T80" fmla="*/ 2147483647 w 254"/>
              <a:gd name="T81" fmla="*/ 2147483647 h 156"/>
              <a:gd name="T82" fmla="*/ 2147483647 w 254"/>
              <a:gd name="T83" fmla="*/ 2147483647 h 156"/>
              <a:gd name="T84" fmla="*/ 2147483647 w 254"/>
              <a:gd name="T85" fmla="*/ 2147483647 h 156"/>
              <a:gd name="T86" fmla="*/ 2147483647 w 254"/>
              <a:gd name="T87" fmla="*/ 2147483647 h 156"/>
              <a:gd name="T88" fmla="*/ 2147483647 w 254"/>
              <a:gd name="T89" fmla="*/ 2147483647 h 156"/>
              <a:gd name="T90" fmla="*/ 2147483647 w 254"/>
              <a:gd name="T91" fmla="*/ 2147483647 h 156"/>
              <a:gd name="T92" fmla="*/ 2147483647 w 254"/>
              <a:gd name="T93" fmla="*/ 2147483647 h 156"/>
              <a:gd name="T94" fmla="*/ 2147483647 w 254"/>
              <a:gd name="T95" fmla="*/ 2147483647 h 156"/>
              <a:gd name="T96" fmla="*/ 2147483647 w 254"/>
              <a:gd name="T97" fmla="*/ 2147483647 h 156"/>
              <a:gd name="T98" fmla="*/ 2147483647 w 254"/>
              <a:gd name="T99" fmla="*/ 2147483647 h 156"/>
              <a:gd name="T100" fmla="*/ 2147483647 w 254"/>
              <a:gd name="T101" fmla="*/ 2147483647 h 156"/>
              <a:gd name="T102" fmla="*/ 2147483647 w 254"/>
              <a:gd name="T103" fmla="*/ 2147483647 h 156"/>
              <a:gd name="T104" fmla="*/ 2147483647 w 254"/>
              <a:gd name="T105" fmla="*/ 2147483647 h 156"/>
              <a:gd name="T106" fmla="*/ 2147483647 w 254"/>
              <a:gd name="T107" fmla="*/ 2147483647 h 156"/>
              <a:gd name="T108" fmla="*/ 2147483647 w 254"/>
              <a:gd name="T109" fmla="*/ 2147483647 h 156"/>
              <a:gd name="T110" fmla="*/ 2147483647 w 254"/>
              <a:gd name="T111" fmla="*/ 2147483647 h 15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254"/>
              <a:gd name="T169" fmla="*/ 0 h 156"/>
              <a:gd name="T170" fmla="*/ 254 w 254"/>
              <a:gd name="T171" fmla="*/ 156 h 15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254" h="156">
                <a:moveTo>
                  <a:pt x="151" y="22"/>
                </a:moveTo>
                <a:lnTo>
                  <a:pt x="167" y="23"/>
                </a:lnTo>
                <a:lnTo>
                  <a:pt x="166" y="33"/>
                </a:lnTo>
                <a:lnTo>
                  <a:pt x="170" y="33"/>
                </a:lnTo>
                <a:lnTo>
                  <a:pt x="175" y="35"/>
                </a:lnTo>
                <a:lnTo>
                  <a:pt x="180" y="32"/>
                </a:lnTo>
                <a:lnTo>
                  <a:pt x="180" y="48"/>
                </a:lnTo>
                <a:lnTo>
                  <a:pt x="232" y="51"/>
                </a:lnTo>
                <a:lnTo>
                  <a:pt x="232" y="63"/>
                </a:lnTo>
                <a:lnTo>
                  <a:pt x="220" y="63"/>
                </a:lnTo>
                <a:lnTo>
                  <a:pt x="218" y="70"/>
                </a:lnTo>
                <a:lnTo>
                  <a:pt x="216" y="68"/>
                </a:lnTo>
                <a:lnTo>
                  <a:pt x="214" y="70"/>
                </a:lnTo>
                <a:lnTo>
                  <a:pt x="214" y="73"/>
                </a:lnTo>
                <a:lnTo>
                  <a:pt x="218" y="74"/>
                </a:lnTo>
                <a:lnTo>
                  <a:pt x="217" y="85"/>
                </a:lnTo>
                <a:lnTo>
                  <a:pt x="220" y="85"/>
                </a:lnTo>
                <a:lnTo>
                  <a:pt x="218" y="87"/>
                </a:lnTo>
                <a:lnTo>
                  <a:pt x="254" y="89"/>
                </a:lnTo>
                <a:lnTo>
                  <a:pt x="252" y="115"/>
                </a:lnTo>
                <a:lnTo>
                  <a:pt x="248" y="118"/>
                </a:lnTo>
                <a:lnTo>
                  <a:pt x="254" y="126"/>
                </a:lnTo>
                <a:lnTo>
                  <a:pt x="251" y="128"/>
                </a:lnTo>
                <a:lnTo>
                  <a:pt x="249" y="130"/>
                </a:lnTo>
                <a:lnTo>
                  <a:pt x="246" y="131"/>
                </a:lnTo>
                <a:lnTo>
                  <a:pt x="243" y="133"/>
                </a:lnTo>
                <a:lnTo>
                  <a:pt x="242" y="133"/>
                </a:lnTo>
                <a:lnTo>
                  <a:pt x="239" y="134"/>
                </a:lnTo>
                <a:lnTo>
                  <a:pt x="238" y="136"/>
                </a:lnTo>
                <a:lnTo>
                  <a:pt x="236" y="139"/>
                </a:lnTo>
                <a:lnTo>
                  <a:pt x="236" y="140"/>
                </a:lnTo>
                <a:lnTo>
                  <a:pt x="236" y="142"/>
                </a:lnTo>
                <a:lnTo>
                  <a:pt x="235" y="142"/>
                </a:lnTo>
                <a:lnTo>
                  <a:pt x="233" y="143"/>
                </a:lnTo>
                <a:lnTo>
                  <a:pt x="230" y="142"/>
                </a:lnTo>
                <a:lnTo>
                  <a:pt x="229" y="143"/>
                </a:lnTo>
                <a:lnTo>
                  <a:pt x="229" y="146"/>
                </a:lnTo>
                <a:lnTo>
                  <a:pt x="227" y="148"/>
                </a:lnTo>
                <a:lnTo>
                  <a:pt x="226" y="149"/>
                </a:lnTo>
                <a:lnTo>
                  <a:pt x="224" y="149"/>
                </a:lnTo>
                <a:lnTo>
                  <a:pt x="223" y="149"/>
                </a:lnTo>
                <a:lnTo>
                  <a:pt x="221" y="149"/>
                </a:lnTo>
                <a:lnTo>
                  <a:pt x="221" y="150"/>
                </a:lnTo>
                <a:lnTo>
                  <a:pt x="218" y="153"/>
                </a:lnTo>
                <a:lnTo>
                  <a:pt x="217" y="155"/>
                </a:lnTo>
                <a:lnTo>
                  <a:pt x="216" y="156"/>
                </a:lnTo>
                <a:lnTo>
                  <a:pt x="214" y="156"/>
                </a:lnTo>
                <a:lnTo>
                  <a:pt x="208" y="145"/>
                </a:lnTo>
                <a:lnTo>
                  <a:pt x="211" y="143"/>
                </a:lnTo>
                <a:lnTo>
                  <a:pt x="213" y="133"/>
                </a:lnTo>
                <a:lnTo>
                  <a:pt x="195" y="131"/>
                </a:lnTo>
                <a:lnTo>
                  <a:pt x="194" y="136"/>
                </a:lnTo>
                <a:lnTo>
                  <a:pt x="179" y="136"/>
                </a:lnTo>
                <a:lnTo>
                  <a:pt x="179" y="145"/>
                </a:lnTo>
                <a:lnTo>
                  <a:pt x="157" y="143"/>
                </a:lnTo>
                <a:lnTo>
                  <a:pt x="157" y="133"/>
                </a:lnTo>
                <a:lnTo>
                  <a:pt x="154" y="131"/>
                </a:lnTo>
                <a:lnTo>
                  <a:pt x="160" y="123"/>
                </a:lnTo>
                <a:lnTo>
                  <a:pt x="132" y="109"/>
                </a:lnTo>
                <a:lnTo>
                  <a:pt x="139" y="102"/>
                </a:lnTo>
                <a:lnTo>
                  <a:pt x="125" y="96"/>
                </a:lnTo>
                <a:lnTo>
                  <a:pt x="111" y="96"/>
                </a:lnTo>
                <a:lnTo>
                  <a:pt x="109" y="96"/>
                </a:lnTo>
                <a:lnTo>
                  <a:pt x="109" y="99"/>
                </a:lnTo>
                <a:lnTo>
                  <a:pt x="107" y="107"/>
                </a:lnTo>
                <a:lnTo>
                  <a:pt x="113" y="107"/>
                </a:lnTo>
                <a:lnTo>
                  <a:pt x="113" y="112"/>
                </a:lnTo>
                <a:lnTo>
                  <a:pt x="117" y="112"/>
                </a:lnTo>
                <a:lnTo>
                  <a:pt x="117" y="120"/>
                </a:lnTo>
                <a:lnTo>
                  <a:pt x="111" y="124"/>
                </a:lnTo>
                <a:lnTo>
                  <a:pt x="103" y="121"/>
                </a:lnTo>
                <a:lnTo>
                  <a:pt x="104" y="111"/>
                </a:lnTo>
                <a:lnTo>
                  <a:pt x="68" y="108"/>
                </a:lnTo>
                <a:lnTo>
                  <a:pt x="66" y="105"/>
                </a:lnTo>
                <a:lnTo>
                  <a:pt x="60" y="108"/>
                </a:lnTo>
                <a:lnTo>
                  <a:pt x="57" y="104"/>
                </a:lnTo>
                <a:lnTo>
                  <a:pt x="59" y="102"/>
                </a:lnTo>
                <a:lnTo>
                  <a:pt x="47" y="86"/>
                </a:lnTo>
                <a:lnTo>
                  <a:pt x="29" y="96"/>
                </a:lnTo>
                <a:lnTo>
                  <a:pt x="32" y="101"/>
                </a:lnTo>
                <a:lnTo>
                  <a:pt x="31" y="102"/>
                </a:lnTo>
                <a:lnTo>
                  <a:pt x="31" y="105"/>
                </a:lnTo>
                <a:lnTo>
                  <a:pt x="26" y="104"/>
                </a:lnTo>
                <a:lnTo>
                  <a:pt x="26" y="102"/>
                </a:lnTo>
                <a:lnTo>
                  <a:pt x="22" y="102"/>
                </a:lnTo>
                <a:lnTo>
                  <a:pt x="19" y="98"/>
                </a:lnTo>
                <a:lnTo>
                  <a:pt x="15" y="95"/>
                </a:lnTo>
                <a:lnTo>
                  <a:pt x="13" y="92"/>
                </a:lnTo>
                <a:lnTo>
                  <a:pt x="10" y="90"/>
                </a:lnTo>
                <a:lnTo>
                  <a:pt x="19" y="82"/>
                </a:lnTo>
                <a:lnTo>
                  <a:pt x="0" y="60"/>
                </a:lnTo>
                <a:lnTo>
                  <a:pt x="32" y="35"/>
                </a:lnTo>
                <a:lnTo>
                  <a:pt x="38" y="41"/>
                </a:lnTo>
                <a:lnTo>
                  <a:pt x="34" y="46"/>
                </a:lnTo>
                <a:lnTo>
                  <a:pt x="38" y="51"/>
                </a:lnTo>
                <a:lnTo>
                  <a:pt x="43" y="48"/>
                </a:lnTo>
                <a:lnTo>
                  <a:pt x="43" y="45"/>
                </a:lnTo>
                <a:lnTo>
                  <a:pt x="46" y="42"/>
                </a:lnTo>
                <a:lnTo>
                  <a:pt x="46" y="41"/>
                </a:lnTo>
                <a:lnTo>
                  <a:pt x="66" y="20"/>
                </a:lnTo>
                <a:lnTo>
                  <a:pt x="60" y="14"/>
                </a:lnTo>
                <a:lnTo>
                  <a:pt x="68" y="5"/>
                </a:lnTo>
                <a:lnTo>
                  <a:pt x="73" y="0"/>
                </a:lnTo>
                <a:lnTo>
                  <a:pt x="78" y="4"/>
                </a:lnTo>
                <a:lnTo>
                  <a:pt x="73" y="10"/>
                </a:lnTo>
                <a:lnTo>
                  <a:pt x="92" y="27"/>
                </a:lnTo>
                <a:lnTo>
                  <a:pt x="97" y="23"/>
                </a:lnTo>
                <a:lnTo>
                  <a:pt x="129" y="27"/>
                </a:lnTo>
                <a:lnTo>
                  <a:pt x="132" y="24"/>
                </a:lnTo>
                <a:lnTo>
                  <a:pt x="135" y="23"/>
                </a:lnTo>
                <a:lnTo>
                  <a:pt x="138" y="22"/>
                </a:lnTo>
                <a:lnTo>
                  <a:pt x="144" y="19"/>
                </a:lnTo>
                <a:lnTo>
                  <a:pt x="151" y="22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59" name="Freeform 254"/>
          <p:cNvSpPr>
            <a:spLocks noEditPoints="1"/>
          </p:cNvSpPr>
          <p:nvPr/>
        </p:nvSpPr>
        <p:spPr bwMode="auto">
          <a:xfrm rot="21334256">
            <a:off x="15366468" y="1245189"/>
            <a:ext cx="810177" cy="1138192"/>
          </a:xfrm>
          <a:custGeom>
            <a:avLst/>
            <a:gdLst>
              <a:gd name="T0" fmla="*/ 2147483647 w 263"/>
              <a:gd name="T1" fmla="*/ 2147483647 h 313"/>
              <a:gd name="T2" fmla="*/ 2147483647 w 263"/>
              <a:gd name="T3" fmla="*/ 2147483647 h 313"/>
              <a:gd name="T4" fmla="*/ 2147483647 w 263"/>
              <a:gd name="T5" fmla="*/ 2147483647 h 313"/>
              <a:gd name="T6" fmla="*/ 2147483647 w 263"/>
              <a:gd name="T7" fmla="*/ 2147483647 h 313"/>
              <a:gd name="T8" fmla="*/ 2147483647 w 263"/>
              <a:gd name="T9" fmla="*/ 2147483647 h 313"/>
              <a:gd name="T10" fmla="*/ 2147483647 w 263"/>
              <a:gd name="T11" fmla="*/ 2147483647 h 313"/>
              <a:gd name="T12" fmla="*/ 2147483647 w 263"/>
              <a:gd name="T13" fmla="*/ 2147483647 h 313"/>
              <a:gd name="T14" fmla="*/ 2147483647 w 263"/>
              <a:gd name="T15" fmla="*/ 2147483647 h 313"/>
              <a:gd name="T16" fmla="*/ 2147483647 w 263"/>
              <a:gd name="T17" fmla="*/ 2147483647 h 313"/>
              <a:gd name="T18" fmla="*/ 2147483647 w 263"/>
              <a:gd name="T19" fmla="*/ 2147483647 h 313"/>
              <a:gd name="T20" fmla="*/ 2147483647 w 263"/>
              <a:gd name="T21" fmla="*/ 2147483647 h 313"/>
              <a:gd name="T22" fmla="*/ 2147483647 w 263"/>
              <a:gd name="T23" fmla="*/ 2147483647 h 313"/>
              <a:gd name="T24" fmla="*/ 2147483647 w 263"/>
              <a:gd name="T25" fmla="*/ 2147483647 h 313"/>
              <a:gd name="T26" fmla="*/ 2147483647 w 263"/>
              <a:gd name="T27" fmla="*/ 2147483647 h 313"/>
              <a:gd name="T28" fmla="*/ 2147483647 w 263"/>
              <a:gd name="T29" fmla="*/ 2147483647 h 313"/>
              <a:gd name="T30" fmla="*/ 2147483647 w 263"/>
              <a:gd name="T31" fmla="*/ 2147483647 h 313"/>
              <a:gd name="T32" fmla="*/ 2147483647 w 263"/>
              <a:gd name="T33" fmla="*/ 2147483647 h 313"/>
              <a:gd name="T34" fmla="*/ 2147483647 w 263"/>
              <a:gd name="T35" fmla="*/ 2147483647 h 313"/>
              <a:gd name="T36" fmla="*/ 2147483647 w 263"/>
              <a:gd name="T37" fmla="*/ 2147483647 h 313"/>
              <a:gd name="T38" fmla="*/ 2147483647 w 263"/>
              <a:gd name="T39" fmla="*/ 2147483647 h 313"/>
              <a:gd name="T40" fmla="*/ 2147483647 w 263"/>
              <a:gd name="T41" fmla="*/ 2147483647 h 313"/>
              <a:gd name="T42" fmla="*/ 2147483647 w 263"/>
              <a:gd name="T43" fmla="*/ 2147483647 h 313"/>
              <a:gd name="T44" fmla="*/ 2147483647 w 263"/>
              <a:gd name="T45" fmla="*/ 2147483647 h 313"/>
              <a:gd name="T46" fmla="*/ 2147483647 w 263"/>
              <a:gd name="T47" fmla="*/ 2147483647 h 313"/>
              <a:gd name="T48" fmla="*/ 2147483647 w 263"/>
              <a:gd name="T49" fmla="*/ 2147483647 h 313"/>
              <a:gd name="T50" fmla="*/ 2147483647 w 263"/>
              <a:gd name="T51" fmla="*/ 2147483647 h 313"/>
              <a:gd name="T52" fmla="*/ 2147483647 w 263"/>
              <a:gd name="T53" fmla="*/ 2147483647 h 313"/>
              <a:gd name="T54" fmla="*/ 2147483647 w 263"/>
              <a:gd name="T55" fmla="*/ 2147483647 h 313"/>
              <a:gd name="T56" fmla="*/ 2147483647 w 263"/>
              <a:gd name="T57" fmla="*/ 2147483647 h 313"/>
              <a:gd name="T58" fmla="*/ 2147483647 w 263"/>
              <a:gd name="T59" fmla="*/ 2147483647 h 313"/>
              <a:gd name="T60" fmla="*/ 2147483647 w 263"/>
              <a:gd name="T61" fmla="*/ 2147483647 h 313"/>
              <a:gd name="T62" fmla="*/ 2147483647 w 263"/>
              <a:gd name="T63" fmla="*/ 2147483647 h 313"/>
              <a:gd name="T64" fmla="*/ 2147483647 w 263"/>
              <a:gd name="T65" fmla="*/ 2147483647 h 313"/>
              <a:gd name="T66" fmla="*/ 2147483647 w 263"/>
              <a:gd name="T67" fmla="*/ 2147483647 h 313"/>
              <a:gd name="T68" fmla="*/ 2147483647 w 263"/>
              <a:gd name="T69" fmla="*/ 2147483647 h 313"/>
              <a:gd name="T70" fmla="*/ 2147483647 w 263"/>
              <a:gd name="T71" fmla="*/ 2147483647 h 313"/>
              <a:gd name="T72" fmla="*/ 2147483647 w 263"/>
              <a:gd name="T73" fmla="*/ 2147483647 h 313"/>
              <a:gd name="T74" fmla="*/ 2147483647 w 263"/>
              <a:gd name="T75" fmla="*/ 2147483647 h 313"/>
              <a:gd name="T76" fmla="*/ 2147483647 w 263"/>
              <a:gd name="T77" fmla="*/ 2147483647 h 313"/>
              <a:gd name="T78" fmla="*/ 2147483647 w 263"/>
              <a:gd name="T79" fmla="*/ 2147483647 h 313"/>
              <a:gd name="T80" fmla="*/ 2147483647 w 263"/>
              <a:gd name="T81" fmla="*/ 2147483647 h 313"/>
              <a:gd name="T82" fmla="*/ 2147483647 w 263"/>
              <a:gd name="T83" fmla="*/ 2147483647 h 313"/>
              <a:gd name="T84" fmla="*/ 2147483647 w 263"/>
              <a:gd name="T85" fmla="*/ 2147483647 h 313"/>
              <a:gd name="T86" fmla="*/ 2147483647 w 263"/>
              <a:gd name="T87" fmla="*/ 2147483647 h 313"/>
              <a:gd name="T88" fmla="*/ 2147483647 w 263"/>
              <a:gd name="T89" fmla="*/ 2147483647 h 313"/>
              <a:gd name="T90" fmla="*/ 2147483647 w 263"/>
              <a:gd name="T91" fmla="*/ 2147483647 h 313"/>
              <a:gd name="T92" fmla="*/ 2147483647 w 263"/>
              <a:gd name="T93" fmla="*/ 2147483647 h 313"/>
              <a:gd name="T94" fmla="*/ 2147483647 w 263"/>
              <a:gd name="T95" fmla="*/ 2147483647 h 313"/>
              <a:gd name="T96" fmla="*/ 2147483647 w 263"/>
              <a:gd name="T97" fmla="*/ 2147483647 h 313"/>
              <a:gd name="T98" fmla="*/ 2147483647 w 263"/>
              <a:gd name="T99" fmla="*/ 2147483647 h 313"/>
              <a:gd name="T100" fmla="*/ 2147483647 w 263"/>
              <a:gd name="T101" fmla="*/ 2147483647 h 313"/>
              <a:gd name="T102" fmla="*/ 2147483647 w 263"/>
              <a:gd name="T103" fmla="*/ 2147483647 h 313"/>
              <a:gd name="T104" fmla="*/ 2147483647 w 263"/>
              <a:gd name="T105" fmla="*/ 2147483647 h 313"/>
              <a:gd name="T106" fmla="*/ 2147483647 w 263"/>
              <a:gd name="T107" fmla="*/ 2147483647 h 313"/>
              <a:gd name="T108" fmla="*/ 2147483647 w 263"/>
              <a:gd name="T109" fmla="*/ 2147483647 h 313"/>
              <a:gd name="T110" fmla="*/ 2147483647 w 263"/>
              <a:gd name="T111" fmla="*/ 2147483647 h 313"/>
              <a:gd name="T112" fmla="*/ 2147483647 w 263"/>
              <a:gd name="T113" fmla="*/ 2147483647 h 313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263"/>
              <a:gd name="T172" fmla="*/ 0 h 313"/>
              <a:gd name="T173" fmla="*/ 263 w 263"/>
              <a:gd name="T174" fmla="*/ 313 h 313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263" h="313">
                <a:moveTo>
                  <a:pt x="132" y="85"/>
                </a:moveTo>
                <a:lnTo>
                  <a:pt x="135" y="82"/>
                </a:lnTo>
                <a:lnTo>
                  <a:pt x="140" y="77"/>
                </a:lnTo>
                <a:lnTo>
                  <a:pt x="144" y="74"/>
                </a:lnTo>
                <a:lnTo>
                  <a:pt x="145" y="73"/>
                </a:lnTo>
                <a:lnTo>
                  <a:pt x="151" y="73"/>
                </a:lnTo>
                <a:lnTo>
                  <a:pt x="170" y="73"/>
                </a:lnTo>
                <a:lnTo>
                  <a:pt x="173" y="72"/>
                </a:lnTo>
                <a:lnTo>
                  <a:pt x="176" y="70"/>
                </a:lnTo>
                <a:lnTo>
                  <a:pt x="181" y="67"/>
                </a:lnTo>
                <a:lnTo>
                  <a:pt x="182" y="66"/>
                </a:lnTo>
                <a:lnTo>
                  <a:pt x="183" y="64"/>
                </a:lnTo>
                <a:lnTo>
                  <a:pt x="183" y="61"/>
                </a:lnTo>
                <a:lnTo>
                  <a:pt x="183" y="60"/>
                </a:lnTo>
                <a:lnTo>
                  <a:pt x="185" y="60"/>
                </a:lnTo>
                <a:lnTo>
                  <a:pt x="186" y="61"/>
                </a:lnTo>
                <a:lnTo>
                  <a:pt x="188" y="60"/>
                </a:lnTo>
                <a:lnTo>
                  <a:pt x="189" y="60"/>
                </a:lnTo>
                <a:lnTo>
                  <a:pt x="191" y="58"/>
                </a:lnTo>
                <a:lnTo>
                  <a:pt x="192" y="58"/>
                </a:lnTo>
                <a:lnTo>
                  <a:pt x="191" y="66"/>
                </a:lnTo>
                <a:lnTo>
                  <a:pt x="191" y="69"/>
                </a:lnTo>
                <a:lnTo>
                  <a:pt x="191" y="73"/>
                </a:lnTo>
                <a:lnTo>
                  <a:pt x="194" y="80"/>
                </a:lnTo>
                <a:lnTo>
                  <a:pt x="194" y="83"/>
                </a:lnTo>
                <a:lnTo>
                  <a:pt x="195" y="85"/>
                </a:lnTo>
                <a:lnTo>
                  <a:pt x="198" y="89"/>
                </a:lnTo>
                <a:lnTo>
                  <a:pt x="200" y="91"/>
                </a:lnTo>
                <a:lnTo>
                  <a:pt x="203" y="92"/>
                </a:lnTo>
                <a:lnTo>
                  <a:pt x="205" y="92"/>
                </a:lnTo>
                <a:lnTo>
                  <a:pt x="216" y="94"/>
                </a:lnTo>
                <a:lnTo>
                  <a:pt x="226" y="96"/>
                </a:lnTo>
                <a:lnTo>
                  <a:pt x="230" y="98"/>
                </a:lnTo>
                <a:lnTo>
                  <a:pt x="235" y="99"/>
                </a:lnTo>
                <a:lnTo>
                  <a:pt x="238" y="101"/>
                </a:lnTo>
                <a:lnTo>
                  <a:pt x="236" y="108"/>
                </a:lnTo>
                <a:lnTo>
                  <a:pt x="241" y="110"/>
                </a:lnTo>
                <a:lnTo>
                  <a:pt x="241" y="117"/>
                </a:lnTo>
                <a:lnTo>
                  <a:pt x="245" y="118"/>
                </a:lnTo>
                <a:lnTo>
                  <a:pt x="244" y="132"/>
                </a:lnTo>
                <a:lnTo>
                  <a:pt x="241" y="154"/>
                </a:lnTo>
                <a:lnTo>
                  <a:pt x="251" y="155"/>
                </a:lnTo>
                <a:lnTo>
                  <a:pt x="249" y="162"/>
                </a:lnTo>
                <a:lnTo>
                  <a:pt x="236" y="161"/>
                </a:lnTo>
                <a:lnTo>
                  <a:pt x="232" y="205"/>
                </a:lnTo>
                <a:lnTo>
                  <a:pt x="233" y="205"/>
                </a:lnTo>
                <a:lnTo>
                  <a:pt x="235" y="203"/>
                </a:lnTo>
                <a:lnTo>
                  <a:pt x="236" y="202"/>
                </a:lnTo>
                <a:lnTo>
                  <a:pt x="238" y="202"/>
                </a:lnTo>
                <a:lnTo>
                  <a:pt x="239" y="208"/>
                </a:lnTo>
                <a:lnTo>
                  <a:pt x="244" y="208"/>
                </a:lnTo>
                <a:lnTo>
                  <a:pt x="246" y="209"/>
                </a:lnTo>
                <a:lnTo>
                  <a:pt x="248" y="212"/>
                </a:lnTo>
                <a:lnTo>
                  <a:pt x="249" y="212"/>
                </a:lnTo>
                <a:lnTo>
                  <a:pt x="252" y="212"/>
                </a:lnTo>
                <a:lnTo>
                  <a:pt x="254" y="215"/>
                </a:lnTo>
                <a:lnTo>
                  <a:pt x="258" y="215"/>
                </a:lnTo>
                <a:lnTo>
                  <a:pt x="263" y="217"/>
                </a:lnTo>
                <a:lnTo>
                  <a:pt x="260" y="256"/>
                </a:lnTo>
                <a:lnTo>
                  <a:pt x="260" y="263"/>
                </a:lnTo>
                <a:lnTo>
                  <a:pt x="257" y="269"/>
                </a:lnTo>
                <a:lnTo>
                  <a:pt x="255" y="272"/>
                </a:lnTo>
                <a:lnTo>
                  <a:pt x="257" y="275"/>
                </a:lnTo>
                <a:lnTo>
                  <a:pt x="252" y="285"/>
                </a:lnTo>
                <a:lnTo>
                  <a:pt x="248" y="285"/>
                </a:lnTo>
                <a:lnTo>
                  <a:pt x="241" y="296"/>
                </a:lnTo>
                <a:lnTo>
                  <a:pt x="241" y="297"/>
                </a:lnTo>
                <a:lnTo>
                  <a:pt x="239" y="299"/>
                </a:lnTo>
                <a:lnTo>
                  <a:pt x="239" y="303"/>
                </a:lnTo>
                <a:lnTo>
                  <a:pt x="233" y="306"/>
                </a:lnTo>
                <a:lnTo>
                  <a:pt x="233" y="313"/>
                </a:lnTo>
                <a:lnTo>
                  <a:pt x="227" y="313"/>
                </a:lnTo>
                <a:lnTo>
                  <a:pt x="225" y="312"/>
                </a:lnTo>
                <a:lnTo>
                  <a:pt x="222" y="309"/>
                </a:lnTo>
                <a:lnTo>
                  <a:pt x="216" y="303"/>
                </a:lnTo>
                <a:lnTo>
                  <a:pt x="213" y="302"/>
                </a:lnTo>
                <a:lnTo>
                  <a:pt x="211" y="302"/>
                </a:lnTo>
                <a:lnTo>
                  <a:pt x="207" y="299"/>
                </a:lnTo>
                <a:lnTo>
                  <a:pt x="200" y="293"/>
                </a:lnTo>
                <a:lnTo>
                  <a:pt x="198" y="291"/>
                </a:lnTo>
                <a:lnTo>
                  <a:pt x="192" y="290"/>
                </a:lnTo>
                <a:lnTo>
                  <a:pt x="188" y="288"/>
                </a:lnTo>
                <a:lnTo>
                  <a:pt x="183" y="285"/>
                </a:lnTo>
                <a:lnTo>
                  <a:pt x="182" y="283"/>
                </a:lnTo>
                <a:lnTo>
                  <a:pt x="181" y="280"/>
                </a:lnTo>
                <a:lnTo>
                  <a:pt x="181" y="275"/>
                </a:lnTo>
                <a:lnTo>
                  <a:pt x="179" y="274"/>
                </a:lnTo>
                <a:lnTo>
                  <a:pt x="176" y="271"/>
                </a:lnTo>
                <a:lnTo>
                  <a:pt x="175" y="269"/>
                </a:lnTo>
                <a:lnTo>
                  <a:pt x="173" y="266"/>
                </a:lnTo>
                <a:lnTo>
                  <a:pt x="173" y="258"/>
                </a:lnTo>
                <a:lnTo>
                  <a:pt x="172" y="256"/>
                </a:lnTo>
                <a:lnTo>
                  <a:pt x="172" y="253"/>
                </a:lnTo>
                <a:lnTo>
                  <a:pt x="170" y="253"/>
                </a:lnTo>
                <a:lnTo>
                  <a:pt x="170" y="250"/>
                </a:lnTo>
                <a:lnTo>
                  <a:pt x="166" y="243"/>
                </a:lnTo>
                <a:lnTo>
                  <a:pt x="164" y="241"/>
                </a:lnTo>
                <a:lnTo>
                  <a:pt x="163" y="239"/>
                </a:lnTo>
                <a:lnTo>
                  <a:pt x="154" y="225"/>
                </a:lnTo>
                <a:lnTo>
                  <a:pt x="145" y="215"/>
                </a:lnTo>
                <a:lnTo>
                  <a:pt x="140" y="209"/>
                </a:lnTo>
                <a:lnTo>
                  <a:pt x="131" y="200"/>
                </a:lnTo>
                <a:lnTo>
                  <a:pt x="128" y="198"/>
                </a:lnTo>
                <a:lnTo>
                  <a:pt x="123" y="195"/>
                </a:lnTo>
                <a:lnTo>
                  <a:pt x="118" y="193"/>
                </a:lnTo>
                <a:lnTo>
                  <a:pt x="115" y="192"/>
                </a:lnTo>
                <a:lnTo>
                  <a:pt x="112" y="192"/>
                </a:lnTo>
                <a:lnTo>
                  <a:pt x="109" y="192"/>
                </a:lnTo>
                <a:lnTo>
                  <a:pt x="101" y="189"/>
                </a:lnTo>
                <a:lnTo>
                  <a:pt x="96" y="189"/>
                </a:lnTo>
                <a:lnTo>
                  <a:pt x="93" y="190"/>
                </a:lnTo>
                <a:lnTo>
                  <a:pt x="88" y="192"/>
                </a:lnTo>
                <a:lnTo>
                  <a:pt x="87" y="193"/>
                </a:lnTo>
                <a:lnTo>
                  <a:pt x="85" y="195"/>
                </a:lnTo>
                <a:lnTo>
                  <a:pt x="87" y="195"/>
                </a:lnTo>
                <a:lnTo>
                  <a:pt x="88" y="195"/>
                </a:lnTo>
                <a:lnTo>
                  <a:pt x="90" y="193"/>
                </a:lnTo>
                <a:lnTo>
                  <a:pt x="90" y="195"/>
                </a:lnTo>
                <a:lnTo>
                  <a:pt x="88" y="196"/>
                </a:lnTo>
                <a:lnTo>
                  <a:pt x="87" y="198"/>
                </a:lnTo>
                <a:lnTo>
                  <a:pt x="87" y="199"/>
                </a:lnTo>
                <a:lnTo>
                  <a:pt x="87" y="200"/>
                </a:lnTo>
                <a:lnTo>
                  <a:pt x="88" y="202"/>
                </a:lnTo>
                <a:lnTo>
                  <a:pt x="88" y="200"/>
                </a:lnTo>
                <a:lnTo>
                  <a:pt x="90" y="199"/>
                </a:lnTo>
                <a:lnTo>
                  <a:pt x="88" y="198"/>
                </a:lnTo>
                <a:lnTo>
                  <a:pt x="90" y="196"/>
                </a:lnTo>
                <a:lnTo>
                  <a:pt x="90" y="195"/>
                </a:lnTo>
                <a:lnTo>
                  <a:pt x="91" y="193"/>
                </a:lnTo>
                <a:lnTo>
                  <a:pt x="93" y="193"/>
                </a:lnTo>
                <a:lnTo>
                  <a:pt x="93" y="195"/>
                </a:lnTo>
                <a:lnTo>
                  <a:pt x="91" y="198"/>
                </a:lnTo>
                <a:lnTo>
                  <a:pt x="91" y="202"/>
                </a:lnTo>
                <a:lnTo>
                  <a:pt x="90" y="203"/>
                </a:lnTo>
                <a:lnTo>
                  <a:pt x="91" y="205"/>
                </a:lnTo>
                <a:lnTo>
                  <a:pt x="93" y="203"/>
                </a:lnTo>
                <a:lnTo>
                  <a:pt x="93" y="202"/>
                </a:lnTo>
                <a:lnTo>
                  <a:pt x="94" y="202"/>
                </a:lnTo>
                <a:lnTo>
                  <a:pt x="94" y="203"/>
                </a:lnTo>
                <a:lnTo>
                  <a:pt x="96" y="205"/>
                </a:lnTo>
                <a:lnTo>
                  <a:pt x="96" y="203"/>
                </a:lnTo>
                <a:lnTo>
                  <a:pt x="96" y="202"/>
                </a:lnTo>
                <a:lnTo>
                  <a:pt x="96" y="200"/>
                </a:lnTo>
                <a:lnTo>
                  <a:pt x="96" y="199"/>
                </a:lnTo>
                <a:lnTo>
                  <a:pt x="94" y="198"/>
                </a:lnTo>
                <a:lnTo>
                  <a:pt x="94" y="196"/>
                </a:lnTo>
                <a:lnTo>
                  <a:pt x="96" y="198"/>
                </a:lnTo>
                <a:lnTo>
                  <a:pt x="97" y="200"/>
                </a:lnTo>
                <a:lnTo>
                  <a:pt x="98" y="203"/>
                </a:lnTo>
                <a:lnTo>
                  <a:pt x="97" y="205"/>
                </a:lnTo>
                <a:lnTo>
                  <a:pt x="97" y="206"/>
                </a:lnTo>
                <a:lnTo>
                  <a:pt x="96" y="208"/>
                </a:lnTo>
                <a:lnTo>
                  <a:pt x="94" y="208"/>
                </a:lnTo>
                <a:lnTo>
                  <a:pt x="91" y="208"/>
                </a:lnTo>
                <a:lnTo>
                  <a:pt x="88" y="205"/>
                </a:lnTo>
                <a:lnTo>
                  <a:pt x="78" y="195"/>
                </a:lnTo>
                <a:lnTo>
                  <a:pt x="75" y="192"/>
                </a:lnTo>
                <a:lnTo>
                  <a:pt x="74" y="190"/>
                </a:lnTo>
                <a:lnTo>
                  <a:pt x="71" y="187"/>
                </a:lnTo>
                <a:lnTo>
                  <a:pt x="63" y="173"/>
                </a:lnTo>
                <a:lnTo>
                  <a:pt x="62" y="168"/>
                </a:lnTo>
                <a:lnTo>
                  <a:pt x="59" y="162"/>
                </a:lnTo>
                <a:lnTo>
                  <a:pt x="57" y="155"/>
                </a:lnTo>
                <a:lnTo>
                  <a:pt x="52" y="142"/>
                </a:lnTo>
                <a:lnTo>
                  <a:pt x="49" y="132"/>
                </a:lnTo>
                <a:lnTo>
                  <a:pt x="46" y="120"/>
                </a:lnTo>
                <a:lnTo>
                  <a:pt x="43" y="110"/>
                </a:lnTo>
                <a:lnTo>
                  <a:pt x="41" y="108"/>
                </a:lnTo>
                <a:lnTo>
                  <a:pt x="38" y="91"/>
                </a:lnTo>
                <a:lnTo>
                  <a:pt x="38" y="88"/>
                </a:lnTo>
                <a:lnTo>
                  <a:pt x="35" y="79"/>
                </a:lnTo>
                <a:lnTo>
                  <a:pt x="33" y="72"/>
                </a:lnTo>
                <a:lnTo>
                  <a:pt x="31" y="70"/>
                </a:lnTo>
                <a:lnTo>
                  <a:pt x="30" y="67"/>
                </a:lnTo>
                <a:lnTo>
                  <a:pt x="27" y="66"/>
                </a:lnTo>
                <a:lnTo>
                  <a:pt x="25" y="64"/>
                </a:lnTo>
                <a:lnTo>
                  <a:pt x="22" y="63"/>
                </a:lnTo>
                <a:lnTo>
                  <a:pt x="21" y="61"/>
                </a:lnTo>
                <a:lnTo>
                  <a:pt x="19" y="60"/>
                </a:lnTo>
                <a:lnTo>
                  <a:pt x="21" y="60"/>
                </a:lnTo>
                <a:lnTo>
                  <a:pt x="22" y="60"/>
                </a:lnTo>
                <a:lnTo>
                  <a:pt x="24" y="60"/>
                </a:lnTo>
                <a:lnTo>
                  <a:pt x="30" y="64"/>
                </a:lnTo>
                <a:lnTo>
                  <a:pt x="35" y="70"/>
                </a:lnTo>
                <a:lnTo>
                  <a:pt x="37" y="72"/>
                </a:lnTo>
                <a:lnTo>
                  <a:pt x="43" y="77"/>
                </a:lnTo>
                <a:lnTo>
                  <a:pt x="49" y="82"/>
                </a:lnTo>
                <a:lnTo>
                  <a:pt x="50" y="83"/>
                </a:lnTo>
                <a:lnTo>
                  <a:pt x="53" y="85"/>
                </a:lnTo>
                <a:lnTo>
                  <a:pt x="60" y="88"/>
                </a:lnTo>
                <a:lnTo>
                  <a:pt x="63" y="89"/>
                </a:lnTo>
                <a:lnTo>
                  <a:pt x="65" y="89"/>
                </a:lnTo>
                <a:lnTo>
                  <a:pt x="71" y="91"/>
                </a:lnTo>
                <a:lnTo>
                  <a:pt x="76" y="92"/>
                </a:lnTo>
                <a:lnTo>
                  <a:pt x="85" y="94"/>
                </a:lnTo>
                <a:lnTo>
                  <a:pt x="96" y="94"/>
                </a:lnTo>
                <a:lnTo>
                  <a:pt x="100" y="94"/>
                </a:lnTo>
                <a:lnTo>
                  <a:pt x="101" y="94"/>
                </a:lnTo>
                <a:lnTo>
                  <a:pt x="106" y="94"/>
                </a:lnTo>
                <a:lnTo>
                  <a:pt x="109" y="94"/>
                </a:lnTo>
                <a:lnTo>
                  <a:pt x="112" y="94"/>
                </a:lnTo>
                <a:lnTo>
                  <a:pt x="116" y="92"/>
                </a:lnTo>
                <a:lnTo>
                  <a:pt x="118" y="92"/>
                </a:lnTo>
                <a:lnTo>
                  <a:pt x="119" y="92"/>
                </a:lnTo>
                <a:lnTo>
                  <a:pt x="120" y="92"/>
                </a:lnTo>
                <a:lnTo>
                  <a:pt x="122" y="91"/>
                </a:lnTo>
                <a:lnTo>
                  <a:pt x="125" y="89"/>
                </a:lnTo>
                <a:lnTo>
                  <a:pt x="129" y="88"/>
                </a:lnTo>
                <a:lnTo>
                  <a:pt x="131" y="86"/>
                </a:lnTo>
                <a:lnTo>
                  <a:pt x="132" y="85"/>
                </a:lnTo>
                <a:close/>
                <a:moveTo>
                  <a:pt x="208" y="45"/>
                </a:moveTo>
                <a:lnTo>
                  <a:pt x="208" y="47"/>
                </a:lnTo>
                <a:lnTo>
                  <a:pt x="210" y="47"/>
                </a:lnTo>
                <a:lnTo>
                  <a:pt x="208" y="48"/>
                </a:lnTo>
                <a:lnTo>
                  <a:pt x="205" y="48"/>
                </a:lnTo>
                <a:lnTo>
                  <a:pt x="204" y="50"/>
                </a:lnTo>
                <a:lnTo>
                  <a:pt x="207" y="51"/>
                </a:lnTo>
                <a:lnTo>
                  <a:pt x="205" y="51"/>
                </a:lnTo>
                <a:lnTo>
                  <a:pt x="203" y="51"/>
                </a:lnTo>
                <a:lnTo>
                  <a:pt x="200" y="52"/>
                </a:lnTo>
                <a:lnTo>
                  <a:pt x="198" y="52"/>
                </a:lnTo>
                <a:lnTo>
                  <a:pt x="200" y="51"/>
                </a:lnTo>
                <a:lnTo>
                  <a:pt x="200" y="50"/>
                </a:lnTo>
                <a:lnTo>
                  <a:pt x="203" y="48"/>
                </a:lnTo>
                <a:lnTo>
                  <a:pt x="205" y="45"/>
                </a:lnTo>
                <a:lnTo>
                  <a:pt x="208" y="45"/>
                </a:lnTo>
                <a:close/>
                <a:moveTo>
                  <a:pt x="9" y="48"/>
                </a:moveTo>
                <a:lnTo>
                  <a:pt x="9" y="50"/>
                </a:lnTo>
                <a:lnTo>
                  <a:pt x="8" y="48"/>
                </a:lnTo>
                <a:lnTo>
                  <a:pt x="6" y="48"/>
                </a:lnTo>
                <a:lnTo>
                  <a:pt x="6" y="47"/>
                </a:lnTo>
                <a:lnTo>
                  <a:pt x="8" y="47"/>
                </a:lnTo>
                <a:lnTo>
                  <a:pt x="9" y="47"/>
                </a:lnTo>
                <a:lnTo>
                  <a:pt x="9" y="48"/>
                </a:lnTo>
                <a:close/>
                <a:moveTo>
                  <a:pt x="0" y="44"/>
                </a:moveTo>
                <a:lnTo>
                  <a:pt x="2" y="44"/>
                </a:lnTo>
                <a:lnTo>
                  <a:pt x="2" y="42"/>
                </a:lnTo>
                <a:lnTo>
                  <a:pt x="3" y="44"/>
                </a:lnTo>
                <a:lnTo>
                  <a:pt x="5" y="45"/>
                </a:lnTo>
                <a:lnTo>
                  <a:pt x="3" y="45"/>
                </a:lnTo>
                <a:lnTo>
                  <a:pt x="2" y="45"/>
                </a:lnTo>
                <a:lnTo>
                  <a:pt x="2" y="44"/>
                </a:lnTo>
                <a:lnTo>
                  <a:pt x="0" y="44"/>
                </a:lnTo>
                <a:close/>
                <a:moveTo>
                  <a:pt x="189" y="1"/>
                </a:moveTo>
                <a:lnTo>
                  <a:pt x="189" y="1"/>
                </a:lnTo>
                <a:lnTo>
                  <a:pt x="189" y="3"/>
                </a:lnTo>
                <a:lnTo>
                  <a:pt x="188" y="1"/>
                </a:lnTo>
                <a:lnTo>
                  <a:pt x="188" y="0"/>
                </a:lnTo>
                <a:lnTo>
                  <a:pt x="188" y="1"/>
                </a:lnTo>
                <a:lnTo>
                  <a:pt x="189" y="1"/>
                </a:lnTo>
                <a:close/>
                <a:moveTo>
                  <a:pt x="192" y="3"/>
                </a:moveTo>
                <a:lnTo>
                  <a:pt x="192" y="3"/>
                </a:lnTo>
                <a:lnTo>
                  <a:pt x="192" y="4"/>
                </a:lnTo>
                <a:lnTo>
                  <a:pt x="191" y="3"/>
                </a:lnTo>
                <a:lnTo>
                  <a:pt x="192" y="3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60" name="Freeform 255"/>
          <p:cNvSpPr>
            <a:spLocks noEditPoints="1"/>
          </p:cNvSpPr>
          <p:nvPr/>
        </p:nvSpPr>
        <p:spPr bwMode="auto">
          <a:xfrm rot="21334256">
            <a:off x="17683576" y="3038075"/>
            <a:ext cx="678128" cy="496135"/>
          </a:xfrm>
          <a:custGeom>
            <a:avLst/>
            <a:gdLst>
              <a:gd name="T0" fmla="*/ 2147483647 w 220"/>
              <a:gd name="T1" fmla="*/ 2147483647 h 136"/>
              <a:gd name="T2" fmla="*/ 2147483647 w 220"/>
              <a:gd name="T3" fmla="*/ 2147483647 h 136"/>
              <a:gd name="T4" fmla="*/ 2147483647 w 220"/>
              <a:gd name="T5" fmla="*/ 2147483647 h 136"/>
              <a:gd name="T6" fmla="*/ 2147483647 w 220"/>
              <a:gd name="T7" fmla="*/ 2147483647 h 136"/>
              <a:gd name="T8" fmla="*/ 2147483647 w 220"/>
              <a:gd name="T9" fmla="*/ 2147483647 h 136"/>
              <a:gd name="T10" fmla="*/ 2147483647 w 220"/>
              <a:gd name="T11" fmla="*/ 2147483647 h 136"/>
              <a:gd name="T12" fmla="*/ 2147483647 w 220"/>
              <a:gd name="T13" fmla="*/ 2147483647 h 136"/>
              <a:gd name="T14" fmla="*/ 2147483647 w 220"/>
              <a:gd name="T15" fmla="*/ 2147483647 h 136"/>
              <a:gd name="T16" fmla="*/ 2147483647 w 220"/>
              <a:gd name="T17" fmla="*/ 2147483647 h 136"/>
              <a:gd name="T18" fmla="*/ 2147483647 w 220"/>
              <a:gd name="T19" fmla="*/ 2147483647 h 136"/>
              <a:gd name="T20" fmla="*/ 2147483647 w 220"/>
              <a:gd name="T21" fmla="*/ 2147483647 h 136"/>
              <a:gd name="T22" fmla="*/ 2147483647 w 220"/>
              <a:gd name="T23" fmla="*/ 2147483647 h 136"/>
              <a:gd name="T24" fmla="*/ 2147483647 w 220"/>
              <a:gd name="T25" fmla="*/ 2147483647 h 136"/>
              <a:gd name="T26" fmla="*/ 2147483647 w 220"/>
              <a:gd name="T27" fmla="*/ 2147483647 h 136"/>
              <a:gd name="T28" fmla="*/ 2147483647 w 220"/>
              <a:gd name="T29" fmla="*/ 2147483647 h 136"/>
              <a:gd name="T30" fmla="*/ 2147483647 w 220"/>
              <a:gd name="T31" fmla="*/ 2147483647 h 136"/>
              <a:gd name="T32" fmla="*/ 2147483647 w 220"/>
              <a:gd name="T33" fmla="*/ 2147483647 h 136"/>
              <a:gd name="T34" fmla="*/ 2147483647 w 220"/>
              <a:gd name="T35" fmla="*/ 2147483647 h 136"/>
              <a:gd name="T36" fmla="*/ 2147483647 w 220"/>
              <a:gd name="T37" fmla="*/ 2147483647 h 136"/>
              <a:gd name="T38" fmla="*/ 2147483647 w 220"/>
              <a:gd name="T39" fmla="*/ 2147483647 h 136"/>
              <a:gd name="T40" fmla="*/ 2147483647 w 220"/>
              <a:gd name="T41" fmla="*/ 2147483647 h 136"/>
              <a:gd name="T42" fmla="*/ 2147483647 w 220"/>
              <a:gd name="T43" fmla="*/ 2147483647 h 136"/>
              <a:gd name="T44" fmla="*/ 2147483647 w 220"/>
              <a:gd name="T45" fmla="*/ 2147483647 h 136"/>
              <a:gd name="T46" fmla="*/ 2147483647 w 220"/>
              <a:gd name="T47" fmla="*/ 2147483647 h 136"/>
              <a:gd name="T48" fmla="*/ 2147483647 w 220"/>
              <a:gd name="T49" fmla="*/ 2147483647 h 136"/>
              <a:gd name="T50" fmla="*/ 2147483647 w 220"/>
              <a:gd name="T51" fmla="*/ 2147483647 h 136"/>
              <a:gd name="T52" fmla="*/ 2147483647 w 220"/>
              <a:gd name="T53" fmla="*/ 2147483647 h 136"/>
              <a:gd name="T54" fmla="*/ 2147483647 w 220"/>
              <a:gd name="T55" fmla="*/ 2147483647 h 136"/>
              <a:gd name="T56" fmla="*/ 2147483647 w 220"/>
              <a:gd name="T57" fmla="*/ 2147483647 h 136"/>
              <a:gd name="T58" fmla="*/ 2147483647 w 220"/>
              <a:gd name="T59" fmla="*/ 2147483647 h 136"/>
              <a:gd name="T60" fmla="*/ 2147483647 w 220"/>
              <a:gd name="T61" fmla="*/ 2147483647 h 136"/>
              <a:gd name="T62" fmla="*/ 2147483647 w 220"/>
              <a:gd name="T63" fmla="*/ 2147483647 h 136"/>
              <a:gd name="T64" fmla="*/ 2147483647 w 220"/>
              <a:gd name="T65" fmla="*/ 2147483647 h 136"/>
              <a:gd name="T66" fmla="*/ 2147483647 w 220"/>
              <a:gd name="T67" fmla="*/ 2147483647 h 136"/>
              <a:gd name="T68" fmla="*/ 2147483647 w 220"/>
              <a:gd name="T69" fmla="*/ 2147483647 h 136"/>
              <a:gd name="T70" fmla="*/ 2147483647 w 220"/>
              <a:gd name="T71" fmla="*/ 2147483647 h 136"/>
              <a:gd name="T72" fmla="*/ 2147483647 w 220"/>
              <a:gd name="T73" fmla="*/ 2147483647 h 136"/>
              <a:gd name="T74" fmla="*/ 2147483647 w 220"/>
              <a:gd name="T75" fmla="*/ 2147483647 h 136"/>
              <a:gd name="T76" fmla="*/ 2147483647 w 220"/>
              <a:gd name="T77" fmla="*/ 2147483647 h 136"/>
              <a:gd name="T78" fmla="*/ 2147483647 w 220"/>
              <a:gd name="T79" fmla="*/ 2147483647 h 136"/>
              <a:gd name="T80" fmla="*/ 2147483647 w 220"/>
              <a:gd name="T81" fmla="*/ 2147483647 h 136"/>
              <a:gd name="T82" fmla="*/ 2147483647 w 220"/>
              <a:gd name="T83" fmla="*/ 2147483647 h 136"/>
              <a:gd name="T84" fmla="*/ 2147483647 w 220"/>
              <a:gd name="T85" fmla="*/ 2147483647 h 136"/>
              <a:gd name="T86" fmla="*/ 2147483647 w 220"/>
              <a:gd name="T87" fmla="*/ 2147483647 h 136"/>
              <a:gd name="T88" fmla="*/ 2147483647 w 220"/>
              <a:gd name="T89" fmla="*/ 2147483647 h 136"/>
              <a:gd name="T90" fmla="*/ 2147483647 w 220"/>
              <a:gd name="T91" fmla="*/ 2147483647 h 136"/>
              <a:gd name="T92" fmla="*/ 2147483647 w 220"/>
              <a:gd name="T93" fmla="*/ 2147483647 h 136"/>
              <a:gd name="T94" fmla="*/ 2147483647 w 220"/>
              <a:gd name="T95" fmla="*/ 2147483647 h 136"/>
              <a:gd name="T96" fmla="*/ 2147483647 w 220"/>
              <a:gd name="T97" fmla="*/ 2147483647 h 136"/>
              <a:gd name="T98" fmla="*/ 2147483647 w 220"/>
              <a:gd name="T99" fmla="*/ 2147483647 h 136"/>
              <a:gd name="T100" fmla="*/ 2147483647 w 220"/>
              <a:gd name="T101" fmla="*/ 2147483647 h 136"/>
              <a:gd name="T102" fmla="*/ 2147483647 w 220"/>
              <a:gd name="T103" fmla="*/ 2147483647 h 136"/>
              <a:gd name="T104" fmla="*/ 2147483647 w 220"/>
              <a:gd name="T105" fmla="*/ 2147483647 h 136"/>
              <a:gd name="T106" fmla="*/ 0 w 220"/>
              <a:gd name="T107" fmla="*/ 2147483647 h 136"/>
              <a:gd name="T108" fmla="*/ 2147483647 w 220"/>
              <a:gd name="T109" fmla="*/ 2147483647 h 136"/>
              <a:gd name="T110" fmla="*/ 2147483647 w 220"/>
              <a:gd name="T111" fmla="*/ 2147483647 h 136"/>
              <a:gd name="T112" fmla="*/ 2147483647 w 220"/>
              <a:gd name="T113" fmla="*/ 2147483647 h 136"/>
              <a:gd name="T114" fmla="*/ 2147483647 w 220"/>
              <a:gd name="T115" fmla="*/ 2147483647 h 1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220"/>
              <a:gd name="T175" fmla="*/ 0 h 136"/>
              <a:gd name="T176" fmla="*/ 220 w 220"/>
              <a:gd name="T177" fmla="*/ 136 h 1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220" h="136">
                <a:moveTo>
                  <a:pt x="37" y="32"/>
                </a:moveTo>
                <a:lnTo>
                  <a:pt x="48" y="47"/>
                </a:lnTo>
                <a:lnTo>
                  <a:pt x="59" y="39"/>
                </a:lnTo>
                <a:lnTo>
                  <a:pt x="66" y="39"/>
                </a:lnTo>
                <a:lnTo>
                  <a:pt x="69" y="38"/>
                </a:lnTo>
                <a:lnTo>
                  <a:pt x="78" y="38"/>
                </a:lnTo>
                <a:lnTo>
                  <a:pt x="79" y="25"/>
                </a:lnTo>
                <a:lnTo>
                  <a:pt x="103" y="26"/>
                </a:lnTo>
                <a:lnTo>
                  <a:pt x="104" y="14"/>
                </a:lnTo>
                <a:lnTo>
                  <a:pt x="125" y="16"/>
                </a:lnTo>
                <a:lnTo>
                  <a:pt x="126" y="6"/>
                </a:lnTo>
                <a:lnTo>
                  <a:pt x="157" y="7"/>
                </a:lnTo>
                <a:lnTo>
                  <a:pt x="158" y="0"/>
                </a:lnTo>
                <a:lnTo>
                  <a:pt x="167" y="0"/>
                </a:lnTo>
                <a:lnTo>
                  <a:pt x="189" y="1"/>
                </a:lnTo>
                <a:lnTo>
                  <a:pt x="188" y="13"/>
                </a:lnTo>
                <a:lnTo>
                  <a:pt x="189" y="19"/>
                </a:lnTo>
                <a:lnTo>
                  <a:pt x="189" y="23"/>
                </a:lnTo>
                <a:lnTo>
                  <a:pt x="188" y="29"/>
                </a:lnTo>
                <a:lnTo>
                  <a:pt x="186" y="35"/>
                </a:lnTo>
                <a:lnTo>
                  <a:pt x="186" y="42"/>
                </a:lnTo>
                <a:lnTo>
                  <a:pt x="185" y="50"/>
                </a:lnTo>
                <a:lnTo>
                  <a:pt x="185" y="55"/>
                </a:lnTo>
                <a:lnTo>
                  <a:pt x="183" y="67"/>
                </a:lnTo>
                <a:lnTo>
                  <a:pt x="183" y="72"/>
                </a:lnTo>
                <a:lnTo>
                  <a:pt x="183" y="75"/>
                </a:lnTo>
                <a:lnTo>
                  <a:pt x="185" y="75"/>
                </a:lnTo>
                <a:lnTo>
                  <a:pt x="186" y="76"/>
                </a:lnTo>
                <a:lnTo>
                  <a:pt x="189" y="76"/>
                </a:lnTo>
                <a:lnTo>
                  <a:pt x="199" y="76"/>
                </a:lnTo>
                <a:lnTo>
                  <a:pt x="205" y="77"/>
                </a:lnTo>
                <a:lnTo>
                  <a:pt x="207" y="77"/>
                </a:lnTo>
                <a:lnTo>
                  <a:pt x="207" y="83"/>
                </a:lnTo>
                <a:lnTo>
                  <a:pt x="207" y="94"/>
                </a:lnTo>
                <a:lnTo>
                  <a:pt x="205" y="99"/>
                </a:lnTo>
                <a:lnTo>
                  <a:pt x="205" y="105"/>
                </a:lnTo>
                <a:lnTo>
                  <a:pt x="208" y="108"/>
                </a:lnTo>
                <a:lnTo>
                  <a:pt x="211" y="111"/>
                </a:lnTo>
                <a:lnTo>
                  <a:pt x="213" y="113"/>
                </a:lnTo>
                <a:lnTo>
                  <a:pt x="213" y="114"/>
                </a:lnTo>
                <a:lnTo>
                  <a:pt x="213" y="117"/>
                </a:lnTo>
                <a:lnTo>
                  <a:pt x="211" y="117"/>
                </a:lnTo>
                <a:lnTo>
                  <a:pt x="207" y="116"/>
                </a:lnTo>
                <a:lnTo>
                  <a:pt x="205" y="116"/>
                </a:lnTo>
                <a:lnTo>
                  <a:pt x="202" y="116"/>
                </a:lnTo>
                <a:lnTo>
                  <a:pt x="201" y="111"/>
                </a:lnTo>
                <a:lnTo>
                  <a:pt x="199" y="107"/>
                </a:lnTo>
                <a:lnTo>
                  <a:pt x="198" y="108"/>
                </a:lnTo>
                <a:lnTo>
                  <a:pt x="198" y="113"/>
                </a:lnTo>
                <a:lnTo>
                  <a:pt x="196" y="114"/>
                </a:lnTo>
                <a:lnTo>
                  <a:pt x="195" y="114"/>
                </a:lnTo>
                <a:lnTo>
                  <a:pt x="192" y="111"/>
                </a:lnTo>
                <a:lnTo>
                  <a:pt x="191" y="111"/>
                </a:lnTo>
                <a:lnTo>
                  <a:pt x="188" y="113"/>
                </a:lnTo>
                <a:lnTo>
                  <a:pt x="183" y="113"/>
                </a:lnTo>
                <a:lnTo>
                  <a:pt x="182" y="114"/>
                </a:lnTo>
                <a:lnTo>
                  <a:pt x="179" y="113"/>
                </a:lnTo>
                <a:lnTo>
                  <a:pt x="177" y="113"/>
                </a:lnTo>
                <a:lnTo>
                  <a:pt x="176" y="117"/>
                </a:lnTo>
                <a:lnTo>
                  <a:pt x="173" y="118"/>
                </a:lnTo>
                <a:lnTo>
                  <a:pt x="170" y="117"/>
                </a:lnTo>
                <a:lnTo>
                  <a:pt x="169" y="114"/>
                </a:lnTo>
                <a:lnTo>
                  <a:pt x="169" y="113"/>
                </a:lnTo>
                <a:lnTo>
                  <a:pt x="167" y="116"/>
                </a:lnTo>
                <a:lnTo>
                  <a:pt x="164" y="113"/>
                </a:lnTo>
                <a:lnTo>
                  <a:pt x="164" y="110"/>
                </a:lnTo>
                <a:lnTo>
                  <a:pt x="161" y="111"/>
                </a:lnTo>
                <a:lnTo>
                  <a:pt x="161" y="114"/>
                </a:lnTo>
                <a:lnTo>
                  <a:pt x="160" y="114"/>
                </a:lnTo>
                <a:lnTo>
                  <a:pt x="158" y="110"/>
                </a:lnTo>
                <a:lnTo>
                  <a:pt x="157" y="110"/>
                </a:lnTo>
                <a:lnTo>
                  <a:pt x="155" y="113"/>
                </a:lnTo>
                <a:lnTo>
                  <a:pt x="152" y="113"/>
                </a:lnTo>
                <a:lnTo>
                  <a:pt x="151" y="116"/>
                </a:lnTo>
                <a:lnTo>
                  <a:pt x="150" y="116"/>
                </a:lnTo>
                <a:lnTo>
                  <a:pt x="148" y="114"/>
                </a:lnTo>
                <a:lnTo>
                  <a:pt x="147" y="113"/>
                </a:lnTo>
                <a:lnTo>
                  <a:pt x="147" y="110"/>
                </a:lnTo>
                <a:lnTo>
                  <a:pt x="145" y="110"/>
                </a:lnTo>
                <a:lnTo>
                  <a:pt x="142" y="108"/>
                </a:lnTo>
                <a:lnTo>
                  <a:pt x="139" y="110"/>
                </a:lnTo>
                <a:lnTo>
                  <a:pt x="139" y="113"/>
                </a:lnTo>
                <a:lnTo>
                  <a:pt x="136" y="111"/>
                </a:lnTo>
                <a:lnTo>
                  <a:pt x="135" y="114"/>
                </a:lnTo>
                <a:lnTo>
                  <a:pt x="133" y="116"/>
                </a:lnTo>
                <a:lnTo>
                  <a:pt x="132" y="111"/>
                </a:lnTo>
                <a:lnTo>
                  <a:pt x="133" y="110"/>
                </a:lnTo>
                <a:lnTo>
                  <a:pt x="133" y="108"/>
                </a:lnTo>
                <a:lnTo>
                  <a:pt x="132" y="108"/>
                </a:lnTo>
                <a:lnTo>
                  <a:pt x="129" y="108"/>
                </a:lnTo>
                <a:lnTo>
                  <a:pt x="129" y="113"/>
                </a:lnTo>
                <a:lnTo>
                  <a:pt x="126" y="116"/>
                </a:lnTo>
                <a:lnTo>
                  <a:pt x="123" y="116"/>
                </a:lnTo>
                <a:lnTo>
                  <a:pt x="120" y="114"/>
                </a:lnTo>
                <a:lnTo>
                  <a:pt x="119" y="116"/>
                </a:lnTo>
                <a:lnTo>
                  <a:pt x="122" y="120"/>
                </a:lnTo>
                <a:lnTo>
                  <a:pt x="122" y="121"/>
                </a:lnTo>
                <a:lnTo>
                  <a:pt x="120" y="123"/>
                </a:lnTo>
                <a:lnTo>
                  <a:pt x="119" y="120"/>
                </a:lnTo>
                <a:lnTo>
                  <a:pt x="117" y="120"/>
                </a:lnTo>
                <a:lnTo>
                  <a:pt x="116" y="118"/>
                </a:lnTo>
                <a:lnTo>
                  <a:pt x="113" y="120"/>
                </a:lnTo>
                <a:lnTo>
                  <a:pt x="111" y="118"/>
                </a:lnTo>
                <a:lnTo>
                  <a:pt x="113" y="117"/>
                </a:lnTo>
                <a:lnTo>
                  <a:pt x="114" y="116"/>
                </a:lnTo>
                <a:lnTo>
                  <a:pt x="114" y="114"/>
                </a:lnTo>
                <a:lnTo>
                  <a:pt x="111" y="114"/>
                </a:lnTo>
                <a:lnTo>
                  <a:pt x="110" y="118"/>
                </a:lnTo>
                <a:lnTo>
                  <a:pt x="108" y="118"/>
                </a:lnTo>
                <a:lnTo>
                  <a:pt x="107" y="118"/>
                </a:lnTo>
                <a:lnTo>
                  <a:pt x="107" y="116"/>
                </a:lnTo>
                <a:lnTo>
                  <a:pt x="108" y="113"/>
                </a:lnTo>
                <a:lnTo>
                  <a:pt x="107" y="113"/>
                </a:lnTo>
                <a:lnTo>
                  <a:pt x="106" y="111"/>
                </a:lnTo>
                <a:lnTo>
                  <a:pt x="106" y="110"/>
                </a:lnTo>
                <a:lnTo>
                  <a:pt x="104" y="110"/>
                </a:lnTo>
                <a:lnTo>
                  <a:pt x="103" y="114"/>
                </a:lnTo>
                <a:lnTo>
                  <a:pt x="98" y="113"/>
                </a:lnTo>
                <a:lnTo>
                  <a:pt x="98" y="114"/>
                </a:lnTo>
                <a:lnTo>
                  <a:pt x="101" y="116"/>
                </a:lnTo>
                <a:lnTo>
                  <a:pt x="100" y="118"/>
                </a:lnTo>
                <a:lnTo>
                  <a:pt x="101" y="121"/>
                </a:lnTo>
                <a:lnTo>
                  <a:pt x="100" y="123"/>
                </a:lnTo>
                <a:lnTo>
                  <a:pt x="95" y="124"/>
                </a:lnTo>
                <a:lnTo>
                  <a:pt x="92" y="121"/>
                </a:lnTo>
                <a:lnTo>
                  <a:pt x="91" y="121"/>
                </a:lnTo>
                <a:lnTo>
                  <a:pt x="89" y="124"/>
                </a:lnTo>
                <a:lnTo>
                  <a:pt x="88" y="126"/>
                </a:lnTo>
                <a:lnTo>
                  <a:pt x="86" y="123"/>
                </a:lnTo>
                <a:lnTo>
                  <a:pt x="88" y="121"/>
                </a:lnTo>
                <a:lnTo>
                  <a:pt x="92" y="118"/>
                </a:lnTo>
                <a:lnTo>
                  <a:pt x="91" y="118"/>
                </a:lnTo>
                <a:lnTo>
                  <a:pt x="86" y="120"/>
                </a:lnTo>
                <a:lnTo>
                  <a:pt x="84" y="118"/>
                </a:lnTo>
                <a:lnTo>
                  <a:pt x="82" y="118"/>
                </a:lnTo>
                <a:lnTo>
                  <a:pt x="82" y="121"/>
                </a:lnTo>
                <a:lnTo>
                  <a:pt x="81" y="123"/>
                </a:lnTo>
                <a:lnTo>
                  <a:pt x="82" y="124"/>
                </a:lnTo>
                <a:lnTo>
                  <a:pt x="81" y="126"/>
                </a:lnTo>
                <a:lnTo>
                  <a:pt x="78" y="126"/>
                </a:lnTo>
                <a:lnTo>
                  <a:pt x="76" y="126"/>
                </a:lnTo>
                <a:lnTo>
                  <a:pt x="73" y="127"/>
                </a:lnTo>
                <a:lnTo>
                  <a:pt x="70" y="124"/>
                </a:lnTo>
                <a:lnTo>
                  <a:pt x="69" y="124"/>
                </a:lnTo>
                <a:lnTo>
                  <a:pt x="67" y="127"/>
                </a:lnTo>
                <a:lnTo>
                  <a:pt x="65" y="129"/>
                </a:lnTo>
                <a:lnTo>
                  <a:pt x="60" y="126"/>
                </a:lnTo>
                <a:lnTo>
                  <a:pt x="60" y="124"/>
                </a:lnTo>
                <a:lnTo>
                  <a:pt x="59" y="123"/>
                </a:lnTo>
                <a:lnTo>
                  <a:pt x="62" y="121"/>
                </a:lnTo>
                <a:lnTo>
                  <a:pt x="62" y="120"/>
                </a:lnTo>
                <a:lnTo>
                  <a:pt x="62" y="118"/>
                </a:lnTo>
                <a:lnTo>
                  <a:pt x="60" y="118"/>
                </a:lnTo>
                <a:lnTo>
                  <a:pt x="57" y="121"/>
                </a:lnTo>
                <a:lnTo>
                  <a:pt x="56" y="123"/>
                </a:lnTo>
                <a:lnTo>
                  <a:pt x="56" y="121"/>
                </a:lnTo>
                <a:lnTo>
                  <a:pt x="56" y="120"/>
                </a:lnTo>
                <a:lnTo>
                  <a:pt x="56" y="118"/>
                </a:lnTo>
                <a:lnTo>
                  <a:pt x="54" y="118"/>
                </a:lnTo>
                <a:lnTo>
                  <a:pt x="53" y="120"/>
                </a:lnTo>
                <a:lnTo>
                  <a:pt x="48" y="120"/>
                </a:lnTo>
                <a:lnTo>
                  <a:pt x="48" y="121"/>
                </a:lnTo>
                <a:lnTo>
                  <a:pt x="47" y="124"/>
                </a:lnTo>
                <a:lnTo>
                  <a:pt x="45" y="126"/>
                </a:lnTo>
                <a:lnTo>
                  <a:pt x="44" y="124"/>
                </a:lnTo>
                <a:lnTo>
                  <a:pt x="43" y="123"/>
                </a:lnTo>
                <a:lnTo>
                  <a:pt x="41" y="124"/>
                </a:lnTo>
                <a:lnTo>
                  <a:pt x="43" y="127"/>
                </a:lnTo>
                <a:lnTo>
                  <a:pt x="43" y="129"/>
                </a:lnTo>
                <a:lnTo>
                  <a:pt x="40" y="127"/>
                </a:lnTo>
                <a:lnTo>
                  <a:pt x="38" y="124"/>
                </a:lnTo>
                <a:lnTo>
                  <a:pt x="38" y="126"/>
                </a:lnTo>
                <a:lnTo>
                  <a:pt x="40" y="127"/>
                </a:lnTo>
                <a:lnTo>
                  <a:pt x="38" y="129"/>
                </a:lnTo>
                <a:lnTo>
                  <a:pt x="32" y="129"/>
                </a:lnTo>
                <a:lnTo>
                  <a:pt x="31" y="129"/>
                </a:lnTo>
                <a:lnTo>
                  <a:pt x="29" y="130"/>
                </a:lnTo>
                <a:lnTo>
                  <a:pt x="31" y="132"/>
                </a:lnTo>
                <a:lnTo>
                  <a:pt x="32" y="132"/>
                </a:lnTo>
                <a:lnTo>
                  <a:pt x="34" y="135"/>
                </a:lnTo>
                <a:lnTo>
                  <a:pt x="29" y="136"/>
                </a:lnTo>
                <a:lnTo>
                  <a:pt x="28" y="135"/>
                </a:lnTo>
                <a:lnTo>
                  <a:pt x="26" y="132"/>
                </a:lnTo>
                <a:lnTo>
                  <a:pt x="28" y="129"/>
                </a:lnTo>
                <a:lnTo>
                  <a:pt x="29" y="126"/>
                </a:lnTo>
                <a:lnTo>
                  <a:pt x="28" y="124"/>
                </a:lnTo>
                <a:lnTo>
                  <a:pt x="26" y="126"/>
                </a:lnTo>
                <a:lnTo>
                  <a:pt x="23" y="130"/>
                </a:lnTo>
                <a:lnTo>
                  <a:pt x="23" y="126"/>
                </a:lnTo>
                <a:lnTo>
                  <a:pt x="23" y="116"/>
                </a:lnTo>
                <a:lnTo>
                  <a:pt x="19" y="116"/>
                </a:lnTo>
                <a:lnTo>
                  <a:pt x="22" y="89"/>
                </a:lnTo>
                <a:lnTo>
                  <a:pt x="21" y="89"/>
                </a:lnTo>
                <a:lnTo>
                  <a:pt x="21" y="82"/>
                </a:lnTo>
                <a:lnTo>
                  <a:pt x="26" y="85"/>
                </a:lnTo>
                <a:lnTo>
                  <a:pt x="26" y="76"/>
                </a:lnTo>
                <a:lnTo>
                  <a:pt x="31" y="77"/>
                </a:lnTo>
                <a:lnTo>
                  <a:pt x="35" y="77"/>
                </a:lnTo>
                <a:lnTo>
                  <a:pt x="35" y="75"/>
                </a:lnTo>
                <a:lnTo>
                  <a:pt x="37" y="67"/>
                </a:lnTo>
                <a:lnTo>
                  <a:pt x="43" y="67"/>
                </a:lnTo>
                <a:lnTo>
                  <a:pt x="43" y="60"/>
                </a:lnTo>
                <a:lnTo>
                  <a:pt x="16" y="58"/>
                </a:lnTo>
                <a:lnTo>
                  <a:pt x="9" y="58"/>
                </a:lnTo>
                <a:lnTo>
                  <a:pt x="9" y="61"/>
                </a:lnTo>
                <a:lnTo>
                  <a:pt x="0" y="60"/>
                </a:lnTo>
                <a:lnTo>
                  <a:pt x="1" y="32"/>
                </a:lnTo>
                <a:lnTo>
                  <a:pt x="1" y="25"/>
                </a:lnTo>
                <a:lnTo>
                  <a:pt x="35" y="26"/>
                </a:lnTo>
                <a:lnTo>
                  <a:pt x="35" y="28"/>
                </a:lnTo>
                <a:lnTo>
                  <a:pt x="37" y="32"/>
                </a:lnTo>
                <a:close/>
                <a:moveTo>
                  <a:pt x="217" y="117"/>
                </a:moveTo>
                <a:lnTo>
                  <a:pt x="220" y="118"/>
                </a:lnTo>
                <a:lnTo>
                  <a:pt x="217" y="120"/>
                </a:lnTo>
                <a:lnTo>
                  <a:pt x="215" y="118"/>
                </a:lnTo>
                <a:lnTo>
                  <a:pt x="215" y="116"/>
                </a:lnTo>
                <a:lnTo>
                  <a:pt x="214" y="116"/>
                </a:lnTo>
                <a:lnTo>
                  <a:pt x="215" y="116"/>
                </a:lnTo>
                <a:lnTo>
                  <a:pt x="217" y="116"/>
                </a:lnTo>
                <a:lnTo>
                  <a:pt x="217" y="117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61" name="Freeform 256"/>
          <p:cNvSpPr>
            <a:spLocks/>
          </p:cNvSpPr>
          <p:nvPr/>
        </p:nvSpPr>
        <p:spPr bwMode="auto">
          <a:xfrm rot="21334256">
            <a:off x="15617256" y="2870929"/>
            <a:ext cx="825308" cy="834999"/>
          </a:xfrm>
          <a:custGeom>
            <a:avLst/>
            <a:gdLst>
              <a:gd name="T0" fmla="*/ 2147483647 w 268"/>
              <a:gd name="T1" fmla="*/ 2147483647 h 229"/>
              <a:gd name="T2" fmla="*/ 2147483647 w 268"/>
              <a:gd name="T3" fmla="*/ 2147483647 h 229"/>
              <a:gd name="T4" fmla="*/ 2147483647 w 268"/>
              <a:gd name="T5" fmla="*/ 2147483647 h 229"/>
              <a:gd name="T6" fmla="*/ 2147483647 w 268"/>
              <a:gd name="T7" fmla="*/ 2147483647 h 229"/>
              <a:gd name="T8" fmla="*/ 2147483647 w 268"/>
              <a:gd name="T9" fmla="*/ 2147483647 h 229"/>
              <a:gd name="T10" fmla="*/ 2147483647 w 268"/>
              <a:gd name="T11" fmla="*/ 2147483647 h 229"/>
              <a:gd name="T12" fmla="*/ 2147483647 w 268"/>
              <a:gd name="T13" fmla="*/ 2147483647 h 229"/>
              <a:gd name="T14" fmla="*/ 2147483647 w 268"/>
              <a:gd name="T15" fmla="*/ 2147483647 h 229"/>
              <a:gd name="T16" fmla="*/ 2147483647 w 268"/>
              <a:gd name="T17" fmla="*/ 2147483647 h 229"/>
              <a:gd name="T18" fmla="*/ 2147483647 w 268"/>
              <a:gd name="T19" fmla="*/ 2147483647 h 229"/>
              <a:gd name="T20" fmla="*/ 2147483647 w 268"/>
              <a:gd name="T21" fmla="*/ 2147483647 h 229"/>
              <a:gd name="T22" fmla="*/ 2147483647 w 268"/>
              <a:gd name="T23" fmla="*/ 2147483647 h 229"/>
              <a:gd name="T24" fmla="*/ 2147483647 w 268"/>
              <a:gd name="T25" fmla="*/ 2147483647 h 229"/>
              <a:gd name="T26" fmla="*/ 2147483647 w 268"/>
              <a:gd name="T27" fmla="*/ 2147483647 h 229"/>
              <a:gd name="T28" fmla="*/ 2147483647 w 268"/>
              <a:gd name="T29" fmla="*/ 2147483647 h 229"/>
              <a:gd name="T30" fmla="*/ 2147483647 w 268"/>
              <a:gd name="T31" fmla="*/ 2147483647 h 229"/>
              <a:gd name="T32" fmla="*/ 2147483647 w 268"/>
              <a:gd name="T33" fmla="*/ 2147483647 h 229"/>
              <a:gd name="T34" fmla="*/ 2147483647 w 268"/>
              <a:gd name="T35" fmla="*/ 2147483647 h 229"/>
              <a:gd name="T36" fmla="*/ 2147483647 w 268"/>
              <a:gd name="T37" fmla="*/ 2147483647 h 229"/>
              <a:gd name="T38" fmla="*/ 2147483647 w 268"/>
              <a:gd name="T39" fmla="*/ 2147483647 h 229"/>
              <a:gd name="T40" fmla="*/ 2147483647 w 268"/>
              <a:gd name="T41" fmla="*/ 2147483647 h 229"/>
              <a:gd name="T42" fmla="*/ 2147483647 w 268"/>
              <a:gd name="T43" fmla="*/ 2147483647 h 229"/>
              <a:gd name="T44" fmla="*/ 2147483647 w 268"/>
              <a:gd name="T45" fmla="*/ 2147483647 h 229"/>
              <a:gd name="T46" fmla="*/ 2147483647 w 268"/>
              <a:gd name="T47" fmla="*/ 2147483647 h 229"/>
              <a:gd name="T48" fmla="*/ 2147483647 w 268"/>
              <a:gd name="T49" fmla="*/ 2147483647 h 229"/>
              <a:gd name="T50" fmla="*/ 2147483647 w 268"/>
              <a:gd name="T51" fmla="*/ 2147483647 h 229"/>
              <a:gd name="T52" fmla="*/ 2147483647 w 268"/>
              <a:gd name="T53" fmla="*/ 2147483647 h 229"/>
              <a:gd name="T54" fmla="*/ 2147483647 w 268"/>
              <a:gd name="T55" fmla="*/ 2147483647 h 229"/>
              <a:gd name="T56" fmla="*/ 2147483647 w 268"/>
              <a:gd name="T57" fmla="*/ 2147483647 h 229"/>
              <a:gd name="T58" fmla="*/ 2147483647 w 268"/>
              <a:gd name="T59" fmla="*/ 2147483647 h 229"/>
              <a:gd name="T60" fmla="*/ 2147483647 w 268"/>
              <a:gd name="T61" fmla="*/ 2147483647 h 229"/>
              <a:gd name="T62" fmla="*/ 2147483647 w 268"/>
              <a:gd name="T63" fmla="*/ 2147483647 h 229"/>
              <a:gd name="T64" fmla="*/ 2147483647 w 268"/>
              <a:gd name="T65" fmla="*/ 2147483647 h 229"/>
              <a:gd name="T66" fmla="*/ 2147483647 w 268"/>
              <a:gd name="T67" fmla="*/ 2147483647 h 229"/>
              <a:gd name="T68" fmla="*/ 2147483647 w 268"/>
              <a:gd name="T69" fmla="*/ 2147483647 h 229"/>
              <a:gd name="T70" fmla="*/ 2147483647 w 268"/>
              <a:gd name="T71" fmla="*/ 2147483647 h 229"/>
              <a:gd name="T72" fmla="*/ 2147483647 w 268"/>
              <a:gd name="T73" fmla="*/ 2147483647 h 229"/>
              <a:gd name="T74" fmla="*/ 2147483647 w 268"/>
              <a:gd name="T75" fmla="*/ 2147483647 h 229"/>
              <a:gd name="T76" fmla="*/ 2147483647 w 268"/>
              <a:gd name="T77" fmla="*/ 2147483647 h 229"/>
              <a:gd name="T78" fmla="*/ 2147483647 w 268"/>
              <a:gd name="T79" fmla="*/ 2147483647 h 229"/>
              <a:gd name="T80" fmla="*/ 2147483647 w 268"/>
              <a:gd name="T81" fmla="*/ 0 h 229"/>
              <a:gd name="T82" fmla="*/ 2147483647 w 268"/>
              <a:gd name="T83" fmla="*/ 2147483647 h 229"/>
              <a:gd name="T84" fmla="*/ 2147483647 w 268"/>
              <a:gd name="T85" fmla="*/ 2147483647 h 229"/>
              <a:gd name="T86" fmla="*/ 2147483647 w 268"/>
              <a:gd name="T87" fmla="*/ 2147483647 h 229"/>
              <a:gd name="T88" fmla="*/ 2147483647 w 268"/>
              <a:gd name="T89" fmla="*/ 2147483647 h 229"/>
              <a:gd name="T90" fmla="*/ 2147483647 w 268"/>
              <a:gd name="T91" fmla="*/ 2147483647 h 229"/>
              <a:gd name="T92" fmla="*/ 2147483647 w 268"/>
              <a:gd name="T93" fmla="*/ 2147483647 h 229"/>
              <a:gd name="T94" fmla="*/ 2147483647 w 268"/>
              <a:gd name="T95" fmla="*/ 2147483647 h 229"/>
              <a:gd name="T96" fmla="*/ 2147483647 w 268"/>
              <a:gd name="T97" fmla="*/ 2147483647 h 229"/>
              <a:gd name="T98" fmla="*/ 2147483647 w 268"/>
              <a:gd name="T99" fmla="*/ 2147483647 h 229"/>
              <a:gd name="T100" fmla="*/ 2147483647 w 268"/>
              <a:gd name="T101" fmla="*/ 2147483647 h 229"/>
              <a:gd name="T102" fmla="*/ 2147483647 w 268"/>
              <a:gd name="T103" fmla="*/ 2147483647 h 229"/>
              <a:gd name="T104" fmla="*/ 2147483647 w 268"/>
              <a:gd name="T105" fmla="*/ 2147483647 h 229"/>
              <a:gd name="T106" fmla="*/ 2147483647 w 268"/>
              <a:gd name="T107" fmla="*/ 2147483647 h 229"/>
              <a:gd name="T108" fmla="*/ 2147483647 w 268"/>
              <a:gd name="T109" fmla="*/ 2147483647 h 229"/>
              <a:gd name="T110" fmla="*/ 2147483647 w 268"/>
              <a:gd name="T111" fmla="*/ 2147483647 h 229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268"/>
              <a:gd name="T169" fmla="*/ 0 h 229"/>
              <a:gd name="T170" fmla="*/ 268 w 268"/>
              <a:gd name="T171" fmla="*/ 229 h 229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268" h="229">
                <a:moveTo>
                  <a:pt x="189" y="29"/>
                </a:moveTo>
                <a:lnTo>
                  <a:pt x="193" y="32"/>
                </a:lnTo>
                <a:lnTo>
                  <a:pt x="193" y="35"/>
                </a:lnTo>
                <a:lnTo>
                  <a:pt x="198" y="43"/>
                </a:lnTo>
                <a:lnTo>
                  <a:pt x="196" y="44"/>
                </a:lnTo>
                <a:lnTo>
                  <a:pt x="196" y="45"/>
                </a:lnTo>
                <a:lnTo>
                  <a:pt x="202" y="48"/>
                </a:lnTo>
                <a:lnTo>
                  <a:pt x="203" y="48"/>
                </a:lnTo>
                <a:lnTo>
                  <a:pt x="203" y="50"/>
                </a:lnTo>
                <a:lnTo>
                  <a:pt x="211" y="54"/>
                </a:lnTo>
                <a:lnTo>
                  <a:pt x="212" y="57"/>
                </a:lnTo>
                <a:lnTo>
                  <a:pt x="214" y="60"/>
                </a:lnTo>
                <a:lnTo>
                  <a:pt x="214" y="62"/>
                </a:lnTo>
                <a:lnTo>
                  <a:pt x="220" y="66"/>
                </a:lnTo>
                <a:lnTo>
                  <a:pt x="211" y="75"/>
                </a:lnTo>
                <a:lnTo>
                  <a:pt x="212" y="76"/>
                </a:lnTo>
                <a:lnTo>
                  <a:pt x="195" y="97"/>
                </a:lnTo>
                <a:lnTo>
                  <a:pt x="236" y="136"/>
                </a:lnTo>
                <a:lnTo>
                  <a:pt x="244" y="129"/>
                </a:lnTo>
                <a:lnTo>
                  <a:pt x="268" y="151"/>
                </a:lnTo>
                <a:lnTo>
                  <a:pt x="255" y="166"/>
                </a:lnTo>
                <a:lnTo>
                  <a:pt x="264" y="174"/>
                </a:lnTo>
                <a:lnTo>
                  <a:pt x="256" y="183"/>
                </a:lnTo>
                <a:lnTo>
                  <a:pt x="262" y="189"/>
                </a:lnTo>
                <a:lnTo>
                  <a:pt x="242" y="210"/>
                </a:lnTo>
                <a:lnTo>
                  <a:pt x="242" y="211"/>
                </a:lnTo>
                <a:lnTo>
                  <a:pt x="239" y="214"/>
                </a:lnTo>
                <a:lnTo>
                  <a:pt x="239" y="217"/>
                </a:lnTo>
                <a:lnTo>
                  <a:pt x="234" y="220"/>
                </a:lnTo>
                <a:lnTo>
                  <a:pt x="230" y="215"/>
                </a:lnTo>
                <a:lnTo>
                  <a:pt x="234" y="210"/>
                </a:lnTo>
                <a:lnTo>
                  <a:pt x="228" y="204"/>
                </a:lnTo>
                <a:lnTo>
                  <a:pt x="196" y="229"/>
                </a:lnTo>
                <a:lnTo>
                  <a:pt x="183" y="214"/>
                </a:lnTo>
                <a:lnTo>
                  <a:pt x="196" y="204"/>
                </a:lnTo>
                <a:lnTo>
                  <a:pt x="193" y="201"/>
                </a:lnTo>
                <a:lnTo>
                  <a:pt x="189" y="199"/>
                </a:lnTo>
                <a:lnTo>
                  <a:pt x="186" y="196"/>
                </a:lnTo>
                <a:lnTo>
                  <a:pt x="186" y="192"/>
                </a:lnTo>
                <a:lnTo>
                  <a:pt x="183" y="188"/>
                </a:lnTo>
                <a:lnTo>
                  <a:pt x="176" y="192"/>
                </a:lnTo>
                <a:lnTo>
                  <a:pt x="164" y="177"/>
                </a:lnTo>
                <a:lnTo>
                  <a:pt x="184" y="169"/>
                </a:lnTo>
                <a:lnTo>
                  <a:pt x="171" y="151"/>
                </a:lnTo>
                <a:lnTo>
                  <a:pt x="165" y="155"/>
                </a:lnTo>
                <a:lnTo>
                  <a:pt x="162" y="147"/>
                </a:lnTo>
                <a:lnTo>
                  <a:pt x="155" y="139"/>
                </a:lnTo>
                <a:lnTo>
                  <a:pt x="152" y="135"/>
                </a:lnTo>
                <a:lnTo>
                  <a:pt x="145" y="128"/>
                </a:lnTo>
                <a:lnTo>
                  <a:pt x="148" y="125"/>
                </a:lnTo>
                <a:lnTo>
                  <a:pt x="152" y="129"/>
                </a:lnTo>
                <a:lnTo>
                  <a:pt x="159" y="122"/>
                </a:lnTo>
                <a:lnTo>
                  <a:pt x="158" y="116"/>
                </a:lnTo>
                <a:lnTo>
                  <a:pt x="155" y="114"/>
                </a:lnTo>
                <a:lnTo>
                  <a:pt x="151" y="108"/>
                </a:lnTo>
                <a:lnTo>
                  <a:pt x="143" y="119"/>
                </a:lnTo>
                <a:lnTo>
                  <a:pt x="140" y="119"/>
                </a:lnTo>
                <a:lnTo>
                  <a:pt x="139" y="122"/>
                </a:lnTo>
                <a:lnTo>
                  <a:pt x="137" y="122"/>
                </a:lnTo>
                <a:lnTo>
                  <a:pt x="136" y="123"/>
                </a:lnTo>
                <a:lnTo>
                  <a:pt x="123" y="119"/>
                </a:lnTo>
                <a:lnTo>
                  <a:pt x="123" y="122"/>
                </a:lnTo>
                <a:lnTo>
                  <a:pt x="111" y="119"/>
                </a:lnTo>
                <a:lnTo>
                  <a:pt x="96" y="110"/>
                </a:lnTo>
                <a:lnTo>
                  <a:pt x="95" y="100"/>
                </a:lnTo>
                <a:lnTo>
                  <a:pt x="96" y="92"/>
                </a:lnTo>
                <a:lnTo>
                  <a:pt x="96" y="84"/>
                </a:lnTo>
                <a:lnTo>
                  <a:pt x="67" y="81"/>
                </a:lnTo>
                <a:lnTo>
                  <a:pt x="67" y="84"/>
                </a:lnTo>
                <a:lnTo>
                  <a:pt x="61" y="79"/>
                </a:lnTo>
                <a:lnTo>
                  <a:pt x="66" y="79"/>
                </a:lnTo>
                <a:lnTo>
                  <a:pt x="66" y="76"/>
                </a:lnTo>
                <a:lnTo>
                  <a:pt x="64" y="75"/>
                </a:lnTo>
                <a:lnTo>
                  <a:pt x="63" y="72"/>
                </a:lnTo>
                <a:lnTo>
                  <a:pt x="63" y="69"/>
                </a:lnTo>
                <a:lnTo>
                  <a:pt x="64" y="67"/>
                </a:lnTo>
                <a:lnTo>
                  <a:pt x="67" y="65"/>
                </a:lnTo>
                <a:lnTo>
                  <a:pt x="66" y="62"/>
                </a:lnTo>
                <a:lnTo>
                  <a:pt x="64" y="60"/>
                </a:lnTo>
                <a:lnTo>
                  <a:pt x="60" y="60"/>
                </a:lnTo>
                <a:lnTo>
                  <a:pt x="60" y="57"/>
                </a:lnTo>
                <a:lnTo>
                  <a:pt x="58" y="57"/>
                </a:lnTo>
                <a:lnTo>
                  <a:pt x="57" y="57"/>
                </a:lnTo>
                <a:lnTo>
                  <a:pt x="54" y="59"/>
                </a:lnTo>
                <a:lnTo>
                  <a:pt x="52" y="59"/>
                </a:lnTo>
                <a:lnTo>
                  <a:pt x="52" y="56"/>
                </a:lnTo>
                <a:lnTo>
                  <a:pt x="48" y="57"/>
                </a:lnTo>
                <a:lnTo>
                  <a:pt x="47" y="54"/>
                </a:lnTo>
                <a:lnTo>
                  <a:pt x="42" y="53"/>
                </a:lnTo>
                <a:lnTo>
                  <a:pt x="42" y="51"/>
                </a:lnTo>
                <a:lnTo>
                  <a:pt x="45" y="50"/>
                </a:lnTo>
                <a:lnTo>
                  <a:pt x="45" y="48"/>
                </a:lnTo>
                <a:lnTo>
                  <a:pt x="42" y="47"/>
                </a:lnTo>
                <a:lnTo>
                  <a:pt x="44" y="44"/>
                </a:lnTo>
                <a:lnTo>
                  <a:pt x="44" y="41"/>
                </a:lnTo>
                <a:lnTo>
                  <a:pt x="41" y="40"/>
                </a:lnTo>
                <a:lnTo>
                  <a:pt x="39" y="41"/>
                </a:lnTo>
                <a:lnTo>
                  <a:pt x="38" y="43"/>
                </a:lnTo>
                <a:lnTo>
                  <a:pt x="36" y="41"/>
                </a:lnTo>
                <a:lnTo>
                  <a:pt x="35" y="41"/>
                </a:lnTo>
                <a:lnTo>
                  <a:pt x="35" y="37"/>
                </a:lnTo>
                <a:lnTo>
                  <a:pt x="32" y="34"/>
                </a:lnTo>
                <a:lnTo>
                  <a:pt x="30" y="34"/>
                </a:lnTo>
                <a:lnTo>
                  <a:pt x="29" y="35"/>
                </a:lnTo>
                <a:lnTo>
                  <a:pt x="28" y="38"/>
                </a:lnTo>
                <a:lnTo>
                  <a:pt x="28" y="43"/>
                </a:lnTo>
                <a:lnTo>
                  <a:pt x="26" y="44"/>
                </a:lnTo>
                <a:lnTo>
                  <a:pt x="23" y="45"/>
                </a:lnTo>
                <a:lnTo>
                  <a:pt x="19" y="47"/>
                </a:lnTo>
                <a:lnTo>
                  <a:pt x="13" y="47"/>
                </a:lnTo>
                <a:lnTo>
                  <a:pt x="10" y="44"/>
                </a:lnTo>
                <a:lnTo>
                  <a:pt x="8" y="44"/>
                </a:lnTo>
                <a:lnTo>
                  <a:pt x="6" y="43"/>
                </a:lnTo>
                <a:lnTo>
                  <a:pt x="3" y="38"/>
                </a:lnTo>
                <a:lnTo>
                  <a:pt x="0" y="37"/>
                </a:lnTo>
                <a:lnTo>
                  <a:pt x="1" y="31"/>
                </a:lnTo>
                <a:lnTo>
                  <a:pt x="11" y="31"/>
                </a:lnTo>
                <a:lnTo>
                  <a:pt x="14" y="31"/>
                </a:lnTo>
                <a:lnTo>
                  <a:pt x="26" y="0"/>
                </a:lnTo>
                <a:lnTo>
                  <a:pt x="29" y="0"/>
                </a:lnTo>
                <a:lnTo>
                  <a:pt x="30" y="0"/>
                </a:lnTo>
                <a:lnTo>
                  <a:pt x="32" y="6"/>
                </a:lnTo>
                <a:lnTo>
                  <a:pt x="33" y="7"/>
                </a:lnTo>
                <a:lnTo>
                  <a:pt x="33" y="12"/>
                </a:lnTo>
                <a:lnTo>
                  <a:pt x="35" y="13"/>
                </a:lnTo>
                <a:lnTo>
                  <a:pt x="38" y="10"/>
                </a:lnTo>
                <a:lnTo>
                  <a:pt x="38" y="12"/>
                </a:lnTo>
                <a:lnTo>
                  <a:pt x="39" y="12"/>
                </a:lnTo>
                <a:lnTo>
                  <a:pt x="39" y="13"/>
                </a:lnTo>
                <a:lnTo>
                  <a:pt x="39" y="16"/>
                </a:lnTo>
                <a:lnTo>
                  <a:pt x="41" y="18"/>
                </a:lnTo>
                <a:lnTo>
                  <a:pt x="44" y="19"/>
                </a:lnTo>
                <a:lnTo>
                  <a:pt x="47" y="9"/>
                </a:lnTo>
                <a:lnTo>
                  <a:pt x="48" y="9"/>
                </a:lnTo>
                <a:lnTo>
                  <a:pt x="51" y="10"/>
                </a:lnTo>
                <a:lnTo>
                  <a:pt x="52" y="12"/>
                </a:lnTo>
                <a:lnTo>
                  <a:pt x="54" y="12"/>
                </a:lnTo>
                <a:lnTo>
                  <a:pt x="54" y="15"/>
                </a:lnTo>
                <a:lnTo>
                  <a:pt x="54" y="16"/>
                </a:lnTo>
                <a:lnTo>
                  <a:pt x="51" y="21"/>
                </a:lnTo>
                <a:lnTo>
                  <a:pt x="51" y="28"/>
                </a:lnTo>
                <a:lnTo>
                  <a:pt x="60" y="29"/>
                </a:lnTo>
                <a:lnTo>
                  <a:pt x="63" y="28"/>
                </a:lnTo>
                <a:lnTo>
                  <a:pt x="63" y="26"/>
                </a:lnTo>
                <a:lnTo>
                  <a:pt x="66" y="25"/>
                </a:lnTo>
                <a:lnTo>
                  <a:pt x="70" y="29"/>
                </a:lnTo>
                <a:lnTo>
                  <a:pt x="70" y="32"/>
                </a:lnTo>
                <a:lnTo>
                  <a:pt x="72" y="34"/>
                </a:lnTo>
                <a:lnTo>
                  <a:pt x="73" y="38"/>
                </a:lnTo>
                <a:lnTo>
                  <a:pt x="77" y="34"/>
                </a:lnTo>
                <a:lnTo>
                  <a:pt x="85" y="35"/>
                </a:lnTo>
                <a:lnTo>
                  <a:pt x="94" y="41"/>
                </a:lnTo>
                <a:lnTo>
                  <a:pt x="95" y="35"/>
                </a:lnTo>
                <a:lnTo>
                  <a:pt x="98" y="31"/>
                </a:lnTo>
                <a:lnTo>
                  <a:pt x="108" y="19"/>
                </a:lnTo>
                <a:lnTo>
                  <a:pt x="133" y="35"/>
                </a:lnTo>
                <a:lnTo>
                  <a:pt x="137" y="34"/>
                </a:lnTo>
                <a:lnTo>
                  <a:pt x="148" y="34"/>
                </a:lnTo>
                <a:lnTo>
                  <a:pt x="149" y="35"/>
                </a:lnTo>
                <a:lnTo>
                  <a:pt x="151" y="37"/>
                </a:lnTo>
                <a:lnTo>
                  <a:pt x="155" y="34"/>
                </a:lnTo>
                <a:lnTo>
                  <a:pt x="164" y="32"/>
                </a:lnTo>
                <a:lnTo>
                  <a:pt x="180" y="35"/>
                </a:lnTo>
                <a:lnTo>
                  <a:pt x="183" y="35"/>
                </a:lnTo>
                <a:lnTo>
                  <a:pt x="186" y="29"/>
                </a:lnTo>
                <a:lnTo>
                  <a:pt x="189" y="29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62" name="Freeform 257"/>
          <p:cNvSpPr>
            <a:spLocks/>
          </p:cNvSpPr>
          <p:nvPr/>
        </p:nvSpPr>
        <p:spPr bwMode="auto">
          <a:xfrm rot="21334256">
            <a:off x="16132680" y="1947692"/>
            <a:ext cx="892708" cy="838241"/>
          </a:xfrm>
          <a:custGeom>
            <a:avLst/>
            <a:gdLst>
              <a:gd name="T0" fmla="*/ 2147483647 w 290"/>
              <a:gd name="T1" fmla="*/ 2147483647 h 230"/>
              <a:gd name="T2" fmla="*/ 2147483647 w 290"/>
              <a:gd name="T3" fmla="*/ 2147483647 h 230"/>
              <a:gd name="T4" fmla="*/ 2147483647 w 290"/>
              <a:gd name="T5" fmla="*/ 2147483647 h 230"/>
              <a:gd name="T6" fmla="*/ 2147483647 w 290"/>
              <a:gd name="T7" fmla="*/ 2147483647 h 230"/>
              <a:gd name="T8" fmla="*/ 2147483647 w 290"/>
              <a:gd name="T9" fmla="*/ 2147483647 h 230"/>
              <a:gd name="T10" fmla="*/ 2147483647 w 290"/>
              <a:gd name="T11" fmla="*/ 2147483647 h 230"/>
              <a:gd name="T12" fmla="*/ 2147483647 w 290"/>
              <a:gd name="T13" fmla="*/ 2147483647 h 230"/>
              <a:gd name="T14" fmla="*/ 2147483647 w 290"/>
              <a:gd name="T15" fmla="*/ 2147483647 h 230"/>
              <a:gd name="T16" fmla="*/ 2147483647 w 290"/>
              <a:gd name="T17" fmla="*/ 2147483647 h 230"/>
              <a:gd name="T18" fmla="*/ 2147483647 w 290"/>
              <a:gd name="T19" fmla="*/ 2147483647 h 230"/>
              <a:gd name="T20" fmla="*/ 2147483647 w 290"/>
              <a:gd name="T21" fmla="*/ 2147483647 h 230"/>
              <a:gd name="T22" fmla="*/ 2147483647 w 290"/>
              <a:gd name="T23" fmla="*/ 2147483647 h 230"/>
              <a:gd name="T24" fmla="*/ 2147483647 w 290"/>
              <a:gd name="T25" fmla="*/ 2147483647 h 230"/>
              <a:gd name="T26" fmla="*/ 2147483647 w 290"/>
              <a:gd name="T27" fmla="*/ 2147483647 h 230"/>
              <a:gd name="T28" fmla="*/ 2147483647 w 290"/>
              <a:gd name="T29" fmla="*/ 2147483647 h 230"/>
              <a:gd name="T30" fmla="*/ 2147483647 w 290"/>
              <a:gd name="T31" fmla="*/ 2147483647 h 230"/>
              <a:gd name="T32" fmla="*/ 2147483647 w 290"/>
              <a:gd name="T33" fmla="*/ 2147483647 h 230"/>
              <a:gd name="T34" fmla="*/ 2147483647 w 290"/>
              <a:gd name="T35" fmla="*/ 2147483647 h 230"/>
              <a:gd name="T36" fmla="*/ 2147483647 w 290"/>
              <a:gd name="T37" fmla="*/ 2147483647 h 230"/>
              <a:gd name="T38" fmla="*/ 2147483647 w 290"/>
              <a:gd name="T39" fmla="*/ 2147483647 h 230"/>
              <a:gd name="T40" fmla="*/ 2147483647 w 290"/>
              <a:gd name="T41" fmla="*/ 2147483647 h 230"/>
              <a:gd name="T42" fmla="*/ 2147483647 w 290"/>
              <a:gd name="T43" fmla="*/ 2147483647 h 230"/>
              <a:gd name="T44" fmla="*/ 2147483647 w 290"/>
              <a:gd name="T45" fmla="*/ 2147483647 h 230"/>
              <a:gd name="T46" fmla="*/ 2147483647 w 290"/>
              <a:gd name="T47" fmla="*/ 2147483647 h 230"/>
              <a:gd name="T48" fmla="*/ 2147483647 w 290"/>
              <a:gd name="T49" fmla="*/ 2147483647 h 230"/>
              <a:gd name="T50" fmla="*/ 2147483647 w 290"/>
              <a:gd name="T51" fmla="*/ 2147483647 h 230"/>
              <a:gd name="T52" fmla="*/ 2147483647 w 290"/>
              <a:gd name="T53" fmla="*/ 2147483647 h 230"/>
              <a:gd name="T54" fmla="*/ 2147483647 w 290"/>
              <a:gd name="T55" fmla="*/ 2147483647 h 230"/>
              <a:gd name="T56" fmla="*/ 2147483647 w 290"/>
              <a:gd name="T57" fmla="*/ 2147483647 h 230"/>
              <a:gd name="T58" fmla="*/ 2147483647 w 290"/>
              <a:gd name="T59" fmla="*/ 2147483647 h 230"/>
              <a:gd name="T60" fmla="*/ 2147483647 w 290"/>
              <a:gd name="T61" fmla="*/ 2147483647 h 230"/>
              <a:gd name="T62" fmla="*/ 2147483647 w 290"/>
              <a:gd name="T63" fmla="*/ 2147483647 h 230"/>
              <a:gd name="T64" fmla="*/ 2147483647 w 290"/>
              <a:gd name="T65" fmla="*/ 2147483647 h 230"/>
              <a:gd name="T66" fmla="*/ 2147483647 w 290"/>
              <a:gd name="T67" fmla="*/ 2147483647 h 230"/>
              <a:gd name="T68" fmla="*/ 2147483647 w 290"/>
              <a:gd name="T69" fmla="*/ 2147483647 h 230"/>
              <a:gd name="T70" fmla="*/ 2147483647 w 290"/>
              <a:gd name="T71" fmla="*/ 2147483647 h 230"/>
              <a:gd name="T72" fmla="*/ 2147483647 w 290"/>
              <a:gd name="T73" fmla="*/ 2147483647 h 230"/>
              <a:gd name="T74" fmla="*/ 2147483647 w 290"/>
              <a:gd name="T75" fmla="*/ 2147483647 h 230"/>
              <a:gd name="T76" fmla="*/ 2147483647 w 290"/>
              <a:gd name="T77" fmla="*/ 2147483647 h 230"/>
              <a:gd name="T78" fmla="*/ 2147483647 w 290"/>
              <a:gd name="T79" fmla="*/ 2147483647 h 230"/>
              <a:gd name="T80" fmla="*/ 2147483647 w 290"/>
              <a:gd name="T81" fmla="*/ 2147483647 h 230"/>
              <a:gd name="T82" fmla="*/ 2147483647 w 290"/>
              <a:gd name="T83" fmla="*/ 2147483647 h 230"/>
              <a:gd name="T84" fmla="*/ 2147483647 w 290"/>
              <a:gd name="T85" fmla="*/ 2147483647 h 230"/>
              <a:gd name="T86" fmla="*/ 2147483647 w 290"/>
              <a:gd name="T87" fmla="*/ 2147483647 h 230"/>
              <a:gd name="T88" fmla="*/ 2147483647 w 290"/>
              <a:gd name="T89" fmla="*/ 2147483647 h 230"/>
              <a:gd name="T90" fmla="*/ 2147483647 w 290"/>
              <a:gd name="T91" fmla="*/ 2147483647 h 230"/>
              <a:gd name="T92" fmla="*/ 2147483647 w 290"/>
              <a:gd name="T93" fmla="*/ 2147483647 h 230"/>
              <a:gd name="T94" fmla="*/ 2147483647 w 290"/>
              <a:gd name="T95" fmla="*/ 2147483647 h 230"/>
              <a:gd name="T96" fmla="*/ 2147483647 w 290"/>
              <a:gd name="T97" fmla="*/ 2147483647 h 230"/>
              <a:gd name="T98" fmla="*/ 2147483647 w 290"/>
              <a:gd name="T99" fmla="*/ 2147483647 h 230"/>
              <a:gd name="T100" fmla="*/ 2147483647 w 290"/>
              <a:gd name="T101" fmla="*/ 2147483647 h 230"/>
              <a:gd name="T102" fmla="*/ 2147483647 w 290"/>
              <a:gd name="T103" fmla="*/ 2147483647 h 230"/>
              <a:gd name="T104" fmla="*/ 2147483647 w 290"/>
              <a:gd name="T105" fmla="*/ 2147483647 h 230"/>
              <a:gd name="T106" fmla="*/ 0 w 290"/>
              <a:gd name="T107" fmla="*/ 2147483647 h 230"/>
              <a:gd name="T108" fmla="*/ 2147483647 w 290"/>
              <a:gd name="T109" fmla="*/ 2147483647 h 230"/>
              <a:gd name="T110" fmla="*/ 2147483647 w 290"/>
              <a:gd name="T111" fmla="*/ 2147483647 h 230"/>
              <a:gd name="T112" fmla="*/ 2147483647 w 290"/>
              <a:gd name="T113" fmla="*/ 2147483647 h 230"/>
              <a:gd name="T114" fmla="*/ 2147483647 w 290"/>
              <a:gd name="T115" fmla="*/ 2147483647 h 230"/>
              <a:gd name="T116" fmla="*/ 2147483647 w 290"/>
              <a:gd name="T117" fmla="*/ 0 h 230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290"/>
              <a:gd name="T178" fmla="*/ 0 h 230"/>
              <a:gd name="T179" fmla="*/ 290 w 290"/>
              <a:gd name="T180" fmla="*/ 230 h 230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290" h="230">
                <a:moveTo>
                  <a:pt x="88" y="4"/>
                </a:moveTo>
                <a:lnTo>
                  <a:pt x="150" y="9"/>
                </a:lnTo>
                <a:lnTo>
                  <a:pt x="162" y="14"/>
                </a:lnTo>
                <a:lnTo>
                  <a:pt x="159" y="19"/>
                </a:lnTo>
                <a:lnTo>
                  <a:pt x="182" y="33"/>
                </a:lnTo>
                <a:lnTo>
                  <a:pt x="179" y="36"/>
                </a:lnTo>
                <a:lnTo>
                  <a:pt x="178" y="39"/>
                </a:lnTo>
                <a:lnTo>
                  <a:pt x="175" y="41"/>
                </a:lnTo>
                <a:lnTo>
                  <a:pt x="172" y="44"/>
                </a:lnTo>
                <a:lnTo>
                  <a:pt x="169" y="45"/>
                </a:lnTo>
                <a:lnTo>
                  <a:pt x="169" y="48"/>
                </a:lnTo>
                <a:lnTo>
                  <a:pt x="172" y="48"/>
                </a:lnTo>
                <a:lnTo>
                  <a:pt x="170" y="79"/>
                </a:lnTo>
                <a:lnTo>
                  <a:pt x="172" y="76"/>
                </a:lnTo>
                <a:lnTo>
                  <a:pt x="175" y="76"/>
                </a:lnTo>
                <a:lnTo>
                  <a:pt x="176" y="76"/>
                </a:lnTo>
                <a:lnTo>
                  <a:pt x="179" y="79"/>
                </a:lnTo>
                <a:lnTo>
                  <a:pt x="179" y="82"/>
                </a:lnTo>
                <a:lnTo>
                  <a:pt x="182" y="82"/>
                </a:lnTo>
                <a:lnTo>
                  <a:pt x="182" y="92"/>
                </a:lnTo>
                <a:lnTo>
                  <a:pt x="188" y="91"/>
                </a:lnTo>
                <a:lnTo>
                  <a:pt x="186" y="95"/>
                </a:lnTo>
                <a:lnTo>
                  <a:pt x="200" y="96"/>
                </a:lnTo>
                <a:lnTo>
                  <a:pt x="201" y="95"/>
                </a:lnTo>
                <a:lnTo>
                  <a:pt x="208" y="95"/>
                </a:lnTo>
                <a:lnTo>
                  <a:pt x="208" y="114"/>
                </a:lnTo>
                <a:lnTo>
                  <a:pt x="204" y="114"/>
                </a:lnTo>
                <a:lnTo>
                  <a:pt x="204" y="133"/>
                </a:lnTo>
                <a:lnTo>
                  <a:pt x="203" y="135"/>
                </a:lnTo>
                <a:lnTo>
                  <a:pt x="200" y="135"/>
                </a:lnTo>
                <a:lnTo>
                  <a:pt x="200" y="133"/>
                </a:lnTo>
                <a:lnTo>
                  <a:pt x="197" y="132"/>
                </a:lnTo>
                <a:lnTo>
                  <a:pt x="197" y="154"/>
                </a:lnTo>
                <a:lnTo>
                  <a:pt x="191" y="167"/>
                </a:lnTo>
                <a:lnTo>
                  <a:pt x="200" y="170"/>
                </a:lnTo>
                <a:lnTo>
                  <a:pt x="198" y="173"/>
                </a:lnTo>
                <a:lnTo>
                  <a:pt x="216" y="180"/>
                </a:lnTo>
                <a:lnTo>
                  <a:pt x="219" y="176"/>
                </a:lnTo>
                <a:lnTo>
                  <a:pt x="233" y="181"/>
                </a:lnTo>
                <a:lnTo>
                  <a:pt x="233" y="178"/>
                </a:lnTo>
                <a:lnTo>
                  <a:pt x="233" y="177"/>
                </a:lnTo>
                <a:lnTo>
                  <a:pt x="230" y="177"/>
                </a:lnTo>
                <a:lnTo>
                  <a:pt x="230" y="176"/>
                </a:lnTo>
                <a:lnTo>
                  <a:pt x="225" y="174"/>
                </a:lnTo>
                <a:lnTo>
                  <a:pt x="225" y="171"/>
                </a:lnTo>
                <a:lnTo>
                  <a:pt x="226" y="170"/>
                </a:lnTo>
                <a:lnTo>
                  <a:pt x="236" y="173"/>
                </a:lnTo>
                <a:lnTo>
                  <a:pt x="236" y="161"/>
                </a:lnTo>
                <a:lnTo>
                  <a:pt x="254" y="161"/>
                </a:lnTo>
                <a:lnTo>
                  <a:pt x="270" y="162"/>
                </a:lnTo>
                <a:lnTo>
                  <a:pt x="283" y="164"/>
                </a:lnTo>
                <a:lnTo>
                  <a:pt x="282" y="186"/>
                </a:lnTo>
                <a:lnTo>
                  <a:pt x="290" y="186"/>
                </a:lnTo>
                <a:lnTo>
                  <a:pt x="289" y="192"/>
                </a:lnTo>
                <a:lnTo>
                  <a:pt x="286" y="192"/>
                </a:lnTo>
                <a:lnTo>
                  <a:pt x="285" y="211"/>
                </a:lnTo>
                <a:lnTo>
                  <a:pt x="277" y="209"/>
                </a:lnTo>
                <a:lnTo>
                  <a:pt x="277" y="211"/>
                </a:lnTo>
                <a:lnTo>
                  <a:pt x="277" y="212"/>
                </a:lnTo>
                <a:lnTo>
                  <a:pt x="266" y="212"/>
                </a:lnTo>
                <a:lnTo>
                  <a:pt x="264" y="220"/>
                </a:lnTo>
                <a:lnTo>
                  <a:pt x="264" y="224"/>
                </a:lnTo>
                <a:lnTo>
                  <a:pt x="252" y="224"/>
                </a:lnTo>
                <a:lnTo>
                  <a:pt x="252" y="227"/>
                </a:lnTo>
                <a:lnTo>
                  <a:pt x="251" y="228"/>
                </a:lnTo>
                <a:lnTo>
                  <a:pt x="248" y="227"/>
                </a:lnTo>
                <a:lnTo>
                  <a:pt x="241" y="227"/>
                </a:lnTo>
                <a:lnTo>
                  <a:pt x="239" y="225"/>
                </a:lnTo>
                <a:lnTo>
                  <a:pt x="238" y="228"/>
                </a:lnTo>
                <a:lnTo>
                  <a:pt x="236" y="228"/>
                </a:lnTo>
                <a:lnTo>
                  <a:pt x="236" y="227"/>
                </a:lnTo>
                <a:lnTo>
                  <a:pt x="232" y="228"/>
                </a:lnTo>
                <a:lnTo>
                  <a:pt x="230" y="225"/>
                </a:lnTo>
                <a:lnTo>
                  <a:pt x="229" y="225"/>
                </a:lnTo>
                <a:lnTo>
                  <a:pt x="229" y="227"/>
                </a:lnTo>
                <a:lnTo>
                  <a:pt x="227" y="228"/>
                </a:lnTo>
                <a:lnTo>
                  <a:pt x="226" y="230"/>
                </a:lnTo>
                <a:lnTo>
                  <a:pt x="226" y="227"/>
                </a:lnTo>
                <a:lnTo>
                  <a:pt x="223" y="227"/>
                </a:lnTo>
                <a:lnTo>
                  <a:pt x="223" y="228"/>
                </a:lnTo>
                <a:lnTo>
                  <a:pt x="222" y="228"/>
                </a:lnTo>
                <a:lnTo>
                  <a:pt x="220" y="225"/>
                </a:lnTo>
                <a:lnTo>
                  <a:pt x="219" y="225"/>
                </a:lnTo>
                <a:lnTo>
                  <a:pt x="220" y="224"/>
                </a:lnTo>
                <a:lnTo>
                  <a:pt x="217" y="224"/>
                </a:lnTo>
                <a:lnTo>
                  <a:pt x="216" y="214"/>
                </a:lnTo>
                <a:lnTo>
                  <a:pt x="162" y="211"/>
                </a:lnTo>
                <a:lnTo>
                  <a:pt x="162" y="208"/>
                </a:lnTo>
                <a:lnTo>
                  <a:pt x="151" y="203"/>
                </a:lnTo>
                <a:lnTo>
                  <a:pt x="145" y="203"/>
                </a:lnTo>
                <a:lnTo>
                  <a:pt x="137" y="203"/>
                </a:lnTo>
                <a:lnTo>
                  <a:pt x="134" y="187"/>
                </a:lnTo>
                <a:lnTo>
                  <a:pt x="101" y="186"/>
                </a:lnTo>
                <a:lnTo>
                  <a:pt x="103" y="168"/>
                </a:lnTo>
                <a:lnTo>
                  <a:pt x="93" y="170"/>
                </a:lnTo>
                <a:lnTo>
                  <a:pt x="85" y="167"/>
                </a:lnTo>
                <a:lnTo>
                  <a:pt x="77" y="170"/>
                </a:lnTo>
                <a:lnTo>
                  <a:pt x="62" y="164"/>
                </a:lnTo>
                <a:lnTo>
                  <a:pt x="60" y="164"/>
                </a:lnTo>
                <a:lnTo>
                  <a:pt x="62" y="171"/>
                </a:lnTo>
                <a:lnTo>
                  <a:pt x="63" y="177"/>
                </a:lnTo>
                <a:lnTo>
                  <a:pt x="68" y="187"/>
                </a:lnTo>
                <a:lnTo>
                  <a:pt x="75" y="199"/>
                </a:lnTo>
                <a:lnTo>
                  <a:pt x="78" y="200"/>
                </a:lnTo>
                <a:lnTo>
                  <a:pt x="75" y="203"/>
                </a:lnTo>
                <a:lnTo>
                  <a:pt x="72" y="203"/>
                </a:lnTo>
                <a:lnTo>
                  <a:pt x="66" y="209"/>
                </a:lnTo>
                <a:lnTo>
                  <a:pt x="65" y="208"/>
                </a:lnTo>
                <a:lnTo>
                  <a:pt x="63" y="208"/>
                </a:lnTo>
                <a:lnTo>
                  <a:pt x="62" y="206"/>
                </a:lnTo>
                <a:lnTo>
                  <a:pt x="60" y="208"/>
                </a:lnTo>
                <a:lnTo>
                  <a:pt x="57" y="205"/>
                </a:lnTo>
                <a:lnTo>
                  <a:pt x="55" y="205"/>
                </a:lnTo>
                <a:lnTo>
                  <a:pt x="55" y="203"/>
                </a:lnTo>
                <a:lnTo>
                  <a:pt x="53" y="195"/>
                </a:lnTo>
                <a:lnTo>
                  <a:pt x="53" y="193"/>
                </a:lnTo>
                <a:lnTo>
                  <a:pt x="55" y="189"/>
                </a:lnTo>
                <a:lnTo>
                  <a:pt x="55" y="187"/>
                </a:lnTo>
                <a:lnTo>
                  <a:pt x="52" y="186"/>
                </a:lnTo>
                <a:lnTo>
                  <a:pt x="49" y="178"/>
                </a:lnTo>
                <a:lnTo>
                  <a:pt x="47" y="177"/>
                </a:lnTo>
                <a:lnTo>
                  <a:pt x="46" y="176"/>
                </a:lnTo>
                <a:lnTo>
                  <a:pt x="43" y="176"/>
                </a:lnTo>
                <a:lnTo>
                  <a:pt x="40" y="174"/>
                </a:lnTo>
                <a:lnTo>
                  <a:pt x="37" y="171"/>
                </a:lnTo>
                <a:lnTo>
                  <a:pt x="35" y="168"/>
                </a:lnTo>
                <a:lnTo>
                  <a:pt x="35" y="164"/>
                </a:lnTo>
                <a:lnTo>
                  <a:pt x="33" y="159"/>
                </a:lnTo>
                <a:lnTo>
                  <a:pt x="33" y="158"/>
                </a:lnTo>
                <a:lnTo>
                  <a:pt x="30" y="157"/>
                </a:lnTo>
                <a:lnTo>
                  <a:pt x="31" y="155"/>
                </a:lnTo>
                <a:lnTo>
                  <a:pt x="30" y="154"/>
                </a:lnTo>
                <a:lnTo>
                  <a:pt x="28" y="152"/>
                </a:lnTo>
                <a:lnTo>
                  <a:pt x="28" y="151"/>
                </a:lnTo>
                <a:lnTo>
                  <a:pt x="27" y="151"/>
                </a:lnTo>
                <a:lnTo>
                  <a:pt x="25" y="151"/>
                </a:lnTo>
                <a:lnTo>
                  <a:pt x="25" y="149"/>
                </a:lnTo>
                <a:lnTo>
                  <a:pt x="25" y="148"/>
                </a:lnTo>
                <a:lnTo>
                  <a:pt x="25" y="146"/>
                </a:lnTo>
                <a:lnTo>
                  <a:pt x="24" y="145"/>
                </a:lnTo>
                <a:lnTo>
                  <a:pt x="22" y="146"/>
                </a:lnTo>
                <a:lnTo>
                  <a:pt x="21" y="146"/>
                </a:lnTo>
                <a:lnTo>
                  <a:pt x="19" y="148"/>
                </a:lnTo>
                <a:lnTo>
                  <a:pt x="19" y="146"/>
                </a:lnTo>
                <a:lnTo>
                  <a:pt x="21" y="145"/>
                </a:lnTo>
                <a:lnTo>
                  <a:pt x="21" y="142"/>
                </a:lnTo>
                <a:lnTo>
                  <a:pt x="18" y="118"/>
                </a:lnTo>
                <a:lnTo>
                  <a:pt x="16" y="117"/>
                </a:lnTo>
                <a:lnTo>
                  <a:pt x="9" y="113"/>
                </a:lnTo>
                <a:lnTo>
                  <a:pt x="6" y="110"/>
                </a:lnTo>
                <a:lnTo>
                  <a:pt x="0" y="102"/>
                </a:lnTo>
                <a:lnTo>
                  <a:pt x="0" y="95"/>
                </a:lnTo>
                <a:lnTo>
                  <a:pt x="6" y="92"/>
                </a:lnTo>
                <a:lnTo>
                  <a:pt x="6" y="88"/>
                </a:lnTo>
                <a:lnTo>
                  <a:pt x="8" y="86"/>
                </a:lnTo>
                <a:lnTo>
                  <a:pt x="8" y="85"/>
                </a:lnTo>
                <a:lnTo>
                  <a:pt x="15" y="74"/>
                </a:lnTo>
                <a:lnTo>
                  <a:pt x="19" y="74"/>
                </a:lnTo>
                <a:lnTo>
                  <a:pt x="24" y="64"/>
                </a:lnTo>
                <a:lnTo>
                  <a:pt x="22" y="61"/>
                </a:lnTo>
                <a:lnTo>
                  <a:pt x="24" y="58"/>
                </a:lnTo>
                <a:lnTo>
                  <a:pt x="27" y="52"/>
                </a:lnTo>
                <a:lnTo>
                  <a:pt x="27" y="45"/>
                </a:lnTo>
                <a:lnTo>
                  <a:pt x="30" y="6"/>
                </a:lnTo>
                <a:lnTo>
                  <a:pt x="30" y="0"/>
                </a:lnTo>
                <a:lnTo>
                  <a:pt x="88" y="4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63" name="Freeform 258"/>
          <p:cNvSpPr>
            <a:spLocks/>
          </p:cNvSpPr>
          <p:nvPr/>
        </p:nvSpPr>
        <p:spPr bwMode="auto">
          <a:xfrm rot="21334256">
            <a:off x="15985594" y="3022209"/>
            <a:ext cx="504814" cy="768523"/>
          </a:xfrm>
          <a:custGeom>
            <a:avLst/>
            <a:gdLst>
              <a:gd name="T0" fmla="*/ 2147483647 w 163"/>
              <a:gd name="T1" fmla="*/ 0 h 212"/>
              <a:gd name="T2" fmla="*/ 2147483647 w 163"/>
              <a:gd name="T3" fmla="*/ 2147483647 h 212"/>
              <a:gd name="T4" fmla="*/ 2147483647 w 163"/>
              <a:gd name="T5" fmla="*/ 2147483647 h 212"/>
              <a:gd name="T6" fmla="*/ 2147483647 w 163"/>
              <a:gd name="T7" fmla="*/ 2147483647 h 212"/>
              <a:gd name="T8" fmla="*/ 2147483647 w 163"/>
              <a:gd name="T9" fmla="*/ 2147483647 h 212"/>
              <a:gd name="T10" fmla="*/ 2147483647 w 163"/>
              <a:gd name="T11" fmla="*/ 2147483647 h 212"/>
              <a:gd name="T12" fmla="*/ 2147483647 w 163"/>
              <a:gd name="T13" fmla="*/ 2147483647 h 212"/>
              <a:gd name="T14" fmla="*/ 2147483647 w 163"/>
              <a:gd name="T15" fmla="*/ 2147483647 h 212"/>
              <a:gd name="T16" fmla="*/ 2147483647 w 163"/>
              <a:gd name="T17" fmla="*/ 2147483647 h 212"/>
              <a:gd name="T18" fmla="*/ 2147483647 w 163"/>
              <a:gd name="T19" fmla="*/ 2147483647 h 212"/>
              <a:gd name="T20" fmla="*/ 2147483647 w 163"/>
              <a:gd name="T21" fmla="*/ 2147483647 h 212"/>
              <a:gd name="T22" fmla="*/ 2147483647 w 163"/>
              <a:gd name="T23" fmla="*/ 2147483647 h 212"/>
              <a:gd name="T24" fmla="*/ 2147483647 w 163"/>
              <a:gd name="T25" fmla="*/ 2147483647 h 212"/>
              <a:gd name="T26" fmla="*/ 2147483647 w 163"/>
              <a:gd name="T27" fmla="*/ 2147483647 h 212"/>
              <a:gd name="T28" fmla="*/ 2147483647 w 163"/>
              <a:gd name="T29" fmla="*/ 2147483647 h 212"/>
              <a:gd name="T30" fmla="*/ 2147483647 w 163"/>
              <a:gd name="T31" fmla="*/ 2147483647 h 212"/>
              <a:gd name="T32" fmla="*/ 2147483647 w 163"/>
              <a:gd name="T33" fmla="*/ 2147483647 h 212"/>
              <a:gd name="T34" fmla="*/ 2147483647 w 163"/>
              <a:gd name="T35" fmla="*/ 2147483647 h 212"/>
              <a:gd name="T36" fmla="*/ 2147483647 w 163"/>
              <a:gd name="T37" fmla="*/ 2147483647 h 212"/>
              <a:gd name="T38" fmla="*/ 2147483647 w 163"/>
              <a:gd name="T39" fmla="*/ 2147483647 h 212"/>
              <a:gd name="T40" fmla="*/ 2147483647 w 163"/>
              <a:gd name="T41" fmla="*/ 2147483647 h 212"/>
              <a:gd name="T42" fmla="*/ 2147483647 w 163"/>
              <a:gd name="T43" fmla="*/ 2147483647 h 212"/>
              <a:gd name="T44" fmla="*/ 2147483647 w 163"/>
              <a:gd name="T45" fmla="*/ 2147483647 h 212"/>
              <a:gd name="T46" fmla="*/ 2147483647 w 163"/>
              <a:gd name="T47" fmla="*/ 2147483647 h 212"/>
              <a:gd name="T48" fmla="*/ 0 w 163"/>
              <a:gd name="T49" fmla="*/ 2147483647 h 212"/>
              <a:gd name="T50" fmla="*/ 2147483647 w 163"/>
              <a:gd name="T51" fmla="*/ 2147483647 h 212"/>
              <a:gd name="T52" fmla="*/ 2147483647 w 163"/>
              <a:gd name="T53" fmla="*/ 2147483647 h 212"/>
              <a:gd name="T54" fmla="*/ 2147483647 w 163"/>
              <a:gd name="T55" fmla="*/ 2147483647 h 212"/>
              <a:gd name="T56" fmla="*/ 2147483647 w 163"/>
              <a:gd name="T57" fmla="*/ 2147483647 h 212"/>
              <a:gd name="T58" fmla="*/ 2147483647 w 163"/>
              <a:gd name="T59" fmla="*/ 2147483647 h 212"/>
              <a:gd name="T60" fmla="*/ 2147483647 w 163"/>
              <a:gd name="T61" fmla="*/ 2147483647 h 212"/>
              <a:gd name="T62" fmla="*/ 2147483647 w 163"/>
              <a:gd name="T63" fmla="*/ 2147483647 h 212"/>
              <a:gd name="T64" fmla="*/ 2147483647 w 163"/>
              <a:gd name="T65" fmla="*/ 2147483647 h 212"/>
              <a:gd name="T66" fmla="*/ 2147483647 w 163"/>
              <a:gd name="T67" fmla="*/ 2147483647 h 212"/>
              <a:gd name="T68" fmla="*/ 2147483647 w 163"/>
              <a:gd name="T69" fmla="*/ 2147483647 h 212"/>
              <a:gd name="T70" fmla="*/ 2147483647 w 163"/>
              <a:gd name="T71" fmla="*/ 2147483647 h 212"/>
              <a:gd name="T72" fmla="*/ 2147483647 w 163"/>
              <a:gd name="T73" fmla="*/ 2147483647 h 212"/>
              <a:gd name="T74" fmla="*/ 2147483647 w 163"/>
              <a:gd name="T75" fmla="*/ 2147483647 h 212"/>
              <a:gd name="T76" fmla="*/ 2147483647 w 163"/>
              <a:gd name="T77" fmla="*/ 2147483647 h 212"/>
              <a:gd name="T78" fmla="*/ 2147483647 w 163"/>
              <a:gd name="T79" fmla="*/ 2147483647 h 212"/>
              <a:gd name="T80" fmla="*/ 2147483647 w 163"/>
              <a:gd name="T81" fmla="*/ 2147483647 h 212"/>
              <a:gd name="T82" fmla="*/ 2147483647 w 163"/>
              <a:gd name="T83" fmla="*/ 2147483647 h 212"/>
              <a:gd name="T84" fmla="*/ 2147483647 w 163"/>
              <a:gd name="T85" fmla="*/ 2147483647 h 212"/>
              <a:gd name="T86" fmla="*/ 2147483647 w 163"/>
              <a:gd name="T87" fmla="*/ 2147483647 h 212"/>
              <a:gd name="T88" fmla="*/ 2147483647 w 163"/>
              <a:gd name="T89" fmla="*/ 2147483647 h 212"/>
              <a:gd name="T90" fmla="*/ 2147483647 w 163"/>
              <a:gd name="T91" fmla="*/ 2147483647 h 212"/>
              <a:gd name="T92" fmla="*/ 2147483647 w 163"/>
              <a:gd name="T93" fmla="*/ 2147483647 h 212"/>
              <a:gd name="T94" fmla="*/ 2147483647 w 163"/>
              <a:gd name="T95" fmla="*/ 2147483647 h 212"/>
              <a:gd name="T96" fmla="*/ 2147483647 w 163"/>
              <a:gd name="T97" fmla="*/ 2147483647 h 212"/>
              <a:gd name="T98" fmla="*/ 2147483647 w 163"/>
              <a:gd name="T99" fmla="*/ 2147483647 h 212"/>
              <a:gd name="T100" fmla="*/ 2147483647 w 163"/>
              <a:gd name="T101" fmla="*/ 2147483647 h 212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w 163"/>
              <a:gd name="T154" fmla="*/ 0 h 212"/>
              <a:gd name="T155" fmla="*/ 163 w 163"/>
              <a:gd name="T156" fmla="*/ 212 h 212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T153" t="T154" r="T155" b="T156"/>
            <a:pathLst>
              <a:path w="163" h="212">
                <a:moveTo>
                  <a:pt x="126" y="0"/>
                </a:moveTo>
                <a:lnTo>
                  <a:pt x="132" y="0"/>
                </a:lnTo>
                <a:lnTo>
                  <a:pt x="132" y="10"/>
                </a:lnTo>
                <a:lnTo>
                  <a:pt x="132" y="14"/>
                </a:lnTo>
                <a:lnTo>
                  <a:pt x="132" y="22"/>
                </a:lnTo>
                <a:lnTo>
                  <a:pt x="131" y="23"/>
                </a:lnTo>
                <a:lnTo>
                  <a:pt x="131" y="24"/>
                </a:lnTo>
                <a:lnTo>
                  <a:pt x="126" y="24"/>
                </a:lnTo>
                <a:lnTo>
                  <a:pt x="126" y="26"/>
                </a:lnTo>
                <a:lnTo>
                  <a:pt x="126" y="27"/>
                </a:lnTo>
                <a:lnTo>
                  <a:pt x="128" y="30"/>
                </a:lnTo>
                <a:lnTo>
                  <a:pt x="129" y="32"/>
                </a:lnTo>
                <a:lnTo>
                  <a:pt x="125" y="33"/>
                </a:lnTo>
                <a:lnTo>
                  <a:pt x="123" y="76"/>
                </a:lnTo>
                <a:lnTo>
                  <a:pt x="139" y="77"/>
                </a:lnTo>
                <a:lnTo>
                  <a:pt x="139" y="80"/>
                </a:lnTo>
                <a:lnTo>
                  <a:pt x="142" y="82"/>
                </a:lnTo>
                <a:lnTo>
                  <a:pt x="141" y="126"/>
                </a:lnTo>
                <a:lnTo>
                  <a:pt x="145" y="126"/>
                </a:lnTo>
                <a:lnTo>
                  <a:pt x="145" y="124"/>
                </a:lnTo>
                <a:lnTo>
                  <a:pt x="163" y="126"/>
                </a:lnTo>
                <a:lnTo>
                  <a:pt x="163" y="142"/>
                </a:lnTo>
                <a:lnTo>
                  <a:pt x="160" y="142"/>
                </a:lnTo>
                <a:lnTo>
                  <a:pt x="160" y="146"/>
                </a:lnTo>
                <a:lnTo>
                  <a:pt x="160" y="158"/>
                </a:lnTo>
                <a:lnTo>
                  <a:pt x="145" y="158"/>
                </a:lnTo>
                <a:lnTo>
                  <a:pt x="144" y="187"/>
                </a:lnTo>
                <a:lnTo>
                  <a:pt x="142" y="187"/>
                </a:lnTo>
                <a:lnTo>
                  <a:pt x="138" y="183"/>
                </a:lnTo>
                <a:lnTo>
                  <a:pt x="136" y="184"/>
                </a:lnTo>
                <a:lnTo>
                  <a:pt x="135" y="186"/>
                </a:lnTo>
                <a:lnTo>
                  <a:pt x="132" y="186"/>
                </a:lnTo>
                <a:lnTo>
                  <a:pt x="132" y="189"/>
                </a:lnTo>
                <a:lnTo>
                  <a:pt x="132" y="190"/>
                </a:lnTo>
                <a:lnTo>
                  <a:pt x="113" y="189"/>
                </a:lnTo>
                <a:lnTo>
                  <a:pt x="112" y="208"/>
                </a:lnTo>
                <a:lnTo>
                  <a:pt x="100" y="208"/>
                </a:lnTo>
                <a:lnTo>
                  <a:pt x="98" y="212"/>
                </a:lnTo>
                <a:lnTo>
                  <a:pt x="84" y="211"/>
                </a:lnTo>
                <a:lnTo>
                  <a:pt x="84" y="199"/>
                </a:lnTo>
                <a:lnTo>
                  <a:pt x="32" y="196"/>
                </a:lnTo>
                <a:lnTo>
                  <a:pt x="32" y="180"/>
                </a:lnTo>
                <a:lnTo>
                  <a:pt x="27" y="183"/>
                </a:lnTo>
                <a:lnTo>
                  <a:pt x="22" y="181"/>
                </a:lnTo>
                <a:lnTo>
                  <a:pt x="18" y="181"/>
                </a:lnTo>
                <a:lnTo>
                  <a:pt x="19" y="171"/>
                </a:lnTo>
                <a:lnTo>
                  <a:pt x="3" y="170"/>
                </a:lnTo>
                <a:lnTo>
                  <a:pt x="6" y="126"/>
                </a:lnTo>
                <a:lnTo>
                  <a:pt x="0" y="124"/>
                </a:lnTo>
                <a:lnTo>
                  <a:pt x="3" y="86"/>
                </a:lnTo>
                <a:lnTo>
                  <a:pt x="9" y="87"/>
                </a:lnTo>
                <a:lnTo>
                  <a:pt x="10" y="87"/>
                </a:lnTo>
                <a:lnTo>
                  <a:pt x="12" y="87"/>
                </a:lnTo>
                <a:lnTo>
                  <a:pt x="15" y="89"/>
                </a:lnTo>
                <a:lnTo>
                  <a:pt x="16" y="87"/>
                </a:lnTo>
                <a:lnTo>
                  <a:pt x="16" y="83"/>
                </a:lnTo>
                <a:lnTo>
                  <a:pt x="15" y="80"/>
                </a:lnTo>
                <a:lnTo>
                  <a:pt x="16" y="79"/>
                </a:lnTo>
                <a:lnTo>
                  <a:pt x="18" y="74"/>
                </a:lnTo>
                <a:lnTo>
                  <a:pt x="21" y="74"/>
                </a:lnTo>
                <a:lnTo>
                  <a:pt x="22" y="74"/>
                </a:lnTo>
                <a:lnTo>
                  <a:pt x="22" y="77"/>
                </a:lnTo>
                <a:lnTo>
                  <a:pt x="25" y="77"/>
                </a:lnTo>
                <a:lnTo>
                  <a:pt x="27" y="74"/>
                </a:lnTo>
                <a:lnTo>
                  <a:pt x="28" y="74"/>
                </a:lnTo>
                <a:lnTo>
                  <a:pt x="31" y="71"/>
                </a:lnTo>
                <a:lnTo>
                  <a:pt x="32" y="71"/>
                </a:lnTo>
                <a:lnTo>
                  <a:pt x="32" y="70"/>
                </a:lnTo>
                <a:lnTo>
                  <a:pt x="35" y="70"/>
                </a:lnTo>
                <a:lnTo>
                  <a:pt x="37" y="68"/>
                </a:lnTo>
                <a:lnTo>
                  <a:pt x="38" y="68"/>
                </a:lnTo>
                <a:lnTo>
                  <a:pt x="41" y="64"/>
                </a:lnTo>
                <a:lnTo>
                  <a:pt x="43" y="64"/>
                </a:lnTo>
                <a:lnTo>
                  <a:pt x="43" y="58"/>
                </a:lnTo>
                <a:lnTo>
                  <a:pt x="65" y="60"/>
                </a:lnTo>
                <a:lnTo>
                  <a:pt x="65" y="61"/>
                </a:lnTo>
                <a:lnTo>
                  <a:pt x="76" y="63"/>
                </a:lnTo>
                <a:lnTo>
                  <a:pt x="76" y="64"/>
                </a:lnTo>
                <a:lnTo>
                  <a:pt x="87" y="64"/>
                </a:lnTo>
                <a:lnTo>
                  <a:pt x="87" y="57"/>
                </a:lnTo>
                <a:lnTo>
                  <a:pt x="84" y="57"/>
                </a:lnTo>
                <a:lnTo>
                  <a:pt x="84" y="49"/>
                </a:lnTo>
                <a:lnTo>
                  <a:pt x="88" y="49"/>
                </a:lnTo>
                <a:lnTo>
                  <a:pt x="87" y="35"/>
                </a:lnTo>
                <a:lnTo>
                  <a:pt x="75" y="35"/>
                </a:lnTo>
                <a:lnTo>
                  <a:pt x="75" y="29"/>
                </a:lnTo>
                <a:lnTo>
                  <a:pt x="66" y="27"/>
                </a:lnTo>
                <a:lnTo>
                  <a:pt x="66" y="17"/>
                </a:lnTo>
                <a:lnTo>
                  <a:pt x="104" y="19"/>
                </a:lnTo>
                <a:lnTo>
                  <a:pt x="104" y="11"/>
                </a:lnTo>
                <a:lnTo>
                  <a:pt x="106" y="10"/>
                </a:lnTo>
                <a:lnTo>
                  <a:pt x="107" y="10"/>
                </a:lnTo>
                <a:lnTo>
                  <a:pt x="109" y="8"/>
                </a:lnTo>
                <a:lnTo>
                  <a:pt x="110" y="7"/>
                </a:lnTo>
                <a:lnTo>
                  <a:pt x="112" y="8"/>
                </a:lnTo>
                <a:lnTo>
                  <a:pt x="112" y="10"/>
                </a:lnTo>
                <a:lnTo>
                  <a:pt x="117" y="8"/>
                </a:lnTo>
                <a:lnTo>
                  <a:pt x="119" y="10"/>
                </a:lnTo>
                <a:lnTo>
                  <a:pt x="122" y="11"/>
                </a:lnTo>
                <a:lnTo>
                  <a:pt x="126" y="11"/>
                </a:lnTo>
                <a:lnTo>
                  <a:pt x="126" y="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64" name="Freeform 259"/>
          <p:cNvSpPr>
            <a:spLocks/>
          </p:cNvSpPr>
          <p:nvPr/>
        </p:nvSpPr>
        <p:spPr bwMode="auto">
          <a:xfrm rot="21334256">
            <a:off x="15697226" y="3159902"/>
            <a:ext cx="678128" cy="869047"/>
          </a:xfrm>
          <a:custGeom>
            <a:avLst/>
            <a:gdLst>
              <a:gd name="T0" fmla="*/ 2147483647 w 220"/>
              <a:gd name="T1" fmla="*/ 2147483647 h 239"/>
              <a:gd name="T2" fmla="*/ 2147483647 w 220"/>
              <a:gd name="T3" fmla="*/ 2147483647 h 239"/>
              <a:gd name="T4" fmla="*/ 2147483647 w 220"/>
              <a:gd name="T5" fmla="*/ 2147483647 h 239"/>
              <a:gd name="T6" fmla="*/ 2147483647 w 220"/>
              <a:gd name="T7" fmla="*/ 2147483647 h 239"/>
              <a:gd name="T8" fmla="*/ 2147483647 w 220"/>
              <a:gd name="T9" fmla="*/ 2147483647 h 239"/>
              <a:gd name="T10" fmla="*/ 2147483647 w 220"/>
              <a:gd name="T11" fmla="*/ 2147483647 h 239"/>
              <a:gd name="T12" fmla="*/ 2147483647 w 220"/>
              <a:gd name="T13" fmla="*/ 2147483647 h 239"/>
              <a:gd name="T14" fmla="*/ 2147483647 w 220"/>
              <a:gd name="T15" fmla="*/ 2147483647 h 239"/>
              <a:gd name="T16" fmla="*/ 2147483647 w 220"/>
              <a:gd name="T17" fmla="*/ 2147483647 h 239"/>
              <a:gd name="T18" fmla="*/ 2147483647 w 220"/>
              <a:gd name="T19" fmla="*/ 2147483647 h 239"/>
              <a:gd name="T20" fmla="*/ 2147483647 w 220"/>
              <a:gd name="T21" fmla="*/ 2147483647 h 239"/>
              <a:gd name="T22" fmla="*/ 2147483647 w 220"/>
              <a:gd name="T23" fmla="*/ 2147483647 h 239"/>
              <a:gd name="T24" fmla="*/ 2147483647 w 220"/>
              <a:gd name="T25" fmla="*/ 2147483647 h 239"/>
              <a:gd name="T26" fmla="*/ 2147483647 w 220"/>
              <a:gd name="T27" fmla="*/ 2147483647 h 239"/>
              <a:gd name="T28" fmla="*/ 2147483647 w 220"/>
              <a:gd name="T29" fmla="*/ 2147483647 h 239"/>
              <a:gd name="T30" fmla="*/ 2147483647 w 220"/>
              <a:gd name="T31" fmla="*/ 2147483647 h 239"/>
              <a:gd name="T32" fmla="*/ 2147483647 w 220"/>
              <a:gd name="T33" fmla="*/ 2147483647 h 239"/>
              <a:gd name="T34" fmla="*/ 2147483647 w 220"/>
              <a:gd name="T35" fmla="*/ 2147483647 h 239"/>
              <a:gd name="T36" fmla="*/ 2147483647 w 220"/>
              <a:gd name="T37" fmla="*/ 2147483647 h 239"/>
              <a:gd name="T38" fmla="*/ 2147483647 w 220"/>
              <a:gd name="T39" fmla="*/ 2147483647 h 239"/>
              <a:gd name="T40" fmla="*/ 2147483647 w 220"/>
              <a:gd name="T41" fmla="*/ 2147483647 h 239"/>
              <a:gd name="T42" fmla="*/ 2147483647 w 220"/>
              <a:gd name="T43" fmla="*/ 2147483647 h 239"/>
              <a:gd name="T44" fmla="*/ 2147483647 w 220"/>
              <a:gd name="T45" fmla="*/ 2147483647 h 239"/>
              <a:gd name="T46" fmla="*/ 2147483647 w 220"/>
              <a:gd name="T47" fmla="*/ 2147483647 h 239"/>
              <a:gd name="T48" fmla="*/ 2147483647 w 220"/>
              <a:gd name="T49" fmla="*/ 2147483647 h 239"/>
              <a:gd name="T50" fmla="*/ 2147483647 w 220"/>
              <a:gd name="T51" fmla="*/ 2147483647 h 239"/>
              <a:gd name="T52" fmla="*/ 2147483647 w 220"/>
              <a:gd name="T53" fmla="*/ 2147483647 h 239"/>
              <a:gd name="T54" fmla="*/ 2147483647 w 220"/>
              <a:gd name="T55" fmla="*/ 2147483647 h 239"/>
              <a:gd name="T56" fmla="*/ 2147483647 w 220"/>
              <a:gd name="T57" fmla="*/ 2147483647 h 239"/>
              <a:gd name="T58" fmla="*/ 2147483647 w 220"/>
              <a:gd name="T59" fmla="*/ 2147483647 h 239"/>
              <a:gd name="T60" fmla="*/ 2147483647 w 220"/>
              <a:gd name="T61" fmla="*/ 2147483647 h 239"/>
              <a:gd name="T62" fmla="*/ 2147483647 w 220"/>
              <a:gd name="T63" fmla="*/ 2147483647 h 239"/>
              <a:gd name="T64" fmla="*/ 2147483647 w 220"/>
              <a:gd name="T65" fmla="*/ 2147483647 h 239"/>
              <a:gd name="T66" fmla="*/ 0 w 220"/>
              <a:gd name="T67" fmla="*/ 2147483647 h 239"/>
              <a:gd name="T68" fmla="*/ 2147483647 w 220"/>
              <a:gd name="T69" fmla="*/ 2147483647 h 239"/>
              <a:gd name="T70" fmla="*/ 2147483647 w 220"/>
              <a:gd name="T71" fmla="*/ 2147483647 h 239"/>
              <a:gd name="T72" fmla="*/ 2147483647 w 220"/>
              <a:gd name="T73" fmla="*/ 2147483647 h 239"/>
              <a:gd name="T74" fmla="*/ 2147483647 w 220"/>
              <a:gd name="T75" fmla="*/ 2147483647 h 239"/>
              <a:gd name="T76" fmla="*/ 2147483647 w 220"/>
              <a:gd name="T77" fmla="*/ 2147483647 h 239"/>
              <a:gd name="T78" fmla="*/ 2147483647 w 220"/>
              <a:gd name="T79" fmla="*/ 2147483647 h 239"/>
              <a:gd name="T80" fmla="*/ 2147483647 w 220"/>
              <a:gd name="T81" fmla="*/ 2147483647 h 239"/>
              <a:gd name="T82" fmla="*/ 2147483647 w 220"/>
              <a:gd name="T83" fmla="*/ 2147483647 h 239"/>
              <a:gd name="T84" fmla="*/ 2147483647 w 220"/>
              <a:gd name="T85" fmla="*/ 2147483647 h 239"/>
              <a:gd name="T86" fmla="*/ 2147483647 w 220"/>
              <a:gd name="T87" fmla="*/ 2147483647 h 239"/>
              <a:gd name="T88" fmla="*/ 2147483647 w 220"/>
              <a:gd name="T89" fmla="*/ 2147483647 h 239"/>
              <a:gd name="T90" fmla="*/ 2147483647 w 220"/>
              <a:gd name="T91" fmla="*/ 2147483647 h 239"/>
              <a:gd name="T92" fmla="*/ 2147483647 w 220"/>
              <a:gd name="T93" fmla="*/ 2147483647 h 239"/>
              <a:gd name="T94" fmla="*/ 2147483647 w 220"/>
              <a:gd name="T95" fmla="*/ 2147483647 h 239"/>
              <a:gd name="T96" fmla="*/ 2147483647 w 220"/>
              <a:gd name="T97" fmla="*/ 2147483647 h 239"/>
              <a:gd name="T98" fmla="*/ 2147483647 w 220"/>
              <a:gd name="T99" fmla="*/ 2147483647 h 239"/>
              <a:gd name="T100" fmla="*/ 2147483647 w 220"/>
              <a:gd name="T101" fmla="*/ 2147483647 h 239"/>
              <a:gd name="T102" fmla="*/ 2147483647 w 220"/>
              <a:gd name="T103" fmla="*/ 2147483647 h 239"/>
              <a:gd name="T104" fmla="*/ 2147483647 w 220"/>
              <a:gd name="T105" fmla="*/ 2147483647 h 239"/>
              <a:gd name="T106" fmla="*/ 2147483647 w 220"/>
              <a:gd name="T107" fmla="*/ 2147483647 h 239"/>
              <a:gd name="T108" fmla="*/ 2147483647 w 220"/>
              <a:gd name="T109" fmla="*/ 2147483647 h 239"/>
              <a:gd name="T110" fmla="*/ 2147483647 w 220"/>
              <a:gd name="T111" fmla="*/ 2147483647 h 239"/>
              <a:gd name="T112" fmla="*/ 2147483647 w 220"/>
              <a:gd name="T113" fmla="*/ 2147483647 h 239"/>
              <a:gd name="T114" fmla="*/ 2147483647 w 220"/>
              <a:gd name="T115" fmla="*/ 2147483647 h 239"/>
              <a:gd name="T116" fmla="*/ 2147483647 w 220"/>
              <a:gd name="T117" fmla="*/ 2147483647 h 239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220"/>
              <a:gd name="T178" fmla="*/ 0 h 239"/>
              <a:gd name="T179" fmla="*/ 220 w 220"/>
              <a:gd name="T180" fmla="*/ 239 h 239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220" h="239">
                <a:moveTo>
                  <a:pt x="177" y="150"/>
                </a:moveTo>
                <a:lnTo>
                  <a:pt x="196" y="172"/>
                </a:lnTo>
                <a:lnTo>
                  <a:pt x="187" y="180"/>
                </a:lnTo>
                <a:lnTo>
                  <a:pt x="190" y="182"/>
                </a:lnTo>
                <a:lnTo>
                  <a:pt x="192" y="185"/>
                </a:lnTo>
                <a:lnTo>
                  <a:pt x="196" y="188"/>
                </a:lnTo>
                <a:lnTo>
                  <a:pt x="199" y="192"/>
                </a:lnTo>
                <a:lnTo>
                  <a:pt x="203" y="192"/>
                </a:lnTo>
                <a:lnTo>
                  <a:pt x="203" y="194"/>
                </a:lnTo>
                <a:lnTo>
                  <a:pt x="208" y="195"/>
                </a:lnTo>
                <a:lnTo>
                  <a:pt x="220" y="208"/>
                </a:lnTo>
                <a:lnTo>
                  <a:pt x="202" y="227"/>
                </a:lnTo>
                <a:lnTo>
                  <a:pt x="196" y="221"/>
                </a:lnTo>
                <a:lnTo>
                  <a:pt x="195" y="223"/>
                </a:lnTo>
                <a:lnTo>
                  <a:pt x="192" y="220"/>
                </a:lnTo>
                <a:lnTo>
                  <a:pt x="187" y="223"/>
                </a:lnTo>
                <a:lnTo>
                  <a:pt x="193" y="227"/>
                </a:lnTo>
                <a:lnTo>
                  <a:pt x="190" y="230"/>
                </a:lnTo>
                <a:lnTo>
                  <a:pt x="192" y="232"/>
                </a:lnTo>
                <a:lnTo>
                  <a:pt x="189" y="238"/>
                </a:lnTo>
                <a:lnTo>
                  <a:pt x="187" y="236"/>
                </a:lnTo>
                <a:lnTo>
                  <a:pt x="184" y="233"/>
                </a:lnTo>
                <a:lnTo>
                  <a:pt x="183" y="233"/>
                </a:lnTo>
                <a:lnTo>
                  <a:pt x="179" y="236"/>
                </a:lnTo>
                <a:lnTo>
                  <a:pt x="174" y="236"/>
                </a:lnTo>
                <a:lnTo>
                  <a:pt x="171" y="239"/>
                </a:lnTo>
                <a:lnTo>
                  <a:pt x="170" y="239"/>
                </a:lnTo>
                <a:lnTo>
                  <a:pt x="167" y="236"/>
                </a:lnTo>
                <a:lnTo>
                  <a:pt x="165" y="232"/>
                </a:lnTo>
                <a:lnTo>
                  <a:pt x="164" y="229"/>
                </a:lnTo>
                <a:lnTo>
                  <a:pt x="162" y="226"/>
                </a:lnTo>
                <a:lnTo>
                  <a:pt x="162" y="227"/>
                </a:lnTo>
                <a:lnTo>
                  <a:pt x="161" y="227"/>
                </a:lnTo>
                <a:lnTo>
                  <a:pt x="161" y="232"/>
                </a:lnTo>
                <a:lnTo>
                  <a:pt x="158" y="233"/>
                </a:lnTo>
                <a:lnTo>
                  <a:pt x="157" y="233"/>
                </a:lnTo>
                <a:lnTo>
                  <a:pt x="155" y="232"/>
                </a:lnTo>
                <a:lnTo>
                  <a:pt x="157" y="220"/>
                </a:lnTo>
                <a:lnTo>
                  <a:pt x="154" y="218"/>
                </a:lnTo>
                <a:lnTo>
                  <a:pt x="151" y="220"/>
                </a:lnTo>
                <a:lnTo>
                  <a:pt x="148" y="220"/>
                </a:lnTo>
                <a:lnTo>
                  <a:pt x="145" y="214"/>
                </a:lnTo>
                <a:lnTo>
                  <a:pt x="142" y="214"/>
                </a:lnTo>
                <a:lnTo>
                  <a:pt x="135" y="216"/>
                </a:lnTo>
                <a:lnTo>
                  <a:pt x="126" y="217"/>
                </a:lnTo>
                <a:lnTo>
                  <a:pt x="124" y="218"/>
                </a:lnTo>
                <a:lnTo>
                  <a:pt x="124" y="223"/>
                </a:lnTo>
                <a:lnTo>
                  <a:pt x="123" y="223"/>
                </a:lnTo>
                <a:lnTo>
                  <a:pt x="116" y="218"/>
                </a:lnTo>
                <a:lnTo>
                  <a:pt x="114" y="217"/>
                </a:lnTo>
                <a:lnTo>
                  <a:pt x="114" y="211"/>
                </a:lnTo>
                <a:lnTo>
                  <a:pt x="111" y="208"/>
                </a:lnTo>
                <a:lnTo>
                  <a:pt x="108" y="208"/>
                </a:lnTo>
                <a:lnTo>
                  <a:pt x="104" y="208"/>
                </a:lnTo>
                <a:lnTo>
                  <a:pt x="101" y="205"/>
                </a:lnTo>
                <a:lnTo>
                  <a:pt x="98" y="205"/>
                </a:lnTo>
                <a:lnTo>
                  <a:pt x="95" y="205"/>
                </a:lnTo>
                <a:lnTo>
                  <a:pt x="89" y="201"/>
                </a:lnTo>
                <a:lnTo>
                  <a:pt x="86" y="198"/>
                </a:lnTo>
                <a:lnTo>
                  <a:pt x="85" y="194"/>
                </a:lnTo>
                <a:lnTo>
                  <a:pt x="80" y="191"/>
                </a:lnTo>
                <a:lnTo>
                  <a:pt x="79" y="186"/>
                </a:lnTo>
                <a:lnTo>
                  <a:pt x="76" y="185"/>
                </a:lnTo>
                <a:lnTo>
                  <a:pt x="75" y="185"/>
                </a:lnTo>
                <a:lnTo>
                  <a:pt x="70" y="188"/>
                </a:lnTo>
                <a:lnTo>
                  <a:pt x="67" y="186"/>
                </a:lnTo>
                <a:lnTo>
                  <a:pt x="64" y="186"/>
                </a:lnTo>
                <a:lnTo>
                  <a:pt x="63" y="186"/>
                </a:lnTo>
                <a:lnTo>
                  <a:pt x="60" y="183"/>
                </a:lnTo>
                <a:lnTo>
                  <a:pt x="61" y="179"/>
                </a:lnTo>
                <a:lnTo>
                  <a:pt x="58" y="177"/>
                </a:lnTo>
                <a:lnTo>
                  <a:pt x="55" y="177"/>
                </a:lnTo>
                <a:lnTo>
                  <a:pt x="53" y="176"/>
                </a:lnTo>
                <a:lnTo>
                  <a:pt x="48" y="175"/>
                </a:lnTo>
                <a:lnTo>
                  <a:pt x="47" y="175"/>
                </a:lnTo>
                <a:lnTo>
                  <a:pt x="45" y="173"/>
                </a:lnTo>
                <a:lnTo>
                  <a:pt x="45" y="166"/>
                </a:lnTo>
                <a:lnTo>
                  <a:pt x="45" y="164"/>
                </a:lnTo>
                <a:lnTo>
                  <a:pt x="42" y="164"/>
                </a:lnTo>
                <a:lnTo>
                  <a:pt x="41" y="163"/>
                </a:lnTo>
                <a:lnTo>
                  <a:pt x="42" y="160"/>
                </a:lnTo>
                <a:lnTo>
                  <a:pt x="41" y="158"/>
                </a:lnTo>
                <a:lnTo>
                  <a:pt x="38" y="157"/>
                </a:lnTo>
                <a:lnTo>
                  <a:pt x="36" y="155"/>
                </a:lnTo>
                <a:lnTo>
                  <a:pt x="35" y="150"/>
                </a:lnTo>
                <a:lnTo>
                  <a:pt x="32" y="147"/>
                </a:lnTo>
                <a:lnTo>
                  <a:pt x="31" y="145"/>
                </a:lnTo>
                <a:lnTo>
                  <a:pt x="25" y="138"/>
                </a:lnTo>
                <a:lnTo>
                  <a:pt x="25" y="135"/>
                </a:lnTo>
                <a:lnTo>
                  <a:pt x="26" y="128"/>
                </a:lnTo>
                <a:lnTo>
                  <a:pt x="25" y="125"/>
                </a:lnTo>
                <a:lnTo>
                  <a:pt x="22" y="123"/>
                </a:lnTo>
                <a:lnTo>
                  <a:pt x="17" y="123"/>
                </a:lnTo>
                <a:lnTo>
                  <a:pt x="16" y="123"/>
                </a:lnTo>
                <a:lnTo>
                  <a:pt x="14" y="123"/>
                </a:lnTo>
                <a:lnTo>
                  <a:pt x="11" y="120"/>
                </a:lnTo>
                <a:lnTo>
                  <a:pt x="7" y="119"/>
                </a:lnTo>
                <a:lnTo>
                  <a:pt x="6" y="117"/>
                </a:lnTo>
                <a:lnTo>
                  <a:pt x="6" y="114"/>
                </a:lnTo>
                <a:lnTo>
                  <a:pt x="3" y="113"/>
                </a:lnTo>
                <a:lnTo>
                  <a:pt x="1" y="113"/>
                </a:lnTo>
                <a:lnTo>
                  <a:pt x="0" y="113"/>
                </a:lnTo>
                <a:lnTo>
                  <a:pt x="0" y="112"/>
                </a:lnTo>
                <a:lnTo>
                  <a:pt x="1" y="106"/>
                </a:lnTo>
                <a:lnTo>
                  <a:pt x="1" y="103"/>
                </a:lnTo>
                <a:lnTo>
                  <a:pt x="1" y="101"/>
                </a:lnTo>
                <a:lnTo>
                  <a:pt x="4" y="100"/>
                </a:lnTo>
                <a:lnTo>
                  <a:pt x="4" y="95"/>
                </a:lnTo>
                <a:lnTo>
                  <a:pt x="9" y="94"/>
                </a:lnTo>
                <a:lnTo>
                  <a:pt x="9" y="91"/>
                </a:lnTo>
                <a:lnTo>
                  <a:pt x="9" y="85"/>
                </a:lnTo>
                <a:lnTo>
                  <a:pt x="10" y="81"/>
                </a:lnTo>
                <a:lnTo>
                  <a:pt x="10" y="78"/>
                </a:lnTo>
                <a:lnTo>
                  <a:pt x="10" y="76"/>
                </a:lnTo>
                <a:lnTo>
                  <a:pt x="13" y="73"/>
                </a:lnTo>
                <a:lnTo>
                  <a:pt x="13" y="70"/>
                </a:lnTo>
                <a:lnTo>
                  <a:pt x="13" y="69"/>
                </a:lnTo>
                <a:lnTo>
                  <a:pt x="11" y="69"/>
                </a:lnTo>
                <a:lnTo>
                  <a:pt x="11" y="68"/>
                </a:lnTo>
                <a:lnTo>
                  <a:pt x="13" y="63"/>
                </a:lnTo>
                <a:lnTo>
                  <a:pt x="11" y="60"/>
                </a:lnTo>
                <a:lnTo>
                  <a:pt x="9" y="53"/>
                </a:lnTo>
                <a:lnTo>
                  <a:pt x="9" y="51"/>
                </a:lnTo>
                <a:lnTo>
                  <a:pt x="11" y="50"/>
                </a:lnTo>
                <a:lnTo>
                  <a:pt x="14" y="50"/>
                </a:lnTo>
                <a:lnTo>
                  <a:pt x="14" y="47"/>
                </a:lnTo>
                <a:lnTo>
                  <a:pt x="17" y="46"/>
                </a:lnTo>
                <a:lnTo>
                  <a:pt x="17" y="43"/>
                </a:lnTo>
                <a:lnTo>
                  <a:pt x="19" y="40"/>
                </a:lnTo>
                <a:lnTo>
                  <a:pt x="19" y="37"/>
                </a:lnTo>
                <a:lnTo>
                  <a:pt x="19" y="29"/>
                </a:lnTo>
                <a:lnTo>
                  <a:pt x="19" y="27"/>
                </a:lnTo>
                <a:lnTo>
                  <a:pt x="20" y="21"/>
                </a:lnTo>
                <a:lnTo>
                  <a:pt x="28" y="13"/>
                </a:lnTo>
                <a:lnTo>
                  <a:pt x="29" y="12"/>
                </a:lnTo>
                <a:lnTo>
                  <a:pt x="32" y="7"/>
                </a:lnTo>
                <a:lnTo>
                  <a:pt x="36" y="7"/>
                </a:lnTo>
                <a:lnTo>
                  <a:pt x="38" y="5"/>
                </a:lnTo>
                <a:lnTo>
                  <a:pt x="41" y="3"/>
                </a:lnTo>
                <a:lnTo>
                  <a:pt x="42" y="3"/>
                </a:lnTo>
                <a:lnTo>
                  <a:pt x="42" y="0"/>
                </a:lnTo>
                <a:lnTo>
                  <a:pt x="48" y="5"/>
                </a:lnTo>
                <a:lnTo>
                  <a:pt x="48" y="2"/>
                </a:lnTo>
                <a:lnTo>
                  <a:pt x="77" y="5"/>
                </a:lnTo>
                <a:lnTo>
                  <a:pt x="77" y="13"/>
                </a:lnTo>
                <a:lnTo>
                  <a:pt x="76" y="21"/>
                </a:lnTo>
                <a:lnTo>
                  <a:pt x="77" y="31"/>
                </a:lnTo>
                <a:lnTo>
                  <a:pt x="92" y="40"/>
                </a:lnTo>
                <a:lnTo>
                  <a:pt x="104" y="43"/>
                </a:lnTo>
                <a:lnTo>
                  <a:pt x="104" y="40"/>
                </a:lnTo>
                <a:lnTo>
                  <a:pt x="117" y="44"/>
                </a:lnTo>
                <a:lnTo>
                  <a:pt x="118" y="43"/>
                </a:lnTo>
                <a:lnTo>
                  <a:pt x="120" y="43"/>
                </a:lnTo>
                <a:lnTo>
                  <a:pt x="121" y="40"/>
                </a:lnTo>
                <a:lnTo>
                  <a:pt x="124" y="40"/>
                </a:lnTo>
                <a:lnTo>
                  <a:pt x="132" y="29"/>
                </a:lnTo>
                <a:lnTo>
                  <a:pt x="136" y="35"/>
                </a:lnTo>
                <a:lnTo>
                  <a:pt x="139" y="37"/>
                </a:lnTo>
                <a:lnTo>
                  <a:pt x="140" y="43"/>
                </a:lnTo>
                <a:lnTo>
                  <a:pt x="133" y="50"/>
                </a:lnTo>
                <a:lnTo>
                  <a:pt x="129" y="46"/>
                </a:lnTo>
                <a:lnTo>
                  <a:pt x="126" y="49"/>
                </a:lnTo>
                <a:lnTo>
                  <a:pt x="133" y="56"/>
                </a:lnTo>
                <a:lnTo>
                  <a:pt x="136" y="60"/>
                </a:lnTo>
                <a:lnTo>
                  <a:pt x="143" y="68"/>
                </a:lnTo>
                <a:lnTo>
                  <a:pt x="146" y="76"/>
                </a:lnTo>
                <a:lnTo>
                  <a:pt x="152" y="72"/>
                </a:lnTo>
                <a:lnTo>
                  <a:pt x="165" y="90"/>
                </a:lnTo>
                <a:lnTo>
                  <a:pt x="145" y="98"/>
                </a:lnTo>
                <a:lnTo>
                  <a:pt x="157" y="113"/>
                </a:lnTo>
                <a:lnTo>
                  <a:pt x="164" y="109"/>
                </a:lnTo>
                <a:lnTo>
                  <a:pt x="167" y="113"/>
                </a:lnTo>
                <a:lnTo>
                  <a:pt x="167" y="117"/>
                </a:lnTo>
                <a:lnTo>
                  <a:pt x="170" y="120"/>
                </a:lnTo>
                <a:lnTo>
                  <a:pt x="174" y="122"/>
                </a:lnTo>
                <a:lnTo>
                  <a:pt x="177" y="125"/>
                </a:lnTo>
                <a:lnTo>
                  <a:pt x="164" y="135"/>
                </a:lnTo>
                <a:lnTo>
                  <a:pt x="177" y="15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65" name="Freeform 260"/>
          <p:cNvSpPr>
            <a:spLocks/>
          </p:cNvSpPr>
          <p:nvPr/>
        </p:nvSpPr>
        <p:spPr bwMode="auto">
          <a:xfrm rot="21334256">
            <a:off x="17146457" y="1663707"/>
            <a:ext cx="689132" cy="598283"/>
          </a:xfrm>
          <a:custGeom>
            <a:avLst/>
            <a:gdLst>
              <a:gd name="T0" fmla="*/ 2147483647 w 223"/>
              <a:gd name="T1" fmla="*/ 2147483647 h 164"/>
              <a:gd name="T2" fmla="*/ 2147483647 w 223"/>
              <a:gd name="T3" fmla="*/ 2147483647 h 164"/>
              <a:gd name="T4" fmla="*/ 2147483647 w 223"/>
              <a:gd name="T5" fmla="*/ 2147483647 h 164"/>
              <a:gd name="T6" fmla="*/ 2147483647 w 223"/>
              <a:gd name="T7" fmla="*/ 2147483647 h 164"/>
              <a:gd name="T8" fmla="*/ 2147483647 w 223"/>
              <a:gd name="T9" fmla="*/ 2147483647 h 164"/>
              <a:gd name="T10" fmla="*/ 2147483647 w 223"/>
              <a:gd name="T11" fmla="*/ 2147483647 h 164"/>
              <a:gd name="T12" fmla="*/ 2147483647 w 223"/>
              <a:gd name="T13" fmla="*/ 2147483647 h 164"/>
              <a:gd name="T14" fmla="*/ 2147483647 w 223"/>
              <a:gd name="T15" fmla="*/ 2147483647 h 164"/>
              <a:gd name="T16" fmla="*/ 2147483647 w 223"/>
              <a:gd name="T17" fmla="*/ 2147483647 h 164"/>
              <a:gd name="T18" fmla="*/ 2147483647 w 223"/>
              <a:gd name="T19" fmla="*/ 2147483647 h 164"/>
              <a:gd name="T20" fmla="*/ 2147483647 w 223"/>
              <a:gd name="T21" fmla="*/ 2147483647 h 164"/>
              <a:gd name="T22" fmla="*/ 2147483647 w 223"/>
              <a:gd name="T23" fmla="*/ 2147483647 h 164"/>
              <a:gd name="T24" fmla="*/ 2147483647 w 223"/>
              <a:gd name="T25" fmla="*/ 2147483647 h 164"/>
              <a:gd name="T26" fmla="*/ 2147483647 w 223"/>
              <a:gd name="T27" fmla="*/ 2147483647 h 164"/>
              <a:gd name="T28" fmla="*/ 2147483647 w 223"/>
              <a:gd name="T29" fmla="*/ 2147483647 h 164"/>
              <a:gd name="T30" fmla="*/ 2147483647 w 223"/>
              <a:gd name="T31" fmla="*/ 2147483647 h 164"/>
              <a:gd name="T32" fmla="*/ 2147483647 w 223"/>
              <a:gd name="T33" fmla="*/ 2147483647 h 164"/>
              <a:gd name="T34" fmla="*/ 2147483647 w 223"/>
              <a:gd name="T35" fmla="*/ 2147483647 h 164"/>
              <a:gd name="T36" fmla="*/ 2147483647 w 223"/>
              <a:gd name="T37" fmla="*/ 2147483647 h 164"/>
              <a:gd name="T38" fmla="*/ 2147483647 w 223"/>
              <a:gd name="T39" fmla="*/ 2147483647 h 164"/>
              <a:gd name="T40" fmla="*/ 2147483647 w 223"/>
              <a:gd name="T41" fmla="*/ 2147483647 h 164"/>
              <a:gd name="T42" fmla="*/ 2147483647 w 223"/>
              <a:gd name="T43" fmla="*/ 2147483647 h 164"/>
              <a:gd name="T44" fmla="*/ 2147483647 w 223"/>
              <a:gd name="T45" fmla="*/ 2147483647 h 164"/>
              <a:gd name="T46" fmla="*/ 2147483647 w 223"/>
              <a:gd name="T47" fmla="*/ 2147483647 h 164"/>
              <a:gd name="T48" fmla="*/ 2147483647 w 223"/>
              <a:gd name="T49" fmla="*/ 2147483647 h 164"/>
              <a:gd name="T50" fmla="*/ 2147483647 w 223"/>
              <a:gd name="T51" fmla="*/ 2147483647 h 164"/>
              <a:gd name="T52" fmla="*/ 2147483647 w 223"/>
              <a:gd name="T53" fmla="*/ 2147483647 h 164"/>
              <a:gd name="T54" fmla="*/ 0 w 223"/>
              <a:gd name="T55" fmla="*/ 2147483647 h 164"/>
              <a:gd name="T56" fmla="*/ 2147483647 w 223"/>
              <a:gd name="T57" fmla="*/ 2147483647 h 164"/>
              <a:gd name="T58" fmla="*/ 2147483647 w 223"/>
              <a:gd name="T59" fmla="*/ 2147483647 h 164"/>
              <a:gd name="T60" fmla="*/ 2147483647 w 223"/>
              <a:gd name="T61" fmla="*/ 2147483647 h 164"/>
              <a:gd name="T62" fmla="*/ 2147483647 w 223"/>
              <a:gd name="T63" fmla="*/ 2147483647 h 164"/>
              <a:gd name="T64" fmla="*/ 2147483647 w 223"/>
              <a:gd name="T65" fmla="*/ 2147483647 h 164"/>
              <a:gd name="T66" fmla="*/ 2147483647 w 223"/>
              <a:gd name="T67" fmla="*/ 2147483647 h 164"/>
              <a:gd name="T68" fmla="*/ 2147483647 w 223"/>
              <a:gd name="T69" fmla="*/ 2147483647 h 164"/>
              <a:gd name="T70" fmla="*/ 2147483647 w 223"/>
              <a:gd name="T71" fmla="*/ 2147483647 h 164"/>
              <a:gd name="T72" fmla="*/ 2147483647 w 223"/>
              <a:gd name="T73" fmla="*/ 2147483647 h 164"/>
              <a:gd name="T74" fmla="*/ 2147483647 w 223"/>
              <a:gd name="T75" fmla="*/ 2147483647 h 164"/>
              <a:gd name="T76" fmla="*/ 2147483647 w 223"/>
              <a:gd name="T77" fmla="*/ 2147483647 h 164"/>
              <a:gd name="T78" fmla="*/ 2147483647 w 223"/>
              <a:gd name="T79" fmla="*/ 2147483647 h 164"/>
              <a:gd name="T80" fmla="*/ 2147483647 w 223"/>
              <a:gd name="T81" fmla="*/ 2147483647 h 164"/>
              <a:gd name="T82" fmla="*/ 2147483647 w 223"/>
              <a:gd name="T83" fmla="*/ 2147483647 h 164"/>
              <a:gd name="T84" fmla="*/ 2147483647 w 223"/>
              <a:gd name="T85" fmla="*/ 0 h 164"/>
              <a:gd name="T86" fmla="*/ 2147483647 w 223"/>
              <a:gd name="T87" fmla="*/ 2147483647 h 164"/>
              <a:gd name="T88" fmla="*/ 2147483647 w 223"/>
              <a:gd name="T89" fmla="*/ 2147483647 h 164"/>
              <a:gd name="T90" fmla="*/ 2147483647 w 223"/>
              <a:gd name="T91" fmla="*/ 2147483647 h 164"/>
              <a:gd name="T92" fmla="*/ 2147483647 w 223"/>
              <a:gd name="T93" fmla="*/ 2147483647 h 164"/>
              <a:gd name="T94" fmla="*/ 2147483647 w 223"/>
              <a:gd name="T95" fmla="*/ 2147483647 h 164"/>
              <a:gd name="T96" fmla="*/ 2147483647 w 223"/>
              <a:gd name="T97" fmla="*/ 2147483647 h 164"/>
              <a:gd name="T98" fmla="*/ 2147483647 w 223"/>
              <a:gd name="T99" fmla="*/ 2147483647 h 164"/>
              <a:gd name="T100" fmla="*/ 2147483647 w 223"/>
              <a:gd name="T101" fmla="*/ 2147483647 h 164"/>
              <a:gd name="T102" fmla="*/ 2147483647 w 223"/>
              <a:gd name="T103" fmla="*/ 2147483647 h 164"/>
              <a:gd name="T104" fmla="*/ 2147483647 w 223"/>
              <a:gd name="T105" fmla="*/ 2147483647 h 164"/>
              <a:gd name="T106" fmla="*/ 2147483647 w 223"/>
              <a:gd name="T107" fmla="*/ 2147483647 h 164"/>
              <a:gd name="T108" fmla="*/ 2147483647 w 223"/>
              <a:gd name="T109" fmla="*/ 2147483647 h 164"/>
              <a:gd name="T110" fmla="*/ 2147483647 w 223"/>
              <a:gd name="T111" fmla="*/ 2147483647 h 164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223"/>
              <a:gd name="T169" fmla="*/ 0 h 164"/>
              <a:gd name="T170" fmla="*/ 223 w 223"/>
              <a:gd name="T171" fmla="*/ 164 h 164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223" h="164">
                <a:moveTo>
                  <a:pt x="179" y="66"/>
                </a:moveTo>
                <a:lnTo>
                  <a:pt x="184" y="66"/>
                </a:lnTo>
                <a:lnTo>
                  <a:pt x="187" y="66"/>
                </a:lnTo>
                <a:lnTo>
                  <a:pt x="187" y="67"/>
                </a:lnTo>
                <a:lnTo>
                  <a:pt x="187" y="70"/>
                </a:lnTo>
                <a:lnTo>
                  <a:pt x="185" y="79"/>
                </a:lnTo>
                <a:lnTo>
                  <a:pt x="185" y="86"/>
                </a:lnTo>
                <a:lnTo>
                  <a:pt x="185" y="91"/>
                </a:lnTo>
                <a:lnTo>
                  <a:pt x="184" y="95"/>
                </a:lnTo>
                <a:lnTo>
                  <a:pt x="182" y="95"/>
                </a:lnTo>
                <a:lnTo>
                  <a:pt x="178" y="94"/>
                </a:lnTo>
                <a:lnTo>
                  <a:pt x="178" y="97"/>
                </a:lnTo>
                <a:lnTo>
                  <a:pt x="178" y="100"/>
                </a:lnTo>
                <a:lnTo>
                  <a:pt x="173" y="100"/>
                </a:lnTo>
                <a:lnTo>
                  <a:pt x="173" y="103"/>
                </a:lnTo>
                <a:lnTo>
                  <a:pt x="173" y="107"/>
                </a:lnTo>
                <a:lnTo>
                  <a:pt x="176" y="107"/>
                </a:lnTo>
                <a:lnTo>
                  <a:pt x="179" y="107"/>
                </a:lnTo>
                <a:lnTo>
                  <a:pt x="181" y="108"/>
                </a:lnTo>
                <a:lnTo>
                  <a:pt x="181" y="110"/>
                </a:lnTo>
                <a:lnTo>
                  <a:pt x="181" y="113"/>
                </a:lnTo>
                <a:lnTo>
                  <a:pt x="181" y="117"/>
                </a:lnTo>
                <a:lnTo>
                  <a:pt x="181" y="120"/>
                </a:lnTo>
                <a:lnTo>
                  <a:pt x="182" y="120"/>
                </a:lnTo>
                <a:lnTo>
                  <a:pt x="184" y="120"/>
                </a:lnTo>
                <a:lnTo>
                  <a:pt x="191" y="120"/>
                </a:lnTo>
                <a:lnTo>
                  <a:pt x="194" y="122"/>
                </a:lnTo>
                <a:lnTo>
                  <a:pt x="194" y="123"/>
                </a:lnTo>
                <a:lnTo>
                  <a:pt x="194" y="126"/>
                </a:lnTo>
                <a:lnTo>
                  <a:pt x="194" y="130"/>
                </a:lnTo>
                <a:lnTo>
                  <a:pt x="194" y="133"/>
                </a:lnTo>
                <a:lnTo>
                  <a:pt x="195" y="136"/>
                </a:lnTo>
                <a:lnTo>
                  <a:pt x="198" y="136"/>
                </a:lnTo>
                <a:lnTo>
                  <a:pt x="200" y="138"/>
                </a:lnTo>
                <a:lnTo>
                  <a:pt x="201" y="138"/>
                </a:lnTo>
                <a:lnTo>
                  <a:pt x="206" y="138"/>
                </a:lnTo>
                <a:lnTo>
                  <a:pt x="210" y="139"/>
                </a:lnTo>
                <a:lnTo>
                  <a:pt x="213" y="141"/>
                </a:lnTo>
                <a:lnTo>
                  <a:pt x="217" y="142"/>
                </a:lnTo>
                <a:lnTo>
                  <a:pt x="219" y="142"/>
                </a:lnTo>
                <a:lnTo>
                  <a:pt x="223" y="142"/>
                </a:lnTo>
                <a:lnTo>
                  <a:pt x="222" y="145"/>
                </a:lnTo>
                <a:lnTo>
                  <a:pt x="223" y="145"/>
                </a:lnTo>
                <a:lnTo>
                  <a:pt x="223" y="147"/>
                </a:lnTo>
                <a:lnTo>
                  <a:pt x="197" y="145"/>
                </a:lnTo>
                <a:lnTo>
                  <a:pt x="197" y="150"/>
                </a:lnTo>
                <a:lnTo>
                  <a:pt x="173" y="148"/>
                </a:lnTo>
                <a:lnTo>
                  <a:pt x="173" y="142"/>
                </a:lnTo>
                <a:lnTo>
                  <a:pt x="160" y="141"/>
                </a:lnTo>
                <a:lnTo>
                  <a:pt x="159" y="139"/>
                </a:lnTo>
                <a:lnTo>
                  <a:pt x="159" y="138"/>
                </a:lnTo>
                <a:lnTo>
                  <a:pt x="162" y="136"/>
                </a:lnTo>
                <a:lnTo>
                  <a:pt x="160" y="133"/>
                </a:lnTo>
                <a:lnTo>
                  <a:pt x="159" y="133"/>
                </a:lnTo>
                <a:lnTo>
                  <a:pt x="154" y="132"/>
                </a:lnTo>
                <a:lnTo>
                  <a:pt x="156" y="133"/>
                </a:lnTo>
                <a:lnTo>
                  <a:pt x="156" y="136"/>
                </a:lnTo>
                <a:lnTo>
                  <a:pt x="151" y="141"/>
                </a:lnTo>
                <a:lnTo>
                  <a:pt x="156" y="141"/>
                </a:lnTo>
                <a:lnTo>
                  <a:pt x="154" y="164"/>
                </a:lnTo>
                <a:lnTo>
                  <a:pt x="129" y="164"/>
                </a:lnTo>
                <a:lnTo>
                  <a:pt x="129" y="161"/>
                </a:lnTo>
                <a:lnTo>
                  <a:pt x="126" y="161"/>
                </a:lnTo>
                <a:lnTo>
                  <a:pt x="124" y="163"/>
                </a:lnTo>
                <a:lnTo>
                  <a:pt x="112" y="158"/>
                </a:lnTo>
                <a:lnTo>
                  <a:pt x="110" y="157"/>
                </a:lnTo>
                <a:lnTo>
                  <a:pt x="109" y="154"/>
                </a:lnTo>
                <a:lnTo>
                  <a:pt x="107" y="152"/>
                </a:lnTo>
                <a:lnTo>
                  <a:pt x="96" y="148"/>
                </a:lnTo>
                <a:lnTo>
                  <a:pt x="94" y="148"/>
                </a:lnTo>
                <a:lnTo>
                  <a:pt x="90" y="151"/>
                </a:lnTo>
                <a:lnTo>
                  <a:pt x="77" y="151"/>
                </a:lnTo>
                <a:lnTo>
                  <a:pt x="75" y="150"/>
                </a:lnTo>
                <a:lnTo>
                  <a:pt x="41" y="148"/>
                </a:lnTo>
                <a:lnTo>
                  <a:pt x="34" y="144"/>
                </a:lnTo>
                <a:lnTo>
                  <a:pt x="33" y="144"/>
                </a:lnTo>
                <a:lnTo>
                  <a:pt x="25" y="145"/>
                </a:lnTo>
                <a:lnTo>
                  <a:pt x="18" y="144"/>
                </a:lnTo>
                <a:lnTo>
                  <a:pt x="15" y="144"/>
                </a:lnTo>
                <a:lnTo>
                  <a:pt x="15" y="136"/>
                </a:lnTo>
                <a:lnTo>
                  <a:pt x="3" y="136"/>
                </a:lnTo>
                <a:lnTo>
                  <a:pt x="5" y="120"/>
                </a:lnTo>
                <a:lnTo>
                  <a:pt x="0" y="119"/>
                </a:lnTo>
                <a:lnTo>
                  <a:pt x="2" y="117"/>
                </a:lnTo>
                <a:lnTo>
                  <a:pt x="6" y="116"/>
                </a:lnTo>
                <a:lnTo>
                  <a:pt x="6" y="110"/>
                </a:lnTo>
                <a:lnTo>
                  <a:pt x="19" y="111"/>
                </a:lnTo>
                <a:lnTo>
                  <a:pt x="24" y="111"/>
                </a:lnTo>
                <a:lnTo>
                  <a:pt x="28" y="107"/>
                </a:lnTo>
                <a:lnTo>
                  <a:pt x="46" y="88"/>
                </a:lnTo>
                <a:lnTo>
                  <a:pt x="50" y="85"/>
                </a:lnTo>
                <a:lnTo>
                  <a:pt x="52" y="86"/>
                </a:lnTo>
                <a:lnTo>
                  <a:pt x="55" y="88"/>
                </a:lnTo>
                <a:lnTo>
                  <a:pt x="59" y="89"/>
                </a:lnTo>
                <a:lnTo>
                  <a:pt x="60" y="86"/>
                </a:lnTo>
                <a:lnTo>
                  <a:pt x="62" y="85"/>
                </a:lnTo>
                <a:lnTo>
                  <a:pt x="63" y="85"/>
                </a:lnTo>
                <a:lnTo>
                  <a:pt x="65" y="85"/>
                </a:lnTo>
                <a:lnTo>
                  <a:pt x="72" y="72"/>
                </a:lnTo>
                <a:lnTo>
                  <a:pt x="66" y="70"/>
                </a:lnTo>
                <a:lnTo>
                  <a:pt x="65" y="67"/>
                </a:lnTo>
                <a:lnTo>
                  <a:pt x="62" y="67"/>
                </a:lnTo>
                <a:lnTo>
                  <a:pt x="60" y="66"/>
                </a:lnTo>
                <a:lnTo>
                  <a:pt x="58" y="67"/>
                </a:lnTo>
                <a:lnTo>
                  <a:pt x="55" y="66"/>
                </a:lnTo>
                <a:lnTo>
                  <a:pt x="55" y="65"/>
                </a:lnTo>
                <a:lnTo>
                  <a:pt x="52" y="63"/>
                </a:lnTo>
                <a:lnTo>
                  <a:pt x="52" y="60"/>
                </a:lnTo>
                <a:lnTo>
                  <a:pt x="49" y="60"/>
                </a:lnTo>
                <a:lnTo>
                  <a:pt x="44" y="59"/>
                </a:lnTo>
                <a:lnTo>
                  <a:pt x="43" y="57"/>
                </a:lnTo>
                <a:lnTo>
                  <a:pt x="41" y="54"/>
                </a:lnTo>
                <a:lnTo>
                  <a:pt x="40" y="53"/>
                </a:lnTo>
                <a:lnTo>
                  <a:pt x="34" y="53"/>
                </a:lnTo>
                <a:lnTo>
                  <a:pt x="28" y="50"/>
                </a:lnTo>
                <a:lnTo>
                  <a:pt x="27" y="45"/>
                </a:lnTo>
                <a:lnTo>
                  <a:pt x="25" y="45"/>
                </a:lnTo>
                <a:lnTo>
                  <a:pt x="27" y="16"/>
                </a:lnTo>
                <a:lnTo>
                  <a:pt x="50" y="18"/>
                </a:lnTo>
                <a:lnTo>
                  <a:pt x="50" y="28"/>
                </a:lnTo>
                <a:lnTo>
                  <a:pt x="80" y="29"/>
                </a:lnTo>
                <a:lnTo>
                  <a:pt x="80" y="38"/>
                </a:lnTo>
                <a:lnTo>
                  <a:pt x="94" y="40"/>
                </a:lnTo>
                <a:lnTo>
                  <a:pt x="93" y="32"/>
                </a:lnTo>
                <a:lnTo>
                  <a:pt x="99" y="32"/>
                </a:lnTo>
                <a:lnTo>
                  <a:pt x="99" y="22"/>
                </a:lnTo>
                <a:lnTo>
                  <a:pt x="100" y="0"/>
                </a:lnTo>
                <a:lnTo>
                  <a:pt x="126" y="2"/>
                </a:lnTo>
                <a:lnTo>
                  <a:pt x="126" y="15"/>
                </a:lnTo>
                <a:lnTo>
                  <a:pt x="126" y="21"/>
                </a:lnTo>
                <a:lnTo>
                  <a:pt x="125" y="22"/>
                </a:lnTo>
                <a:lnTo>
                  <a:pt x="125" y="23"/>
                </a:lnTo>
                <a:lnTo>
                  <a:pt x="126" y="26"/>
                </a:lnTo>
                <a:lnTo>
                  <a:pt x="129" y="25"/>
                </a:lnTo>
                <a:lnTo>
                  <a:pt x="132" y="23"/>
                </a:lnTo>
                <a:lnTo>
                  <a:pt x="135" y="23"/>
                </a:lnTo>
                <a:lnTo>
                  <a:pt x="137" y="25"/>
                </a:lnTo>
                <a:lnTo>
                  <a:pt x="138" y="25"/>
                </a:lnTo>
                <a:lnTo>
                  <a:pt x="141" y="25"/>
                </a:lnTo>
                <a:lnTo>
                  <a:pt x="144" y="25"/>
                </a:lnTo>
                <a:lnTo>
                  <a:pt x="147" y="25"/>
                </a:lnTo>
                <a:lnTo>
                  <a:pt x="148" y="26"/>
                </a:lnTo>
                <a:lnTo>
                  <a:pt x="154" y="26"/>
                </a:lnTo>
                <a:lnTo>
                  <a:pt x="157" y="28"/>
                </a:lnTo>
                <a:lnTo>
                  <a:pt x="159" y="28"/>
                </a:lnTo>
                <a:lnTo>
                  <a:pt x="160" y="26"/>
                </a:lnTo>
                <a:lnTo>
                  <a:pt x="162" y="26"/>
                </a:lnTo>
                <a:lnTo>
                  <a:pt x="163" y="26"/>
                </a:lnTo>
                <a:lnTo>
                  <a:pt x="165" y="28"/>
                </a:lnTo>
                <a:lnTo>
                  <a:pt x="166" y="28"/>
                </a:lnTo>
                <a:lnTo>
                  <a:pt x="169" y="28"/>
                </a:lnTo>
                <a:lnTo>
                  <a:pt x="169" y="29"/>
                </a:lnTo>
                <a:lnTo>
                  <a:pt x="169" y="31"/>
                </a:lnTo>
                <a:lnTo>
                  <a:pt x="169" y="32"/>
                </a:lnTo>
                <a:lnTo>
                  <a:pt x="167" y="38"/>
                </a:lnTo>
                <a:lnTo>
                  <a:pt x="169" y="43"/>
                </a:lnTo>
                <a:lnTo>
                  <a:pt x="172" y="43"/>
                </a:lnTo>
                <a:lnTo>
                  <a:pt x="173" y="44"/>
                </a:lnTo>
                <a:lnTo>
                  <a:pt x="173" y="47"/>
                </a:lnTo>
                <a:lnTo>
                  <a:pt x="173" y="60"/>
                </a:lnTo>
                <a:lnTo>
                  <a:pt x="173" y="63"/>
                </a:lnTo>
                <a:lnTo>
                  <a:pt x="173" y="65"/>
                </a:lnTo>
                <a:lnTo>
                  <a:pt x="175" y="66"/>
                </a:lnTo>
                <a:lnTo>
                  <a:pt x="176" y="66"/>
                </a:lnTo>
                <a:lnTo>
                  <a:pt x="179" y="66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66" name="Freeform 261"/>
          <p:cNvSpPr>
            <a:spLocks/>
          </p:cNvSpPr>
          <p:nvPr/>
        </p:nvSpPr>
        <p:spPr bwMode="auto">
          <a:xfrm rot="21334256">
            <a:off x="15188060" y="3785627"/>
            <a:ext cx="702887" cy="708533"/>
          </a:xfrm>
          <a:custGeom>
            <a:avLst/>
            <a:gdLst>
              <a:gd name="T0" fmla="*/ 2147483647 w 228"/>
              <a:gd name="T1" fmla="*/ 2147483647 h 195"/>
              <a:gd name="T2" fmla="*/ 2147483647 w 228"/>
              <a:gd name="T3" fmla="*/ 2147483647 h 195"/>
              <a:gd name="T4" fmla="*/ 2147483647 w 228"/>
              <a:gd name="T5" fmla="*/ 2147483647 h 195"/>
              <a:gd name="T6" fmla="*/ 2147483647 w 228"/>
              <a:gd name="T7" fmla="*/ 2147483647 h 195"/>
              <a:gd name="T8" fmla="*/ 2147483647 w 228"/>
              <a:gd name="T9" fmla="*/ 2147483647 h 195"/>
              <a:gd name="T10" fmla="*/ 2147483647 w 228"/>
              <a:gd name="T11" fmla="*/ 2147483647 h 195"/>
              <a:gd name="T12" fmla="*/ 2147483647 w 228"/>
              <a:gd name="T13" fmla="*/ 2147483647 h 195"/>
              <a:gd name="T14" fmla="*/ 2147483647 w 228"/>
              <a:gd name="T15" fmla="*/ 2147483647 h 195"/>
              <a:gd name="T16" fmla="*/ 2147483647 w 228"/>
              <a:gd name="T17" fmla="*/ 2147483647 h 195"/>
              <a:gd name="T18" fmla="*/ 2147483647 w 228"/>
              <a:gd name="T19" fmla="*/ 2147483647 h 195"/>
              <a:gd name="T20" fmla="*/ 2147483647 w 228"/>
              <a:gd name="T21" fmla="*/ 2147483647 h 195"/>
              <a:gd name="T22" fmla="*/ 2147483647 w 228"/>
              <a:gd name="T23" fmla="*/ 2147483647 h 195"/>
              <a:gd name="T24" fmla="*/ 2147483647 w 228"/>
              <a:gd name="T25" fmla="*/ 2147483647 h 195"/>
              <a:gd name="T26" fmla="*/ 2147483647 w 228"/>
              <a:gd name="T27" fmla="*/ 2147483647 h 195"/>
              <a:gd name="T28" fmla="*/ 2147483647 w 228"/>
              <a:gd name="T29" fmla="*/ 2147483647 h 195"/>
              <a:gd name="T30" fmla="*/ 2147483647 w 228"/>
              <a:gd name="T31" fmla="*/ 2147483647 h 195"/>
              <a:gd name="T32" fmla="*/ 2147483647 w 228"/>
              <a:gd name="T33" fmla="*/ 2147483647 h 195"/>
              <a:gd name="T34" fmla="*/ 2147483647 w 228"/>
              <a:gd name="T35" fmla="*/ 2147483647 h 195"/>
              <a:gd name="T36" fmla="*/ 2147483647 w 228"/>
              <a:gd name="T37" fmla="*/ 2147483647 h 195"/>
              <a:gd name="T38" fmla="*/ 2147483647 w 228"/>
              <a:gd name="T39" fmla="*/ 2147483647 h 195"/>
              <a:gd name="T40" fmla="*/ 2147483647 w 228"/>
              <a:gd name="T41" fmla="*/ 2147483647 h 195"/>
              <a:gd name="T42" fmla="*/ 2147483647 w 228"/>
              <a:gd name="T43" fmla="*/ 2147483647 h 195"/>
              <a:gd name="T44" fmla="*/ 2147483647 w 228"/>
              <a:gd name="T45" fmla="*/ 2147483647 h 195"/>
              <a:gd name="T46" fmla="*/ 2147483647 w 228"/>
              <a:gd name="T47" fmla="*/ 2147483647 h 195"/>
              <a:gd name="T48" fmla="*/ 2147483647 w 228"/>
              <a:gd name="T49" fmla="*/ 2147483647 h 195"/>
              <a:gd name="T50" fmla="*/ 2147483647 w 228"/>
              <a:gd name="T51" fmla="*/ 2147483647 h 195"/>
              <a:gd name="T52" fmla="*/ 2147483647 w 228"/>
              <a:gd name="T53" fmla="*/ 2147483647 h 195"/>
              <a:gd name="T54" fmla="*/ 2147483647 w 228"/>
              <a:gd name="T55" fmla="*/ 2147483647 h 195"/>
              <a:gd name="T56" fmla="*/ 2147483647 w 228"/>
              <a:gd name="T57" fmla="*/ 2147483647 h 195"/>
              <a:gd name="T58" fmla="*/ 2147483647 w 228"/>
              <a:gd name="T59" fmla="*/ 2147483647 h 195"/>
              <a:gd name="T60" fmla="*/ 2147483647 w 228"/>
              <a:gd name="T61" fmla="*/ 2147483647 h 195"/>
              <a:gd name="T62" fmla="*/ 2147483647 w 228"/>
              <a:gd name="T63" fmla="*/ 2147483647 h 195"/>
              <a:gd name="T64" fmla="*/ 2147483647 w 228"/>
              <a:gd name="T65" fmla="*/ 2147483647 h 195"/>
              <a:gd name="T66" fmla="*/ 2147483647 w 228"/>
              <a:gd name="T67" fmla="*/ 2147483647 h 195"/>
              <a:gd name="T68" fmla="*/ 2147483647 w 228"/>
              <a:gd name="T69" fmla="*/ 2147483647 h 195"/>
              <a:gd name="T70" fmla="*/ 2147483647 w 228"/>
              <a:gd name="T71" fmla="*/ 2147483647 h 195"/>
              <a:gd name="T72" fmla="*/ 2147483647 w 228"/>
              <a:gd name="T73" fmla="*/ 2147483647 h 195"/>
              <a:gd name="T74" fmla="*/ 2147483647 w 228"/>
              <a:gd name="T75" fmla="*/ 2147483647 h 195"/>
              <a:gd name="T76" fmla="*/ 2147483647 w 228"/>
              <a:gd name="T77" fmla="*/ 2147483647 h 195"/>
              <a:gd name="T78" fmla="*/ 2147483647 w 228"/>
              <a:gd name="T79" fmla="*/ 2147483647 h 195"/>
              <a:gd name="T80" fmla="*/ 2147483647 w 228"/>
              <a:gd name="T81" fmla="*/ 2147483647 h 195"/>
              <a:gd name="T82" fmla="*/ 2147483647 w 228"/>
              <a:gd name="T83" fmla="*/ 2147483647 h 195"/>
              <a:gd name="T84" fmla="*/ 2147483647 w 228"/>
              <a:gd name="T85" fmla="*/ 2147483647 h 195"/>
              <a:gd name="T86" fmla="*/ 2147483647 w 228"/>
              <a:gd name="T87" fmla="*/ 2147483647 h 195"/>
              <a:gd name="T88" fmla="*/ 2147483647 w 228"/>
              <a:gd name="T89" fmla="*/ 0 h 195"/>
              <a:gd name="T90" fmla="*/ 2147483647 w 228"/>
              <a:gd name="T91" fmla="*/ 2147483647 h 195"/>
              <a:gd name="T92" fmla="*/ 2147483647 w 228"/>
              <a:gd name="T93" fmla="*/ 2147483647 h 195"/>
              <a:gd name="T94" fmla="*/ 2147483647 w 228"/>
              <a:gd name="T95" fmla="*/ 2147483647 h 195"/>
              <a:gd name="T96" fmla="*/ 2147483647 w 228"/>
              <a:gd name="T97" fmla="*/ 2147483647 h 195"/>
              <a:gd name="T98" fmla="*/ 2147483647 w 228"/>
              <a:gd name="T99" fmla="*/ 2147483647 h 195"/>
              <a:gd name="T100" fmla="*/ 2147483647 w 228"/>
              <a:gd name="T101" fmla="*/ 2147483647 h 195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w 228"/>
              <a:gd name="T154" fmla="*/ 0 h 195"/>
              <a:gd name="T155" fmla="*/ 228 w 228"/>
              <a:gd name="T156" fmla="*/ 195 h 195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T153" t="T154" r="T155" b="T156"/>
            <a:pathLst>
              <a:path w="228" h="195">
                <a:moveTo>
                  <a:pt x="62" y="13"/>
                </a:moveTo>
                <a:lnTo>
                  <a:pt x="65" y="13"/>
                </a:lnTo>
                <a:lnTo>
                  <a:pt x="66" y="12"/>
                </a:lnTo>
                <a:lnTo>
                  <a:pt x="72" y="12"/>
                </a:lnTo>
                <a:lnTo>
                  <a:pt x="75" y="12"/>
                </a:lnTo>
                <a:lnTo>
                  <a:pt x="80" y="12"/>
                </a:lnTo>
                <a:lnTo>
                  <a:pt x="87" y="13"/>
                </a:lnTo>
                <a:lnTo>
                  <a:pt x="88" y="13"/>
                </a:lnTo>
                <a:lnTo>
                  <a:pt x="88" y="16"/>
                </a:lnTo>
                <a:lnTo>
                  <a:pt x="91" y="15"/>
                </a:lnTo>
                <a:lnTo>
                  <a:pt x="93" y="17"/>
                </a:lnTo>
                <a:lnTo>
                  <a:pt x="96" y="17"/>
                </a:lnTo>
                <a:lnTo>
                  <a:pt x="97" y="19"/>
                </a:lnTo>
                <a:lnTo>
                  <a:pt x="96" y="20"/>
                </a:lnTo>
                <a:lnTo>
                  <a:pt x="94" y="22"/>
                </a:lnTo>
                <a:lnTo>
                  <a:pt x="96" y="25"/>
                </a:lnTo>
                <a:lnTo>
                  <a:pt x="94" y="26"/>
                </a:lnTo>
                <a:lnTo>
                  <a:pt x="94" y="29"/>
                </a:lnTo>
                <a:lnTo>
                  <a:pt x="94" y="31"/>
                </a:lnTo>
                <a:lnTo>
                  <a:pt x="97" y="32"/>
                </a:lnTo>
                <a:lnTo>
                  <a:pt x="103" y="32"/>
                </a:lnTo>
                <a:lnTo>
                  <a:pt x="107" y="28"/>
                </a:lnTo>
                <a:lnTo>
                  <a:pt x="113" y="26"/>
                </a:lnTo>
                <a:lnTo>
                  <a:pt x="113" y="25"/>
                </a:lnTo>
                <a:lnTo>
                  <a:pt x="115" y="25"/>
                </a:lnTo>
                <a:lnTo>
                  <a:pt x="116" y="28"/>
                </a:lnTo>
                <a:lnTo>
                  <a:pt x="119" y="28"/>
                </a:lnTo>
                <a:lnTo>
                  <a:pt x="122" y="29"/>
                </a:lnTo>
                <a:lnTo>
                  <a:pt x="124" y="29"/>
                </a:lnTo>
                <a:lnTo>
                  <a:pt x="128" y="26"/>
                </a:lnTo>
                <a:lnTo>
                  <a:pt x="131" y="26"/>
                </a:lnTo>
                <a:lnTo>
                  <a:pt x="132" y="26"/>
                </a:lnTo>
                <a:lnTo>
                  <a:pt x="134" y="28"/>
                </a:lnTo>
                <a:lnTo>
                  <a:pt x="135" y="28"/>
                </a:lnTo>
                <a:lnTo>
                  <a:pt x="140" y="26"/>
                </a:lnTo>
                <a:lnTo>
                  <a:pt x="143" y="26"/>
                </a:lnTo>
                <a:lnTo>
                  <a:pt x="144" y="26"/>
                </a:lnTo>
                <a:lnTo>
                  <a:pt x="147" y="26"/>
                </a:lnTo>
                <a:lnTo>
                  <a:pt x="148" y="29"/>
                </a:lnTo>
                <a:lnTo>
                  <a:pt x="150" y="29"/>
                </a:lnTo>
                <a:lnTo>
                  <a:pt x="153" y="28"/>
                </a:lnTo>
                <a:lnTo>
                  <a:pt x="156" y="28"/>
                </a:lnTo>
                <a:lnTo>
                  <a:pt x="159" y="28"/>
                </a:lnTo>
                <a:lnTo>
                  <a:pt x="160" y="29"/>
                </a:lnTo>
                <a:lnTo>
                  <a:pt x="163" y="32"/>
                </a:lnTo>
                <a:lnTo>
                  <a:pt x="165" y="31"/>
                </a:lnTo>
                <a:lnTo>
                  <a:pt x="167" y="29"/>
                </a:lnTo>
                <a:lnTo>
                  <a:pt x="170" y="28"/>
                </a:lnTo>
                <a:lnTo>
                  <a:pt x="172" y="26"/>
                </a:lnTo>
                <a:lnTo>
                  <a:pt x="175" y="28"/>
                </a:lnTo>
                <a:lnTo>
                  <a:pt x="181" y="25"/>
                </a:lnTo>
                <a:lnTo>
                  <a:pt x="189" y="25"/>
                </a:lnTo>
                <a:lnTo>
                  <a:pt x="192" y="23"/>
                </a:lnTo>
                <a:lnTo>
                  <a:pt x="195" y="25"/>
                </a:lnTo>
                <a:lnTo>
                  <a:pt x="195" y="26"/>
                </a:lnTo>
                <a:lnTo>
                  <a:pt x="197" y="28"/>
                </a:lnTo>
                <a:lnTo>
                  <a:pt x="198" y="28"/>
                </a:lnTo>
                <a:lnTo>
                  <a:pt x="200" y="31"/>
                </a:lnTo>
                <a:lnTo>
                  <a:pt x="201" y="34"/>
                </a:lnTo>
                <a:lnTo>
                  <a:pt x="203" y="34"/>
                </a:lnTo>
                <a:lnTo>
                  <a:pt x="211" y="26"/>
                </a:lnTo>
                <a:lnTo>
                  <a:pt x="214" y="28"/>
                </a:lnTo>
                <a:lnTo>
                  <a:pt x="217" y="26"/>
                </a:lnTo>
                <a:lnTo>
                  <a:pt x="220" y="26"/>
                </a:lnTo>
                <a:lnTo>
                  <a:pt x="222" y="26"/>
                </a:lnTo>
                <a:lnTo>
                  <a:pt x="222" y="25"/>
                </a:lnTo>
                <a:lnTo>
                  <a:pt x="223" y="20"/>
                </a:lnTo>
                <a:lnTo>
                  <a:pt x="226" y="15"/>
                </a:lnTo>
                <a:lnTo>
                  <a:pt x="228" y="17"/>
                </a:lnTo>
                <a:lnTo>
                  <a:pt x="228" y="19"/>
                </a:lnTo>
                <a:lnTo>
                  <a:pt x="223" y="72"/>
                </a:lnTo>
                <a:lnTo>
                  <a:pt x="222" y="75"/>
                </a:lnTo>
                <a:lnTo>
                  <a:pt x="223" y="78"/>
                </a:lnTo>
                <a:lnTo>
                  <a:pt x="222" y="80"/>
                </a:lnTo>
                <a:lnTo>
                  <a:pt x="217" y="82"/>
                </a:lnTo>
                <a:lnTo>
                  <a:pt x="213" y="86"/>
                </a:lnTo>
                <a:lnTo>
                  <a:pt x="206" y="86"/>
                </a:lnTo>
                <a:lnTo>
                  <a:pt x="200" y="88"/>
                </a:lnTo>
                <a:lnTo>
                  <a:pt x="192" y="91"/>
                </a:lnTo>
                <a:lnTo>
                  <a:pt x="198" y="98"/>
                </a:lnTo>
                <a:lnTo>
                  <a:pt x="206" y="98"/>
                </a:lnTo>
                <a:lnTo>
                  <a:pt x="206" y="105"/>
                </a:lnTo>
                <a:lnTo>
                  <a:pt x="203" y="105"/>
                </a:lnTo>
                <a:lnTo>
                  <a:pt x="201" y="124"/>
                </a:lnTo>
                <a:lnTo>
                  <a:pt x="195" y="124"/>
                </a:lnTo>
                <a:lnTo>
                  <a:pt x="195" y="123"/>
                </a:lnTo>
                <a:lnTo>
                  <a:pt x="188" y="123"/>
                </a:lnTo>
                <a:lnTo>
                  <a:pt x="187" y="120"/>
                </a:lnTo>
                <a:lnTo>
                  <a:pt x="182" y="120"/>
                </a:lnTo>
                <a:lnTo>
                  <a:pt x="181" y="121"/>
                </a:lnTo>
                <a:lnTo>
                  <a:pt x="184" y="124"/>
                </a:lnTo>
                <a:lnTo>
                  <a:pt x="173" y="143"/>
                </a:lnTo>
                <a:lnTo>
                  <a:pt x="179" y="148"/>
                </a:lnTo>
                <a:lnTo>
                  <a:pt x="175" y="151"/>
                </a:lnTo>
                <a:lnTo>
                  <a:pt x="176" y="160"/>
                </a:lnTo>
                <a:lnTo>
                  <a:pt x="176" y="167"/>
                </a:lnTo>
                <a:lnTo>
                  <a:pt x="172" y="167"/>
                </a:lnTo>
                <a:lnTo>
                  <a:pt x="170" y="182"/>
                </a:lnTo>
                <a:lnTo>
                  <a:pt x="166" y="186"/>
                </a:lnTo>
                <a:lnTo>
                  <a:pt x="159" y="182"/>
                </a:lnTo>
                <a:lnTo>
                  <a:pt x="160" y="179"/>
                </a:lnTo>
                <a:lnTo>
                  <a:pt x="153" y="177"/>
                </a:lnTo>
                <a:lnTo>
                  <a:pt x="151" y="179"/>
                </a:lnTo>
                <a:lnTo>
                  <a:pt x="147" y="190"/>
                </a:lnTo>
                <a:lnTo>
                  <a:pt x="141" y="193"/>
                </a:lnTo>
                <a:lnTo>
                  <a:pt x="141" y="195"/>
                </a:lnTo>
                <a:lnTo>
                  <a:pt x="134" y="192"/>
                </a:lnTo>
                <a:lnTo>
                  <a:pt x="128" y="189"/>
                </a:lnTo>
                <a:lnTo>
                  <a:pt x="125" y="190"/>
                </a:lnTo>
                <a:lnTo>
                  <a:pt x="122" y="187"/>
                </a:lnTo>
                <a:lnTo>
                  <a:pt x="122" y="182"/>
                </a:lnTo>
                <a:lnTo>
                  <a:pt x="110" y="170"/>
                </a:lnTo>
                <a:lnTo>
                  <a:pt x="107" y="176"/>
                </a:lnTo>
                <a:lnTo>
                  <a:pt x="104" y="176"/>
                </a:lnTo>
                <a:lnTo>
                  <a:pt x="107" y="164"/>
                </a:lnTo>
                <a:lnTo>
                  <a:pt x="104" y="160"/>
                </a:lnTo>
                <a:lnTo>
                  <a:pt x="112" y="154"/>
                </a:lnTo>
                <a:lnTo>
                  <a:pt x="107" y="152"/>
                </a:lnTo>
                <a:lnTo>
                  <a:pt x="104" y="155"/>
                </a:lnTo>
                <a:lnTo>
                  <a:pt x="100" y="154"/>
                </a:lnTo>
                <a:lnTo>
                  <a:pt x="100" y="149"/>
                </a:lnTo>
                <a:lnTo>
                  <a:pt x="90" y="148"/>
                </a:lnTo>
                <a:lnTo>
                  <a:pt x="90" y="146"/>
                </a:lnTo>
                <a:lnTo>
                  <a:pt x="82" y="146"/>
                </a:lnTo>
                <a:lnTo>
                  <a:pt x="85" y="141"/>
                </a:lnTo>
                <a:lnTo>
                  <a:pt x="88" y="142"/>
                </a:lnTo>
                <a:lnTo>
                  <a:pt x="91" y="136"/>
                </a:lnTo>
                <a:lnTo>
                  <a:pt x="87" y="133"/>
                </a:lnTo>
                <a:lnTo>
                  <a:pt x="87" y="130"/>
                </a:lnTo>
                <a:lnTo>
                  <a:pt x="85" y="129"/>
                </a:lnTo>
                <a:lnTo>
                  <a:pt x="84" y="126"/>
                </a:lnTo>
                <a:lnTo>
                  <a:pt x="80" y="126"/>
                </a:lnTo>
                <a:lnTo>
                  <a:pt x="72" y="129"/>
                </a:lnTo>
                <a:lnTo>
                  <a:pt x="66" y="129"/>
                </a:lnTo>
                <a:lnTo>
                  <a:pt x="62" y="124"/>
                </a:lnTo>
                <a:lnTo>
                  <a:pt x="63" y="123"/>
                </a:lnTo>
                <a:lnTo>
                  <a:pt x="66" y="121"/>
                </a:lnTo>
                <a:lnTo>
                  <a:pt x="75" y="120"/>
                </a:lnTo>
                <a:lnTo>
                  <a:pt x="75" y="119"/>
                </a:lnTo>
                <a:lnTo>
                  <a:pt x="66" y="117"/>
                </a:lnTo>
                <a:lnTo>
                  <a:pt x="65" y="114"/>
                </a:lnTo>
                <a:lnTo>
                  <a:pt x="62" y="108"/>
                </a:lnTo>
                <a:lnTo>
                  <a:pt x="61" y="108"/>
                </a:lnTo>
                <a:lnTo>
                  <a:pt x="58" y="110"/>
                </a:lnTo>
                <a:lnTo>
                  <a:pt x="56" y="108"/>
                </a:lnTo>
                <a:lnTo>
                  <a:pt x="52" y="108"/>
                </a:lnTo>
                <a:lnTo>
                  <a:pt x="50" y="101"/>
                </a:lnTo>
                <a:lnTo>
                  <a:pt x="47" y="97"/>
                </a:lnTo>
                <a:lnTo>
                  <a:pt x="44" y="95"/>
                </a:lnTo>
                <a:lnTo>
                  <a:pt x="44" y="92"/>
                </a:lnTo>
                <a:lnTo>
                  <a:pt x="43" y="88"/>
                </a:lnTo>
                <a:lnTo>
                  <a:pt x="53" y="76"/>
                </a:lnTo>
                <a:lnTo>
                  <a:pt x="55" y="75"/>
                </a:lnTo>
                <a:lnTo>
                  <a:pt x="53" y="73"/>
                </a:lnTo>
                <a:lnTo>
                  <a:pt x="50" y="70"/>
                </a:lnTo>
                <a:lnTo>
                  <a:pt x="47" y="70"/>
                </a:lnTo>
                <a:lnTo>
                  <a:pt x="43" y="69"/>
                </a:lnTo>
                <a:lnTo>
                  <a:pt x="40" y="66"/>
                </a:lnTo>
                <a:lnTo>
                  <a:pt x="40" y="63"/>
                </a:lnTo>
                <a:lnTo>
                  <a:pt x="25" y="51"/>
                </a:lnTo>
                <a:lnTo>
                  <a:pt x="21" y="50"/>
                </a:lnTo>
                <a:lnTo>
                  <a:pt x="18" y="45"/>
                </a:lnTo>
                <a:lnTo>
                  <a:pt x="18" y="37"/>
                </a:lnTo>
                <a:lnTo>
                  <a:pt x="18" y="29"/>
                </a:lnTo>
                <a:lnTo>
                  <a:pt x="15" y="26"/>
                </a:lnTo>
                <a:lnTo>
                  <a:pt x="17" y="26"/>
                </a:lnTo>
                <a:lnTo>
                  <a:pt x="17" y="10"/>
                </a:lnTo>
                <a:lnTo>
                  <a:pt x="6" y="9"/>
                </a:lnTo>
                <a:lnTo>
                  <a:pt x="2" y="9"/>
                </a:lnTo>
                <a:lnTo>
                  <a:pt x="0" y="7"/>
                </a:lnTo>
                <a:lnTo>
                  <a:pt x="0" y="6"/>
                </a:lnTo>
                <a:lnTo>
                  <a:pt x="3" y="3"/>
                </a:lnTo>
                <a:lnTo>
                  <a:pt x="6" y="1"/>
                </a:lnTo>
                <a:lnTo>
                  <a:pt x="9" y="0"/>
                </a:lnTo>
                <a:lnTo>
                  <a:pt x="11" y="0"/>
                </a:lnTo>
                <a:lnTo>
                  <a:pt x="12" y="0"/>
                </a:lnTo>
                <a:lnTo>
                  <a:pt x="14" y="1"/>
                </a:lnTo>
                <a:lnTo>
                  <a:pt x="17" y="1"/>
                </a:lnTo>
                <a:lnTo>
                  <a:pt x="18" y="4"/>
                </a:lnTo>
                <a:lnTo>
                  <a:pt x="19" y="4"/>
                </a:lnTo>
                <a:lnTo>
                  <a:pt x="21" y="6"/>
                </a:lnTo>
                <a:lnTo>
                  <a:pt x="21" y="7"/>
                </a:lnTo>
                <a:lnTo>
                  <a:pt x="19" y="10"/>
                </a:lnTo>
                <a:lnTo>
                  <a:pt x="21" y="12"/>
                </a:lnTo>
                <a:lnTo>
                  <a:pt x="22" y="12"/>
                </a:lnTo>
                <a:lnTo>
                  <a:pt x="30" y="12"/>
                </a:lnTo>
                <a:lnTo>
                  <a:pt x="31" y="13"/>
                </a:lnTo>
                <a:lnTo>
                  <a:pt x="33" y="12"/>
                </a:lnTo>
                <a:lnTo>
                  <a:pt x="34" y="13"/>
                </a:lnTo>
                <a:lnTo>
                  <a:pt x="34" y="15"/>
                </a:lnTo>
                <a:lnTo>
                  <a:pt x="40" y="15"/>
                </a:lnTo>
                <a:lnTo>
                  <a:pt x="40" y="16"/>
                </a:lnTo>
                <a:lnTo>
                  <a:pt x="46" y="16"/>
                </a:lnTo>
                <a:lnTo>
                  <a:pt x="49" y="17"/>
                </a:lnTo>
                <a:lnTo>
                  <a:pt x="52" y="20"/>
                </a:lnTo>
                <a:lnTo>
                  <a:pt x="55" y="20"/>
                </a:lnTo>
                <a:lnTo>
                  <a:pt x="56" y="19"/>
                </a:lnTo>
                <a:lnTo>
                  <a:pt x="59" y="16"/>
                </a:lnTo>
                <a:lnTo>
                  <a:pt x="62" y="13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67" name="Freeform 262"/>
          <p:cNvSpPr>
            <a:spLocks/>
          </p:cNvSpPr>
          <p:nvPr/>
        </p:nvSpPr>
        <p:spPr bwMode="auto">
          <a:xfrm rot="21334256">
            <a:off x="17587500" y="3731366"/>
            <a:ext cx="832186" cy="818785"/>
          </a:xfrm>
          <a:custGeom>
            <a:avLst/>
            <a:gdLst>
              <a:gd name="T0" fmla="*/ 2147483647 w 270"/>
              <a:gd name="T1" fmla="*/ 2147483647 h 225"/>
              <a:gd name="T2" fmla="*/ 2147483647 w 270"/>
              <a:gd name="T3" fmla="*/ 2147483647 h 225"/>
              <a:gd name="T4" fmla="*/ 2147483647 w 270"/>
              <a:gd name="T5" fmla="*/ 2147483647 h 225"/>
              <a:gd name="T6" fmla="*/ 2147483647 w 270"/>
              <a:gd name="T7" fmla="*/ 2147483647 h 225"/>
              <a:gd name="T8" fmla="*/ 2147483647 w 270"/>
              <a:gd name="T9" fmla="*/ 2147483647 h 225"/>
              <a:gd name="T10" fmla="*/ 2147483647 w 270"/>
              <a:gd name="T11" fmla="*/ 2147483647 h 225"/>
              <a:gd name="T12" fmla="*/ 2147483647 w 270"/>
              <a:gd name="T13" fmla="*/ 2147483647 h 225"/>
              <a:gd name="T14" fmla="*/ 2147483647 w 270"/>
              <a:gd name="T15" fmla="*/ 2147483647 h 225"/>
              <a:gd name="T16" fmla="*/ 2147483647 w 270"/>
              <a:gd name="T17" fmla="*/ 2147483647 h 225"/>
              <a:gd name="T18" fmla="*/ 2147483647 w 270"/>
              <a:gd name="T19" fmla="*/ 2147483647 h 225"/>
              <a:gd name="T20" fmla="*/ 2147483647 w 270"/>
              <a:gd name="T21" fmla="*/ 2147483647 h 225"/>
              <a:gd name="T22" fmla="*/ 2147483647 w 270"/>
              <a:gd name="T23" fmla="*/ 2147483647 h 225"/>
              <a:gd name="T24" fmla="*/ 2147483647 w 270"/>
              <a:gd name="T25" fmla="*/ 2147483647 h 225"/>
              <a:gd name="T26" fmla="*/ 2147483647 w 270"/>
              <a:gd name="T27" fmla="*/ 2147483647 h 225"/>
              <a:gd name="T28" fmla="*/ 2147483647 w 270"/>
              <a:gd name="T29" fmla="*/ 2147483647 h 225"/>
              <a:gd name="T30" fmla="*/ 2147483647 w 270"/>
              <a:gd name="T31" fmla="*/ 2147483647 h 225"/>
              <a:gd name="T32" fmla="*/ 2147483647 w 270"/>
              <a:gd name="T33" fmla="*/ 2147483647 h 225"/>
              <a:gd name="T34" fmla="*/ 2147483647 w 270"/>
              <a:gd name="T35" fmla="*/ 2147483647 h 225"/>
              <a:gd name="T36" fmla="*/ 2147483647 w 270"/>
              <a:gd name="T37" fmla="*/ 2147483647 h 225"/>
              <a:gd name="T38" fmla="*/ 2147483647 w 270"/>
              <a:gd name="T39" fmla="*/ 2147483647 h 225"/>
              <a:gd name="T40" fmla="*/ 2147483647 w 270"/>
              <a:gd name="T41" fmla="*/ 2147483647 h 225"/>
              <a:gd name="T42" fmla="*/ 2147483647 w 270"/>
              <a:gd name="T43" fmla="*/ 2147483647 h 225"/>
              <a:gd name="T44" fmla="*/ 2147483647 w 270"/>
              <a:gd name="T45" fmla="*/ 2147483647 h 225"/>
              <a:gd name="T46" fmla="*/ 2147483647 w 270"/>
              <a:gd name="T47" fmla="*/ 2147483647 h 225"/>
              <a:gd name="T48" fmla="*/ 2147483647 w 270"/>
              <a:gd name="T49" fmla="*/ 2147483647 h 225"/>
              <a:gd name="T50" fmla="*/ 2147483647 w 270"/>
              <a:gd name="T51" fmla="*/ 2147483647 h 225"/>
              <a:gd name="T52" fmla="*/ 2147483647 w 270"/>
              <a:gd name="T53" fmla="*/ 2147483647 h 225"/>
              <a:gd name="T54" fmla="*/ 2147483647 w 270"/>
              <a:gd name="T55" fmla="*/ 2147483647 h 225"/>
              <a:gd name="T56" fmla="*/ 2147483647 w 270"/>
              <a:gd name="T57" fmla="*/ 2147483647 h 225"/>
              <a:gd name="T58" fmla="*/ 2147483647 w 270"/>
              <a:gd name="T59" fmla="*/ 2147483647 h 225"/>
              <a:gd name="T60" fmla="*/ 2147483647 w 270"/>
              <a:gd name="T61" fmla="*/ 2147483647 h 225"/>
              <a:gd name="T62" fmla="*/ 2147483647 w 270"/>
              <a:gd name="T63" fmla="*/ 2147483647 h 225"/>
              <a:gd name="T64" fmla="*/ 2147483647 w 270"/>
              <a:gd name="T65" fmla="*/ 2147483647 h 225"/>
              <a:gd name="T66" fmla="*/ 2147483647 w 270"/>
              <a:gd name="T67" fmla="*/ 2147483647 h 225"/>
              <a:gd name="T68" fmla="*/ 2147483647 w 270"/>
              <a:gd name="T69" fmla="*/ 2147483647 h 225"/>
              <a:gd name="T70" fmla="*/ 2147483647 w 270"/>
              <a:gd name="T71" fmla="*/ 2147483647 h 225"/>
              <a:gd name="T72" fmla="*/ 2147483647 w 270"/>
              <a:gd name="T73" fmla="*/ 2147483647 h 225"/>
              <a:gd name="T74" fmla="*/ 2147483647 w 270"/>
              <a:gd name="T75" fmla="*/ 2147483647 h 225"/>
              <a:gd name="T76" fmla="*/ 2147483647 w 270"/>
              <a:gd name="T77" fmla="*/ 2147483647 h 225"/>
              <a:gd name="T78" fmla="*/ 2147483647 w 270"/>
              <a:gd name="T79" fmla="*/ 2147483647 h 225"/>
              <a:gd name="T80" fmla="*/ 2147483647 w 270"/>
              <a:gd name="T81" fmla="*/ 2147483647 h 225"/>
              <a:gd name="T82" fmla="*/ 2147483647 w 270"/>
              <a:gd name="T83" fmla="*/ 2147483647 h 225"/>
              <a:gd name="T84" fmla="*/ 2147483647 w 270"/>
              <a:gd name="T85" fmla="*/ 2147483647 h 225"/>
              <a:gd name="T86" fmla="*/ 2147483647 w 270"/>
              <a:gd name="T87" fmla="*/ 2147483647 h 225"/>
              <a:gd name="T88" fmla="*/ 2147483647 w 270"/>
              <a:gd name="T89" fmla="*/ 2147483647 h 225"/>
              <a:gd name="T90" fmla="*/ 2147483647 w 270"/>
              <a:gd name="T91" fmla="*/ 2147483647 h 225"/>
              <a:gd name="T92" fmla="*/ 2147483647 w 270"/>
              <a:gd name="T93" fmla="*/ 2147483647 h 225"/>
              <a:gd name="T94" fmla="*/ 2147483647 w 270"/>
              <a:gd name="T95" fmla="*/ 2147483647 h 225"/>
              <a:gd name="T96" fmla="*/ 2147483647 w 270"/>
              <a:gd name="T97" fmla="*/ 2147483647 h 225"/>
              <a:gd name="T98" fmla="*/ 2147483647 w 270"/>
              <a:gd name="T99" fmla="*/ 2147483647 h 225"/>
              <a:gd name="T100" fmla="*/ 2147483647 w 270"/>
              <a:gd name="T101" fmla="*/ 2147483647 h 225"/>
              <a:gd name="T102" fmla="*/ 2147483647 w 270"/>
              <a:gd name="T103" fmla="*/ 2147483647 h 225"/>
              <a:gd name="T104" fmla="*/ 0 w 270"/>
              <a:gd name="T105" fmla="*/ 2147483647 h 225"/>
              <a:gd name="T106" fmla="*/ 2147483647 w 270"/>
              <a:gd name="T107" fmla="*/ 2147483647 h 225"/>
              <a:gd name="T108" fmla="*/ 2147483647 w 270"/>
              <a:gd name="T109" fmla="*/ 2147483647 h 225"/>
              <a:gd name="T110" fmla="*/ 2147483647 w 270"/>
              <a:gd name="T111" fmla="*/ 2147483647 h 225"/>
              <a:gd name="T112" fmla="*/ 2147483647 w 270"/>
              <a:gd name="T113" fmla="*/ 2147483647 h 225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270"/>
              <a:gd name="T172" fmla="*/ 0 h 225"/>
              <a:gd name="T173" fmla="*/ 270 w 270"/>
              <a:gd name="T174" fmla="*/ 225 h 225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270" h="225">
                <a:moveTo>
                  <a:pt x="84" y="13"/>
                </a:moveTo>
                <a:lnTo>
                  <a:pt x="87" y="14"/>
                </a:lnTo>
                <a:lnTo>
                  <a:pt x="85" y="17"/>
                </a:lnTo>
                <a:lnTo>
                  <a:pt x="98" y="25"/>
                </a:lnTo>
                <a:lnTo>
                  <a:pt x="97" y="28"/>
                </a:lnTo>
                <a:lnTo>
                  <a:pt x="103" y="32"/>
                </a:lnTo>
                <a:lnTo>
                  <a:pt x="104" y="31"/>
                </a:lnTo>
                <a:lnTo>
                  <a:pt x="107" y="32"/>
                </a:lnTo>
                <a:lnTo>
                  <a:pt x="115" y="20"/>
                </a:lnTo>
                <a:lnTo>
                  <a:pt x="116" y="19"/>
                </a:lnTo>
                <a:lnTo>
                  <a:pt x="120" y="22"/>
                </a:lnTo>
                <a:lnTo>
                  <a:pt x="125" y="17"/>
                </a:lnTo>
                <a:lnTo>
                  <a:pt x="144" y="29"/>
                </a:lnTo>
                <a:lnTo>
                  <a:pt x="138" y="39"/>
                </a:lnTo>
                <a:lnTo>
                  <a:pt x="154" y="48"/>
                </a:lnTo>
                <a:lnTo>
                  <a:pt x="161" y="35"/>
                </a:lnTo>
                <a:lnTo>
                  <a:pt x="166" y="36"/>
                </a:lnTo>
                <a:lnTo>
                  <a:pt x="164" y="39"/>
                </a:lnTo>
                <a:lnTo>
                  <a:pt x="179" y="48"/>
                </a:lnTo>
                <a:lnTo>
                  <a:pt x="176" y="51"/>
                </a:lnTo>
                <a:lnTo>
                  <a:pt x="185" y="58"/>
                </a:lnTo>
                <a:lnTo>
                  <a:pt x="188" y="56"/>
                </a:lnTo>
                <a:lnTo>
                  <a:pt x="198" y="66"/>
                </a:lnTo>
                <a:lnTo>
                  <a:pt x="195" y="69"/>
                </a:lnTo>
                <a:lnTo>
                  <a:pt x="202" y="77"/>
                </a:lnTo>
                <a:lnTo>
                  <a:pt x="207" y="73"/>
                </a:lnTo>
                <a:lnTo>
                  <a:pt x="211" y="80"/>
                </a:lnTo>
                <a:lnTo>
                  <a:pt x="214" y="79"/>
                </a:lnTo>
                <a:lnTo>
                  <a:pt x="219" y="83"/>
                </a:lnTo>
                <a:lnTo>
                  <a:pt x="192" y="105"/>
                </a:lnTo>
                <a:lnTo>
                  <a:pt x="207" y="124"/>
                </a:lnTo>
                <a:lnTo>
                  <a:pt x="211" y="123"/>
                </a:lnTo>
                <a:lnTo>
                  <a:pt x="221" y="111"/>
                </a:lnTo>
                <a:lnTo>
                  <a:pt x="226" y="116"/>
                </a:lnTo>
                <a:lnTo>
                  <a:pt x="238" y="108"/>
                </a:lnTo>
                <a:lnTo>
                  <a:pt x="242" y="113"/>
                </a:lnTo>
                <a:lnTo>
                  <a:pt x="239" y="116"/>
                </a:lnTo>
                <a:lnTo>
                  <a:pt x="241" y="117"/>
                </a:lnTo>
                <a:lnTo>
                  <a:pt x="238" y="129"/>
                </a:lnTo>
                <a:lnTo>
                  <a:pt x="239" y="132"/>
                </a:lnTo>
                <a:lnTo>
                  <a:pt x="238" y="135"/>
                </a:lnTo>
                <a:lnTo>
                  <a:pt x="236" y="136"/>
                </a:lnTo>
                <a:lnTo>
                  <a:pt x="236" y="148"/>
                </a:lnTo>
                <a:lnTo>
                  <a:pt x="239" y="154"/>
                </a:lnTo>
                <a:lnTo>
                  <a:pt x="245" y="158"/>
                </a:lnTo>
                <a:lnTo>
                  <a:pt x="246" y="161"/>
                </a:lnTo>
                <a:lnTo>
                  <a:pt x="254" y="164"/>
                </a:lnTo>
                <a:lnTo>
                  <a:pt x="255" y="170"/>
                </a:lnTo>
                <a:lnTo>
                  <a:pt x="258" y="173"/>
                </a:lnTo>
                <a:lnTo>
                  <a:pt x="265" y="176"/>
                </a:lnTo>
                <a:lnTo>
                  <a:pt x="270" y="189"/>
                </a:lnTo>
                <a:lnTo>
                  <a:pt x="255" y="196"/>
                </a:lnTo>
                <a:lnTo>
                  <a:pt x="260" y="206"/>
                </a:lnTo>
                <a:lnTo>
                  <a:pt x="264" y="203"/>
                </a:lnTo>
                <a:lnTo>
                  <a:pt x="265" y="208"/>
                </a:lnTo>
                <a:lnTo>
                  <a:pt x="261" y="211"/>
                </a:lnTo>
                <a:lnTo>
                  <a:pt x="263" y="214"/>
                </a:lnTo>
                <a:lnTo>
                  <a:pt x="258" y="215"/>
                </a:lnTo>
                <a:lnTo>
                  <a:pt x="257" y="212"/>
                </a:lnTo>
                <a:lnTo>
                  <a:pt x="254" y="214"/>
                </a:lnTo>
                <a:lnTo>
                  <a:pt x="246" y="201"/>
                </a:lnTo>
                <a:lnTo>
                  <a:pt x="235" y="205"/>
                </a:lnTo>
                <a:lnTo>
                  <a:pt x="227" y="189"/>
                </a:lnTo>
                <a:lnTo>
                  <a:pt x="205" y="198"/>
                </a:lnTo>
                <a:lnTo>
                  <a:pt x="210" y="201"/>
                </a:lnTo>
                <a:lnTo>
                  <a:pt x="211" y="203"/>
                </a:lnTo>
                <a:lnTo>
                  <a:pt x="183" y="214"/>
                </a:lnTo>
                <a:lnTo>
                  <a:pt x="182" y="208"/>
                </a:lnTo>
                <a:lnTo>
                  <a:pt x="175" y="209"/>
                </a:lnTo>
                <a:lnTo>
                  <a:pt x="173" y="214"/>
                </a:lnTo>
                <a:lnTo>
                  <a:pt x="172" y="220"/>
                </a:lnTo>
                <a:lnTo>
                  <a:pt x="170" y="224"/>
                </a:lnTo>
                <a:lnTo>
                  <a:pt x="160" y="225"/>
                </a:lnTo>
                <a:lnTo>
                  <a:pt x="160" y="223"/>
                </a:lnTo>
                <a:lnTo>
                  <a:pt x="160" y="220"/>
                </a:lnTo>
                <a:lnTo>
                  <a:pt x="158" y="218"/>
                </a:lnTo>
                <a:lnTo>
                  <a:pt x="158" y="217"/>
                </a:lnTo>
                <a:lnTo>
                  <a:pt x="157" y="214"/>
                </a:lnTo>
                <a:lnTo>
                  <a:pt x="157" y="211"/>
                </a:lnTo>
                <a:lnTo>
                  <a:pt x="156" y="206"/>
                </a:lnTo>
                <a:lnTo>
                  <a:pt x="154" y="203"/>
                </a:lnTo>
                <a:lnTo>
                  <a:pt x="154" y="201"/>
                </a:lnTo>
                <a:lnTo>
                  <a:pt x="154" y="195"/>
                </a:lnTo>
                <a:lnTo>
                  <a:pt x="154" y="189"/>
                </a:lnTo>
                <a:lnTo>
                  <a:pt x="153" y="187"/>
                </a:lnTo>
                <a:lnTo>
                  <a:pt x="153" y="186"/>
                </a:lnTo>
                <a:lnTo>
                  <a:pt x="153" y="184"/>
                </a:lnTo>
                <a:lnTo>
                  <a:pt x="153" y="183"/>
                </a:lnTo>
                <a:lnTo>
                  <a:pt x="151" y="180"/>
                </a:lnTo>
                <a:lnTo>
                  <a:pt x="150" y="179"/>
                </a:lnTo>
                <a:lnTo>
                  <a:pt x="148" y="179"/>
                </a:lnTo>
                <a:lnTo>
                  <a:pt x="148" y="177"/>
                </a:lnTo>
                <a:lnTo>
                  <a:pt x="147" y="176"/>
                </a:lnTo>
                <a:lnTo>
                  <a:pt x="145" y="174"/>
                </a:lnTo>
                <a:lnTo>
                  <a:pt x="145" y="171"/>
                </a:lnTo>
                <a:lnTo>
                  <a:pt x="144" y="165"/>
                </a:lnTo>
                <a:lnTo>
                  <a:pt x="145" y="160"/>
                </a:lnTo>
                <a:lnTo>
                  <a:pt x="144" y="157"/>
                </a:lnTo>
                <a:lnTo>
                  <a:pt x="144" y="155"/>
                </a:lnTo>
                <a:lnTo>
                  <a:pt x="142" y="154"/>
                </a:lnTo>
                <a:lnTo>
                  <a:pt x="138" y="148"/>
                </a:lnTo>
                <a:lnTo>
                  <a:pt x="135" y="143"/>
                </a:lnTo>
                <a:lnTo>
                  <a:pt x="135" y="142"/>
                </a:lnTo>
                <a:lnTo>
                  <a:pt x="132" y="139"/>
                </a:lnTo>
                <a:lnTo>
                  <a:pt x="131" y="138"/>
                </a:lnTo>
                <a:lnTo>
                  <a:pt x="131" y="129"/>
                </a:lnTo>
                <a:lnTo>
                  <a:pt x="126" y="123"/>
                </a:lnTo>
                <a:lnTo>
                  <a:pt x="125" y="121"/>
                </a:lnTo>
                <a:lnTo>
                  <a:pt x="123" y="120"/>
                </a:lnTo>
                <a:lnTo>
                  <a:pt x="122" y="119"/>
                </a:lnTo>
                <a:lnTo>
                  <a:pt x="120" y="117"/>
                </a:lnTo>
                <a:lnTo>
                  <a:pt x="117" y="116"/>
                </a:lnTo>
                <a:lnTo>
                  <a:pt x="115" y="117"/>
                </a:lnTo>
                <a:lnTo>
                  <a:pt x="113" y="116"/>
                </a:lnTo>
                <a:lnTo>
                  <a:pt x="109" y="113"/>
                </a:lnTo>
                <a:lnTo>
                  <a:pt x="107" y="110"/>
                </a:lnTo>
                <a:lnTo>
                  <a:pt x="107" y="108"/>
                </a:lnTo>
                <a:lnTo>
                  <a:pt x="106" y="107"/>
                </a:lnTo>
                <a:lnTo>
                  <a:pt x="104" y="105"/>
                </a:lnTo>
                <a:lnTo>
                  <a:pt x="100" y="102"/>
                </a:lnTo>
                <a:lnTo>
                  <a:pt x="98" y="102"/>
                </a:lnTo>
                <a:lnTo>
                  <a:pt x="98" y="99"/>
                </a:lnTo>
                <a:lnTo>
                  <a:pt x="97" y="98"/>
                </a:lnTo>
                <a:lnTo>
                  <a:pt x="98" y="95"/>
                </a:lnTo>
                <a:lnTo>
                  <a:pt x="97" y="94"/>
                </a:lnTo>
                <a:lnTo>
                  <a:pt x="97" y="92"/>
                </a:lnTo>
                <a:lnTo>
                  <a:pt x="94" y="89"/>
                </a:lnTo>
                <a:lnTo>
                  <a:pt x="93" y="89"/>
                </a:lnTo>
                <a:lnTo>
                  <a:pt x="93" y="88"/>
                </a:lnTo>
                <a:lnTo>
                  <a:pt x="93" y="86"/>
                </a:lnTo>
                <a:lnTo>
                  <a:pt x="91" y="85"/>
                </a:lnTo>
                <a:lnTo>
                  <a:pt x="88" y="85"/>
                </a:lnTo>
                <a:lnTo>
                  <a:pt x="88" y="82"/>
                </a:lnTo>
                <a:lnTo>
                  <a:pt x="87" y="82"/>
                </a:lnTo>
                <a:lnTo>
                  <a:pt x="87" y="80"/>
                </a:lnTo>
                <a:lnTo>
                  <a:pt x="84" y="80"/>
                </a:lnTo>
                <a:lnTo>
                  <a:pt x="82" y="82"/>
                </a:lnTo>
                <a:lnTo>
                  <a:pt x="81" y="80"/>
                </a:lnTo>
                <a:lnTo>
                  <a:pt x="81" y="79"/>
                </a:lnTo>
                <a:lnTo>
                  <a:pt x="81" y="76"/>
                </a:lnTo>
                <a:lnTo>
                  <a:pt x="79" y="75"/>
                </a:lnTo>
                <a:lnTo>
                  <a:pt x="78" y="75"/>
                </a:lnTo>
                <a:lnTo>
                  <a:pt x="78" y="73"/>
                </a:lnTo>
                <a:lnTo>
                  <a:pt x="78" y="72"/>
                </a:lnTo>
                <a:lnTo>
                  <a:pt x="78" y="70"/>
                </a:lnTo>
                <a:lnTo>
                  <a:pt x="76" y="70"/>
                </a:lnTo>
                <a:lnTo>
                  <a:pt x="75" y="70"/>
                </a:lnTo>
                <a:lnTo>
                  <a:pt x="73" y="70"/>
                </a:lnTo>
                <a:lnTo>
                  <a:pt x="72" y="72"/>
                </a:lnTo>
                <a:lnTo>
                  <a:pt x="71" y="72"/>
                </a:lnTo>
                <a:lnTo>
                  <a:pt x="71" y="70"/>
                </a:lnTo>
                <a:lnTo>
                  <a:pt x="71" y="69"/>
                </a:lnTo>
                <a:lnTo>
                  <a:pt x="69" y="67"/>
                </a:lnTo>
                <a:lnTo>
                  <a:pt x="68" y="67"/>
                </a:lnTo>
                <a:lnTo>
                  <a:pt x="66" y="69"/>
                </a:lnTo>
                <a:lnTo>
                  <a:pt x="65" y="69"/>
                </a:lnTo>
                <a:lnTo>
                  <a:pt x="63" y="66"/>
                </a:lnTo>
                <a:lnTo>
                  <a:pt x="62" y="64"/>
                </a:lnTo>
                <a:lnTo>
                  <a:pt x="62" y="63"/>
                </a:lnTo>
                <a:lnTo>
                  <a:pt x="62" y="61"/>
                </a:lnTo>
                <a:lnTo>
                  <a:pt x="60" y="60"/>
                </a:lnTo>
                <a:lnTo>
                  <a:pt x="59" y="60"/>
                </a:lnTo>
                <a:lnTo>
                  <a:pt x="60" y="58"/>
                </a:lnTo>
                <a:lnTo>
                  <a:pt x="62" y="58"/>
                </a:lnTo>
                <a:lnTo>
                  <a:pt x="62" y="57"/>
                </a:lnTo>
                <a:lnTo>
                  <a:pt x="62" y="56"/>
                </a:lnTo>
                <a:lnTo>
                  <a:pt x="60" y="53"/>
                </a:lnTo>
                <a:lnTo>
                  <a:pt x="60" y="51"/>
                </a:lnTo>
                <a:lnTo>
                  <a:pt x="59" y="48"/>
                </a:lnTo>
                <a:lnTo>
                  <a:pt x="57" y="48"/>
                </a:lnTo>
                <a:lnTo>
                  <a:pt x="53" y="48"/>
                </a:lnTo>
                <a:lnTo>
                  <a:pt x="50" y="51"/>
                </a:lnTo>
                <a:lnTo>
                  <a:pt x="49" y="51"/>
                </a:lnTo>
                <a:lnTo>
                  <a:pt x="49" y="50"/>
                </a:lnTo>
                <a:lnTo>
                  <a:pt x="49" y="47"/>
                </a:lnTo>
                <a:lnTo>
                  <a:pt x="47" y="45"/>
                </a:lnTo>
                <a:lnTo>
                  <a:pt x="46" y="42"/>
                </a:lnTo>
                <a:lnTo>
                  <a:pt x="44" y="42"/>
                </a:lnTo>
                <a:lnTo>
                  <a:pt x="43" y="42"/>
                </a:lnTo>
                <a:lnTo>
                  <a:pt x="41" y="42"/>
                </a:lnTo>
                <a:lnTo>
                  <a:pt x="38" y="42"/>
                </a:lnTo>
                <a:lnTo>
                  <a:pt x="34" y="41"/>
                </a:lnTo>
                <a:lnTo>
                  <a:pt x="31" y="39"/>
                </a:lnTo>
                <a:lnTo>
                  <a:pt x="30" y="38"/>
                </a:lnTo>
                <a:lnTo>
                  <a:pt x="28" y="36"/>
                </a:lnTo>
                <a:lnTo>
                  <a:pt x="27" y="36"/>
                </a:lnTo>
                <a:lnTo>
                  <a:pt x="25" y="36"/>
                </a:lnTo>
                <a:lnTo>
                  <a:pt x="24" y="39"/>
                </a:lnTo>
                <a:lnTo>
                  <a:pt x="22" y="41"/>
                </a:lnTo>
                <a:lnTo>
                  <a:pt x="21" y="41"/>
                </a:lnTo>
                <a:lnTo>
                  <a:pt x="18" y="41"/>
                </a:lnTo>
                <a:lnTo>
                  <a:pt x="16" y="42"/>
                </a:lnTo>
                <a:lnTo>
                  <a:pt x="15" y="41"/>
                </a:lnTo>
                <a:lnTo>
                  <a:pt x="13" y="41"/>
                </a:lnTo>
                <a:lnTo>
                  <a:pt x="12" y="41"/>
                </a:lnTo>
                <a:lnTo>
                  <a:pt x="10" y="41"/>
                </a:lnTo>
                <a:lnTo>
                  <a:pt x="6" y="42"/>
                </a:lnTo>
                <a:lnTo>
                  <a:pt x="3" y="42"/>
                </a:lnTo>
                <a:lnTo>
                  <a:pt x="3" y="45"/>
                </a:lnTo>
                <a:lnTo>
                  <a:pt x="2" y="45"/>
                </a:lnTo>
                <a:lnTo>
                  <a:pt x="0" y="45"/>
                </a:lnTo>
                <a:lnTo>
                  <a:pt x="6" y="34"/>
                </a:lnTo>
                <a:lnTo>
                  <a:pt x="3" y="32"/>
                </a:lnTo>
                <a:lnTo>
                  <a:pt x="15" y="13"/>
                </a:lnTo>
                <a:lnTo>
                  <a:pt x="16" y="10"/>
                </a:lnTo>
                <a:lnTo>
                  <a:pt x="19" y="12"/>
                </a:lnTo>
                <a:lnTo>
                  <a:pt x="21" y="9"/>
                </a:lnTo>
                <a:lnTo>
                  <a:pt x="31" y="13"/>
                </a:lnTo>
                <a:lnTo>
                  <a:pt x="32" y="10"/>
                </a:lnTo>
                <a:lnTo>
                  <a:pt x="47" y="17"/>
                </a:lnTo>
                <a:lnTo>
                  <a:pt x="51" y="12"/>
                </a:lnTo>
                <a:lnTo>
                  <a:pt x="49" y="9"/>
                </a:lnTo>
                <a:lnTo>
                  <a:pt x="50" y="6"/>
                </a:lnTo>
                <a:lnTo>
                  <a:pt x="53" y="7"/>
                </a:lnTo>
                <a:lnTo>
                  <a:pt x="59" y="0"/>
                </a:lnTo>
                <a:lnTo>
                  <a:pt x="63" y="3"/>
                </a:lnTo>
                <a:lnTo>
                  <a:pt x="63" y="6"/>
                </a:lnTo>
                <a:lnTo>
                  <a:pt x="82" y="16"/>
                </a:lnTo>
                <a:lnTo>
                  <a:pt x="84" y="13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68" name="Freeform 263"/>
          <p:cNvSpPr>
            <a:spLocks/>
          </p:cNvSpPr>
          <p:nvPr/>
        </p:nvSpPr>
        <p:spPr bwMode="auto">
          <a:xfrm rot="21334256">
            <a:off x="16772947" y="1308134"/>
            <a:ext cx="801925" cy="787980"/>
          </a:xfrm>
          <a:custGeom>
            <a:avLst/>
            <a:gdLst>
              <a:gd name="T0" fmla="*/ 2147483647 w 260"/>
              <a:gd name="T1" fmla="*/ 2147483647 h 216"/>
              <a:gd name="T2" fmla="*/ 2147483647 w 260"/>
              <a:gd name="T3" fmla="*/ 2147483647 h 216"/>
              <a:gd name="T4" fmla="*/ 2147483647 w 260"/>
              <a:gd name="T5" fmla="*/ 2147483647 h 216"/>
              <a:gd name="T6" fmla="*/ 2147483647 w 260"/>
              <a:gd name="T7" fmla="*/ 2147483647 h 216"/>
              <a:gd name="T8" fmla="*/ 2147483647 w 260"/>
              <a:gd name="T9" fmla="*/ 2147483647 h 216"/>
              <a:gd name="T10" fmla="*/ 2147483647 w 260"/>
              <a:gd name="T11" fmla="*/ 2147483647 h 216"/>
              <a:gd name="T12" fmla="*/ 2147483647 w 260"/>
              <a:gd name="T13" fmla="*/ 2147483647 h 216"/>
              <a:gd name="T14" fmla="*/ 2147483647 w 260"/>
              <a:gd name="T15" fmla="*/ 2147483647 h 216"/>
              <a:gd name="T16" fmla="*/ 2147483647 w 260"/>
              <a:gd name="T17" fmla="*/ 2147483647 h 216"/>
              <a:gd name="T18" fmla="*/ 2147483647 w 260"/>
              <a:gd name="T19" fmla="*/ 2147483647 h 216"/>
              <a:gd name="T20" fmla="*/ 2147483647 w 260"/>
              <a:gd name="T21" fmla="*/ 2147483647 h 216"/>
              <a:gd name="T22" fmla="*/ 2147483647 w 260"/>
              <a:gd name="T23" fmla="*/ 2147483647 h 216"/>
              <a:gd name="T24" fmla="*/ 2147483647 w 260"/>
              <a:gd name="T25" fmla="*/ 2147483647 h 216"/>
              <a:gd name="T26" fmla="*/ 2147483647 w 260"/>
              <a:gd name="T27" fmla="*/ 2147483647 h 216"/>
              <a:gd name="T28" fmla="*/ 2147483647 w 260"/>
              <a:gd name="T29" fmla="*/ 2147483647 h 216"/>
              <a:gd name="T30" fmla="*/ 2147483647 w 260"/>
              <a:gd name="T31" fmla="*/ 2147483647 h 216"/>
              <a:gd name="T32" fmla="*/ 2147483647 w 260"/>
              <a:gd name="T33" fmla="*/ 2147483647 h 216"/>
              <a:gd name="T34" fmla="*/ 2147483647 w 260"/>
              <a:gd name="T35" fmla="*/ 2147483647 h 216"/>
              <a:gd name="T36" fmla="*/ 2147483647 w 260"/>
              <a:gd name="T37" fmla="*/ 2147483647 h 216"/>
              <a:gd name="T38" fmla="*/ 2147483647 w 260"/>
              <a:gd name="T39" fmla="*/ 2147483647 h 216"/>
              <a:gd name="T40" fmla="*/ 2147483647 w 260"/>
              <a:gd name="T41" fmla="*/ 2147483647 h 216"/>
              <a:gd name="T42" fmla="*/ 2147483647 w 260"/>
              <a:gd name="T43" fmla="*/ 2147483647 h 216"/>
              <a:gd name="T44" fmla="*/ 2147483647 w 260"/>
              <a:gd name="T45" fmla="*/ 2147483647 h 216"/>
              <a:gd name="T46" fmla="*/ 2147483647 w 260"/>
              <a:gd name="T47" fmla="*/ 2147483647 h 216"/>
              <a:gd name="T48" fmla="*/ 2147483647 w 260"/>
              <a:gd name="T49" fmla="*/ 2147483647 h 216"/>
              <a:gd name="T50" fmla="*/ 2147483647 w 260"/>
              <a:gd name="T51" fmla="*/ 2147483647 h 216"/>
              <a:gd name="T52" fmla="*/ 2147483647 w 260"/>
              <a:gd name="T53" fmla="*/ 2147483647 h 216"/>
              <a:gd name="T54" fmla="*/ 0 w 260"/>
              <a:gd name="T55" fmla="*/ 2147483647 h 216"/>
              <a:gd name="T56" fmla="*/ 2147483647 w 260"/>
              <a:gd name="T57" fmla="*/ 2147483647 h 216"/>
              <a:gd name="T58" fmla="*/ 2147483647 w 260"/>
              <a:gd name="T59" fmla="*/ 2147483647 h 216"/>
              <a:gd name="T60" fmla="*/ 2147483647 w 260"/>
              <a:gd name="T61" fmla="*/ 2147483647 h 216"/>
              <a:gd name="T62" fmla="*/ 2147483647 w 260"/>
              <a:gd name="T63" fmla="*/ 2147483647 h 216"/>
              <a:gd name="T64" fmla="*/ 2147483647 w 260"/>
              <a:gd name="T65" fmla="*/ 2147483647 h 216"/>
              <a:gd name="T66" fmla="*/ 2147483647 w 260"/>
              <a:gd name="T67" fmla="*/ 2147483647 h 216"/>
              <a:gd name="T68" fmla="*/ 2147483647 w 260"/>
              <a:gd name="T69" fmla="*/ 2147483647 h 216"/>
              <a:gd name="T70" fmla="*/ 2147483647 w 260"/>
              <a:gd name="T71" fmla="*/ 2147483647 h 216"/>
              <a:gd name="T72" fmla="*/ 2147483647 w 260"/>
              <a:gd name="T73" fmla="*/ 2147483647 h 216"/>
              <a:gd name="T74" fmla="*/ 2147483647 w 260"/>
              <a:gd name="T75" fmla="*/ 2147483647 h 216"/>
              <a:gd name="T76" fmla="*/ 2147483647 w 260"/>
              <a:gd name="T77" fmla="*/ 0 h 216"/>
              <a:gd name="T78" fmla="*/ 2147483647 w 260"/>
              <a:gd name="T79" fmla="*/ 2147483647 h 216"/>
              <a:gd name="T80" fmla="*/ 2147483647 w 260"/>
              <a:gd name="T81" fmla="*/ 2147483647 h 216"/>
              <a:gd name="T82" fmla="*/ 2147483647 w 260"/>
              <a:gd name="T83" fmla="*/ 2147483647 h 216"/>
              <a:gd name="T84" fmla="*/ 2147483647 w 260"/>
              <a:gd name="T85" fmla="*/ 2147483647 h 216"/>
              <a:gd name="T86" fmla="*/ 2147483647 w 260"/>
              <a:gd name="T87" fmla="*/ 2147483647 h 216"/>
              <a:gd name="T88" fmla="*/ 2147483647 w 260"/>
              <a:gd name="T89" fmla="*/ 2147483647 h 216"/>
              <a:gd name="T90" fmla="*/ 2147483647 w 260"/>
              <a:gd name="T91" fmla="*/ 2147483647 h 216"/>
              <a:gd name="T92" fmla="*/ 2147483647 w 260"/>
              <a:gd name="T93" fmla="*/ 2147483647 h 216"/>
              <a:gd name="T94" fmla="*/ 2147483647 w 260"/>
              <a:gd name="T95" fmla="*/ 2147483647 h 216"/>
              <a:gd name="T96" fmla="*/ 2147483647 w 260"/>
              <a:gd name="T97" fmla="*/ 2147483647 h 216"/>
              <a:gd name="T98" fmla="*/ 2147483647 w 260"/>
              <a:gd name="T99" fmla="*/ 2147483647 h 216"/>
              <a:gd name="T100" fmla="*/ 2147483647 w 260"/>
              <a:gd name="T101" fmla="*/ 2147483647 h 216"/>
              <a:gd name="T102" fmla="*/ 2147483647 w 260"/>
              <a:gd name="T103" fmla="*/ 2147483647 h 216"/>
              <a:gd name="T104" fmla="*/ 2147483647 w 260"/>
              <a:gd name="T105" fmla="*/ 2147483647 h 216"/>
              <a:gd name="T106" fmla="*/ 2147483647 w 260"/>
              <a:gd name="T107" fmla="*/ 2147483647 h 216"/>
              <a:gd name="T108" fmla="*/ 2147483647 w 260"/>
              <a:gd name="T109" fmla="*/ 2147483647 h 216"/>
              <a:gd name="T110" fmla="*/ 2147483647 w 260"/>
              <a:gd name="T111" fmla="*/ 2147483647 h 216"/>
              <a:gd name="T112" fmla="*/ 2147483647 w 260"/>
              <a:gd name="T113" fmla="*/ 2147483647 h 216"/>
              <a:gd name="T114" fmla="*/ 2147483647 w 260"/>
              <a:gd name="T115" fmla="*/ 2147483647 h 216"/>
              <a:gd name="T116" fmla="*/ 2147483647 w 260"/>
              <a:gd name="T117" fmla="*/ 2147483647 h 216"/>
              <a:gd name="T118" fmla="*/ 2147483647 w 260"/>
              <a:gd name="T119" fmla="*/ 2147483647 h 21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260"/>
              <a:gd name="T181" fmla="*/ 0 h 216"/>
              <a:gd name="T182" fmla="*/ 260 w 260"/>
              <a:gd name="T183" fmla="*/ 216 h 21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260" h="216">
                <a:moveTo>
                  <a:pt x="260" y="70"/>
                </a:moveTo>
                <a:lnTo>
                  <a:pt x="260" y="71"/>
                </a:lnTo>
                <a:lnTo>
                  <a:pt x="259" y="82"/>
                </a:lnTo>
                <a:lnTo>
                  <a:pt x="258" y="85"/>
                </a:lnTo>
                <a:lnTo>
                  <a:pt x="255" y="85"/>
                </a:lnTo>
                <a:lnTo>
                  <a:pt x="255" y="86"/>
                </a:lnTo>
                <a:lnTo>
                  <a:pt x="255" y="90"/>
                </a:lnTo>
                <a:lnTo>
                  <a:pt x="252" y="90"/>
                </a:lnTo>
                <a:lnTo>
                  <a:pt x="250" y="90"/>
                </a:lnTo>
                <a:lnTo>
                  <a:pt x="249" y="90"/>
                </a:lnTo>
                <a:lnTo>
                  <a:pt x="247" y="90"/>
                </a:lnTo>
                <a:lnTo>
                  <a:pt x="244" y="89"/>
                </a:lnTo>
                <a:lnTo>
                  <a:pt x="243" y="89"/>
                </a:lnTo>
                <a:lnTo>
                  <a:pt x="243" y="95"/>
                </a:lnTo>
                <a:lnTo>
                  <a:pt x="243" y="101"/>
                </a:lnTo>
                <a:lnTo>
                  <a:pt x="241" y="107"/>
                </a:lnTo>
                <a:lnTo>
                  <a:pt x="215" y="105"/>
                </a:lnTo>
                <a:lnTo>
                  <a:pt x="214" y="127"/>
                </a:lnTo>
                <a:lnTo>
                  <a:pt x="214" y="137"/>
                </a:lnTo>
                <a:lnTo>
                  <a:pt x="208" y="137"/>
                </a:lnTo>
                <a:lnTo>
                  <a:pt x="209" y="145"/>
                </a:lnTo>
                <a:lnTo>
                  <a:pt x="195" y="143"/>
                </a:lnTo>
                <a:lnTo>
                  <a:pt x="195" y="134"/>
                </a:lnTo>
                <a:lnTo>
                  <a:pt x="165" y="133"/>
                </a:lnTo>
                <a:lnTo>
                  <a:pt x="165" y="123"/>
                </a:lnTo>
                <a:lnTo>
                  <a:pt x="142" y="121"/>
                </a:lnTo>
                <a:lnTo>
                  <a:pt x="140" y="150"/>
                </a:lnTo>
                <a:lnTo>
                  <a:pt x="142" y="150"/>
                </a:lnTo>
                <a:lnTo>
                  <a:pt x="143" y="155"/>
                </a:lnTo>
                <a:lnTo>
                  <a:pt x="149" y="158"/>
                </a:lnTo>
                <a:lnTo>
                  <a:pt x="155" y="158"/>
                </a:lnTo>
                <a:lnTo>
                  <a:pt x="156" y="159"/>
                </a:lnTo>
                <a:lnTo>
                  <a:pt x="158" y="162"/>
                </a:lnTo>
                <a:lnTo>
                  <a:pt x="159" y="164"/>
                </a:lnTo>
                <a:lnTo>
                  <a:pt x="164" y="165"/>
                </a:lnTo>
                <a:lnTo>
                  <a:pt x="167" y="165"/>
                </a:lnTo>
                <a:lnTo>
                  <a:pt x="167" y="168"/>
                </a:lnTo>
                <a:lnTo>
                  <a:pt x="170" y="170"/>
                </a:lnTo>
                <a:lnTo>
                  <a:pt x="170" y="171"/>
                </a:lnTo>
                <a:lnTo>
                  <a:pt x="173" y="172"/>
                </a:lnTo>
                <a:lnTo>
                  <a:pt x="175" y="171"/>
                </a:lnTo>
                <a:lnTo>
                  <a:pt x="177" y="172"/>
                </a:lnTo>
                <a:lnTo>
                  <a:pt x="180" y="172"/>
                </a:lnTo>
                <a:lnTo>
                  <a:pt x="181" y="175"/>
                </a:lnTo>
                <a:lnTo>
                  <a:pt x="187" y="177"/>
                </a:lnTo>
                <a:lnTo>
                  <a:pt x="180" y="190"/>
                </a:lnTo>
                <a:lnTo>
                  <a:pt x="178" y="190"/>
                </a:lnTo>
                <a:lnTo>
                  <a:pt x="177" y="190"/>
                </a:lnTo>
                <a:lnTo>
                  <a:pt x="175" y="191"/>
                </a:lnTo>
                <a:lnTo>
                  <a:pt x="174" y="194"/>
                </a:lnTo>
                <a:lnTo>
                  <a:pt x="170" y="193"/>
                </a:lnTo>
                <a:lnTo>
                  <a:pt x="167" y="191"/>
                </a:lnTo>
                <a:lnTo>
                  <a:pt x="165" y="190"/>
                </a:lnTo>
                <a:lnTo>
                  <a:pt x="161" y="193"/>
                </a:lnTo>
                <a:lnTo>
                  <a:pt x="143" y="212"/>
                </a:lnTo>
                <a:lnTo>
                  <a:pt x="134" y="206"/>
                </a:lnTo>
                <a:lnTo>
                  <a:pt x="134" y="216"/>
                </a:lnTo>
                <a:lnTo>
                  <a:pt x="121" y="215"/>
                </a:lnTo>
                <a:lnTo>
                  <a:pt x="99" y="213"/>
                </a:lnTo>
                <a:lnTo>
                  <a:pt x="99" y="211"/>
                </a:lnTo>
                <a:lnTo>
                  <a:pt x="99" y="200"/>
                </a:lnTo>
                <a:lnTo>
                  <a:pt x="96" y="196"/>
                </a:lnTo>
                <a:lnTo>
                  <a:pt x="67" y="193"/>
                </a:lnTo>
                <a:lnTo>
                  <a:pt x="70" y="149"/>
                </a:lnTo>
                <a:lnTo>
                  <a:pt x="63" y="150"/>
                </a:lnTo>
                <a:lnTo>
                  <a:pt x="51" y="150"/>
                </a:lnTo>
                <a:lnTo>
                  <a:pt x="51" y="164"/>
                </a:lnTo>
                <a:lnTo>
                  <a:pt x="48" y="162"/>
                </a:lnTo>
                <a:lnTo>
                  <a:pt x="48" y="161"/>
                </a:lnTo>
                <a:lnTo>
                  <a:pt x="42" y="159"/>
                </a:lnTo>
                <a:lnTo>
                  <a:pt x="42" y="161"/>
                </a:lnTo>
                <a:lnTo>
                  <a:pt x="25" y="161"/>
                </a:lnTo>
                <a:lnTo>
                  <a:pt x="26" y="124"/>
                </a:lnTo>
                <a:lnTo>
                  <a:pt x="22" y="124"/>
                </a:lnTo>
                <a:lnTo>
                  <a:pt x="25" y="82"/>
                </a:lnTo>
                <a:lnTo>
                  <a:pt x="22" y="82"/>
                </a:lnTo>
                <a:lnTo>
                  <a:pt x="20" y="85"/>
                </a:lnTo>
                <a:lnTo>
                  <a:pt x="19" y="86"/>
                </a:lnTo>
                <a:lnTo>
                  <a:pt x="19" y="80"/>
                </a:lnTo>
                <a:lnTo>
                  <a:pt x="20" y="54"/>
                </a:lnTo>
                <a:lnTo>
                  <a:pt x="0" y="52"/>
                </a:lnTo>
                <a:lnTo>
                  <a:pt x="0" y="49"/>
                </a:lnTo>
                <a:lnTo>
                  <a:pt x="1" y="44"/>
                </a:lnTo>
                <a:lnTo>
                  <a:pt x="3" y="41"/>
                </a:lnTo>
                <a:lnTo>
                  <a:pt x="5" y="41"/>
                </a:lnTo>
                <a:lnTo>
                  <a:pt x="11" y="42"/>
                </a:lnTo>
                <a:lnTo>
                  <a:pt x="14" y="41"/>
                </a:lnTo>
                <a:lnTo>
                  <a:pt x="16" y="30"/>
                </a:lnTo>
                <a:lnTo>
                  <a:pt x="16" y="26"/>
                </a:lnTo>
                <a:lnTo>
                  <a:pt x="16" y="11"/>
                </a:lnTo>
                <a:lnTo>
                  <a:pt x="16" y="5"/>
                </a:lnTo>
                <a:lnTo>
                  <a:pt x="20" y="5"/>
                </a:lnTo>
                <a:lnTo>
                  <a:pt x="23" y="5"/>
                </a:lnTo>
                <a:lnTo>
                  <a:pt x="27" y="7"/>
                </a:lnTo>
                <a:lnTo>
                  <a:pt x="32" y="7"/>
                </a:lnTo>
                <a:lnTo>
                  <a:pt x="35" y="7"/>
                </a:lnTo>
                <a:lnTo>
                  <a:pt x="35" y="5"/>
                </a:lnTo>
                <a:lnTo>
                  <a:pt x="36" y="4"/>
                </a:lnTo>
                <a:lnTo>
                  <a:pt x="38" y="4"/>
                </a:lnTo>
                <a:lnTo>
                  <a:pt x="41" y="4"/>
                </a:lnTo>
                <a:lnTo>
                  <a:pt x="42" y="4"/>
                </a:lnTo>
                <a:lnTo>
                  <a:pt x="45" y="4"/>
                </a:lnTo>
                <a:lnTo>
                  <a:pt x="47" y="4"/>
                </a:lnTo>
                <a:lnTo>
                  <a:pt x="51" y="2"/>
                </a:lnTo>
                <a:lnTo>
                  <a:pt x="52" y="4"/>
                </a:lnTo>
                <a:lnTo>
                  <a:pt x="57" y="5"/>
                </a:lnTo>
                <a:lnTo>
                  <a:pt x="60" y="5"/>
                </a:lnTo>
                <a:lnTo>
                  <a:pt x="61" y="5"/>
                </a:lnTo>
                <a:lnTo>
                  <a:pt x="64" y="5"/>
                </a:lnTo>
                <a:lnTo>
                  <a:pt x="67" y="4"/>
                </a:lnTo>
                <a:lnTo>
                  <a:pt x="68" y="2"/>
                </a:lnTo>
                <a:lnTo>
                  <a:pt x="70" y="0"/>
                </a:lnTo>
                <a:lnTo>
                  <a:pt x="73" y="0"/>
                </a:lnTo>
                <a:lnTo>
                  <a:pt x="76" y="1"/>
                </a:lnTo>
                <a:lnTo>
                  <a:pt x="80" y="1"/>
                </a:lnTo>
                <a:lnTo>
                  <a:pt x="82" y="1"/>
                </a:lnTo>
                <a:lnTo>
                  <a:pt x="82" y="5"/>
                </a:lnTo>
                <a:lnTo>
                  <a:pt x="83" y="5"/>
                </a:lnTo>
                <a:lnTo>
                  <a:pt x="93" y="5"/>
                </a:lnTo>
                <a:lnTo>
                  <a:pt x="105" y="7"/>
                </a:lnTo>
                <a:lnTo>
                  <a:pt x="105" y="8"/>
                </a:lnTo>
                <a:lnTo>
                  <a:pt x="105" y="13"/>
                </a:lnTo>
                <a:lnTo>
                  <a:pt x="105" y="16"/>
                </a:lnTo>
                <a:lnTo>
                  <a:pt x="110" y="16"/>
                </a:lnTo>
                <a:lnTo>
                  <a:pt x="114" y="16"/>
                </a:lnTo>
                <a:lnTo>
                  <a:pt x="117" y="16"/>
                </a:lnTo>
                <a:lnTo>
                  <a:pt x="123" y="16"/>
                </a:lnTo>
                <a:lnTo>
                  <a:pt x="133" y="16"/>
                </a:lnTo>
                <a:lnTo>
                  <a:pt x="136" y="16"/>
                </a:lnTo>
                <a:lnTo>
                  <a:pt x="145" y="16"/>
                </a:lnTo>
                <a:lnTo>
                  <a:pt x="146" y="14"/>
                </a:lnTo>
                <a:lnTo>
                  <a:pt x="146" y="16"/>
                </a:lnTo>
                <a:lnTo>
                  <a:pt x="148" y="16"/>
                </a:lnTo>
                <a:lnTo>
                  <a:pt x="149" y="16"/>
                </a:lnTo>
                <a:lnTo>
                  <a:pt x="151" y="16"/>
                </a:lnTo>
                <a:lnTo>
                  <a:pt x="152" y="16"/>
                </a:lnTo>
                <a:lnTo>
                  <a:pt x="153" y="17"/>
                </a:lnTo>
                <a:lnTo>
                  <a:pt x="158" y="16"/>
                </a:lnTo>
                <a:lnTo>
                  <a:pt x="159" y="19"/>
                </a:lnTo>
                <a:lnTo>
                  <a:pt x="164" y="20"/>
                </a:lnTo>
                <a:lnTo>
                  <a:pt x="170" y="20"/>
                </a:lnTo>
                <a:lnTo>
                  <a:pt x="183" y="20"/>
                </a:lnTo>
                <a:lnTo>
                  <a:pt x="183" y="22"/>
                </a:lnTo>
                <a:lnTo>
                  <a:pt x="183" y="26"/>
                </a:lnTo>
                <a:lnTo>
                  <a:pt x="183" y="27"/>
                </a:lnTo>
                <a:lnTo>
                  <a:pt x="189" y="27"/>
                </a:lnTo>
                <a:lnTo>
                  <a:pt x="192" y="27"/>
                </a:lnTo>
                <a:lnTo>
                  <a:pt x="197" y="27"/>
                </a:lnTo>
                <a:lnTo>
                  <a:pt x="208" y="29"/>
                </a:lnTo>
                <a:lnTo>
                  <a:pt x="215" y="29"/>
                </a:lnTo>
                <a:lnTo>
                  <a:pt x="221" y="30"/>
                </a:lnTo>
                <a:lnTo>
                  <a:pt x="230" y="30"/>
                </a:lnTo>
                <a:lnTo>
                  <a:pt x="237" y="32"/>
                </a:lnTo>
                <a:lnTo>
                  <a:pt x="241" y="32"/>
                </a:lnTo>
                <a:lnTo>
                  <a:pt x="246" y="32"/>
                </a:lnTo>
                <a:lnTo>
                  <a:pt x="247" y="32"/>
                </a:lnTo>
                <a:lnTo>
                  <a:pt x="247" y="39"/>
                </a:lnTo>
                <a:lnTo>
                  <a:pt x="247" y="42"/>
                </a:lnTo>
                <a:lnTo>
                  <a:pt x="247" y="45"/>
                </a:lnTo>
                <a:lnTo>
                  <a:pt x="250" y="44"/>
                </a:lnTo>
                <a:lnTo>
                  <a:pt x="252" y="44"/>
                </a:lnTo>
                <a:lnTo>
                  <a:pt x="252" y="46"/>
                </a:lnTo>
                <a:lnTo>
                  <a:pt x="252" y="48"/>
                </a:lnTo>
                <a:lnTo>
                  <a:pt x="253" y="49"/>
                </a:lnTo>
                <a:lnTo>
                  <a:pt x="255" y="49"/>
                </a:lnTo>
                <a:lnTo>
                  <a:pt x="256" y="49"/>
                </a:lnTo>
                <a:lnTo>
                  <a:pt x="259" y="49"/>
                </a:lnTo>
                <a:lnTo>
                  <a:pt x="259" y="51"/>
                </a:lnTo>
                <a:lnTo>
                  <a:pt x="260" y="51"/>
                </a:lnTo>
                <a:lnTo>
                  <a:pt x="260" y="55"/>
                </a:lnTo>
                <a:lnTo>
                  <a:pt x="260" y="61"/>
                </a:lnTo>
                <a:lnTo>
                  <a:pt x="260" y="7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69" name="Freeform 264"/>
          <p:cNvSpPr>
            <a:spLocks noEditPoints="1"/>
          </p:cNvSpPr>
          <p:nvPr/>
        </p:nvSpPr>
        <p:spPr bwMode="auto">
          <a:xfrm rot="21334256">
            <a:off x="18135749" y="4379624"/>
            <a:ext cx="496560" cy="1091173"/>
          </a:xfrm>
          <a:custGeom>
            <a:avLst/>
            <a:gdLst>
              <a:gd name="T0" fmla="*/ 2147483647 w 161"/>
              <a:gd name="T1" fmla="*/ 2147483647 h 300"/>
              <a:gd name="T2" fmla="*/ 2147483647 w 161"/>
              <a:gd name="T3" fmla="*/ 0 h 300"/>
              <a:gd name="T4" fmla="*/ 2147483647 w 161"/>
              <a:gd name="T5" fmla="*/ 2147483647 h 300"/>
              <a:gd name="T6" fmla="*/ 2147483647 w 161"/>
              <a:gd name="T7" fmla="*/ 2147483647 h 300"/>
              <a:gd name="T8" fmla="*/ 2147483647 w 161"/>
              <a:gd name="T9" fmla="*/ 2147483647 h 300"/>
              <a:gd name="T10" fmla="*/ 2147483647 w 161"/>
              <a:gd name="T11" fmla="*/ 2147483647 h 300"/>
              <a:gd name="T12" fmla="*/ 2147483647 w 161"/>
              <a:gd name="T13" fmla="*/ 2147483647 h 300"/>
              <a:gd name="T14" fmla="*/ 2147483647 w 161"/>
              <a:gd name="T15" fmla="*/ 2147483647 h 300"/>
              <a:gd name="T16" fmla="*/ 2147483647 w 161"/>
              <a:gd name="T17" fmla="*/ 2147483647 h 300"/>
              <a:gd name="T18" fmla="*/ 2147483647 w 161"/>
              <a:gd name="T19" fmla="*/ 2147483647 h 300"/>
              <a:gd name="T20" fmla="*/ 2147483647 w 161"/>
              <a:gd name="T21" fmla="*/ 2147483647 h 300"/>
              <a:gd name="T22" fmla="*/ 2147483647 w 161"/>
              <a:gd name="T23" fmla="*/ 2147483647 h 300"/>
              <a:gd name="T24" fmla="*/ 2147483647 w 161"/>
              <a:gd name="T25" fmla="*/ 2147483647 h 300"/>
              <a:gd name="T26" fmla="*/ 2147483647 w 161"/>
              <a:gd name="T27" fmla="*/ 2147483647 h 300"/>
              <a:gd name="T28" fmla="*/ 2147483647 w 161"/>
              <a:gd name="T29" fmla="*/ 2147483647 h 300"/>
              <a:gd name="T30" fmla="*/ 2147483647 w 161"/>
              <a:gd name="T31" fmla="*/ 2147483647 h 300"/>
              <a:gd name="T32" fmla="*/ 2147483647 w 161"/>
              <a:gd name="T33" fmla="*/ 2147483647 h 300"/>
              <a:gd name="T34" fmla="*/ 2147483647 w 161"/>
              <a:gd name="T35" fmla="*/ 2147483647 h 300"/>
              <a:gd name="T36" fmla="*/ 2147483647 w 161"/>
              <a:gd name="T37" fmla="*/ 2147483647 h 300"/>
              <a:gd name="T38" fmla="*/ 2147483647 w 161"/>
              <a:gd name="T39" fmla="*/ 2147483647 h 300"/>
              <a:gd name="T40" fmla="*/ 2147483647 w 161"/>
              <a:gd name="T41" fmla="*/ 2147483647 h 300"/>
              <a:gd name="T42" fmla="*/ 2147483647 w 161"/>
              <a:gd name="T43" fmla="*/ 2147483647 h 300"/>
              <a:gd name="T44" fmla="*/ 2147483647 w 161"/>
              <a:gd name="T45" fmla="*/ 2147483647 h 300"/>
              <a:gd name="T46" fmla="*/ 2147483647 w 161"/>
              <a:gd name="T47" fmla="*/ 2147483647 h 300"/>
              <a:gd name="T48" fmla="*/ 2147483647 w 161"/>
              <a:gd name="T49" fmla="*/ 2147483647 h 300"/>
              <a:gd name="T50" fmla="*/ 2147483647 w 161"/>
              <a:gd name="T51" fmla="*/ 2147483647 h 300"/>
              <a:gd name="T52" fmla="*/ 2147483647 w 161"/>
              <a:gd name="T53" fmla="*/ 2147483647 h 300"/>
              <a:gd name="T54" fmla="*/ 2147483647 w 161"/>
              <a:gd name="T55" fmla="*/ 2147483647 h 300"/>
              <a:gd name="T56" fmla="*/ 2147483647 w 161"/>
              <a:gd name="T57" fmla="*/ 2147483647 h 300"/>
              <a:gd name="T58" fmla="*/ 2147483647 w 161"/>
              <a:gd name="T59" fmla="*/ 2147483647 h 300"/>
              <a:gd name="T60" fmla="*/ 2147483647 w 161"/>
              <a:gd name="T61" fmla="*/ 2147483647 h 300"/>
              <a:gd name="T62" fmla="*/ 2147483647 w 161"/>
              <a:gd name="T63" fmla="*/ 2147483647 h 300"/>
              <a:gd name="T64" fmla="*/ 2147483647 w 161"/>
              <a:gd name="T65" fmla="*/ 2147483647 h 300"/>
              <a:gd name="T66" fmla="*/ 2147483647 w 161"/>
              <a:gd name="T67" fmla="*/ 2147483647 h 300"/>
              <a:gd name="T68" fmla="*/ 2147483647 w 161"/>
              <a:gd name="T69" fmla="*/ 2147483647 h 300"/>
              <a:gd name="T70" fmla="*/ 2147483647 w 161"/>
              <a:gd name="T71" fmla="*/ 2147483647 h 300"/>
              <a:gd name="T72" fmla="*/ 2147483647 w 161"/>
              <a:gd name="T73" fmla="*/ 2147483647 h 300"/>
              <a:gd name="T74" fmla="*/ 2147483647 w 161"/>
              <a:gd name="T75" fmla="*/ 2147483647 h 300"/>
              <a:gd name="T76" fmla="*/ 2147483647 w 161"/>
              <a:gd name="T77" fmla="*/ 2147483647 h 300"/>
              <a:gd name="T78" fmla="*/ 2147483647 w 161"/>
              <a:gd name="T79" fmla="*/ 2147483647 h 300"/>
              <a:gd name="T80" fmla="*/ 2147483647 w 161"/>
              <a:gd name="T81" fmla="*/ 2147483647 h 300"/>
              <a:gd name="T82" fmla="*/ 2147483647 w 161"/>
              <a:gd name="T83" fmla="*/ 2147483647 h 300"/>
              <a:gd name="T84" fmla="*/ 2147483647 w 161"/>
              <a:gd name="T85" fmla="*/ 2147483647 h 300"/>
              <a:gd name="T86" fmla="*/ 2147483647 w 161"/>
              <a:gd name="T87" fmla="*/ 2147483647 h 300"/>
              <a:gd name="T88" fmla="*/ 2147483647 w 161"/>
              <a:gd name="T89" fmla="*/ 2147483647 h 300"/>
              <a:gd name="T90" fmla="*/ 2147483647 w 161"/>
              <a:gd name="T91" fmla="*/ 2147483647 h 300"/>
              <a:gd name="T92" fmla="*/ 2147483647 w 161"/>
              <a:gd name="T93" fmla="*/ 2147483647 h 300"/>
              <a:gd name="T94" fmla="*/ 2147483647 w 161"/>
              <a:gd name="T95" fmla="*/ 2147483647 h 300"/>
              <a:gd name="T96" fmla="*/ 2147483647 w 161"/>
              <a:gd name="T97" fmla="*/ 2147483647 h 300"/>
              <a:gd name="T98" fmla="*/ 2147483647 w 161"/>
              <a:gd name="T99" fmla="*/ 2147483647 h 300"/>
              <a:gd name="T100" fmla="*/ 2147483647 w 161"/>
              <a:gd name="T101" fmla="*/ 2147483647 h 300"/>
              <a:gd name="T102" fmla="*/ 2147483647 w 161"/>
              <a:gd name="T103" fmla="*/ 2147483647 h 300"/>
              <a:gd name="T104" fmla="*/ 2147483647 w 161"/>
              <a:gd name="T105" fmla="*/ 2147483647 h 300"/>
              <a:gd name="T106" fmla="*/ 0 w 161"/>
              <a:gd name="T107" fmla="*/ 2147483647 h 300"/>
              <a:gd name="T108" fmla="*/ 2147483647 w 161"/>
              <a:gd name="T109" fmla="*/ 2147483647 h 300"/>
              <a:gd name="T110" fmla="*/ 2147483647 w 161"/>
              <a:gd name="T111" fmla="*/ 2147483647 h 300"/>
              <a:gd name="T112" fmla="*/ 2147483647 w 161"/>
              <a:gd name="T113" fmla="*/ 2147483647 h 300"/>
              <a:gd name="T114" fmla="*/ 2147483647 w 161"/>
              <a:gd name="T115" fmla="*/ 2147483647 h 300"/>
              <a:gd name="T116" fmla="*/ 2147483647 w 161"/>
              <a:gd name="T117" fmla="*/ 2147483647 h 300"/>
              <a:gd name="T118" fmla="*/ 2147483647 w 161"/>
              <a:gd name="T119" fmla="*/ 2147483647 h 300"/>
              <a:gd name="T120" fmla="*/ 2147483647 w 161"/>
              <a:gd name="T121" fmla="*/ 2147483647 h 300"/>
              <a:gd name="T122" fmla="*/ 2147483647 w 161"/>
              <a:gd name="T123" fmla="*/ 2147483647 h 300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161"/>
              <a:gd name="T187" fmla="*/ 0 h 300"/>
              <a:gd name="T188" fmla="*/ 161 w 161"/>
              <a:gd name="T189" fmla="*/ 300 h 300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161" h="300">
                <a:moveTo>
                  <a:pt x="22" y="19"/>
                </a:moveTo>
                <a:lnTo>
                  <a:pt x="23" y="25"/>
                </a:lnTo>
                <a:lnTo>
                  <a:pt x="51" y="14"/>
                </a:lnTo>
                <a:lnTo>
                  <a:pt x="50" y="12"/>
                </a:lnTo>
                <a:lnTo>
                  <a:pt x="45" y="9"/>
                </a:lnTo>
                <a:lnTo>
                  <a:pt x="67" y="0"/>
                </a:lnTo>
                <a:lnTo>
                  <a:pt x="75" y="16"/>
                </a:lnTo>
                <a:lnTo>
                  <a:pt x="86" y="12"/>
                </a:lnTo>
                <a:lnTo>
                  <a:pt x="94" y="25"/>
                </a:lnTo>
                <a:lnTo>
                  <a:pt x="97" y="23"/>
                </a:lnTo>
                <a:lnTo>
                  <a:pt x="98" y="26"/>
                </a:lnTo>
                <a:lnTo>
                  <a:pt x="103" y="25"/>
                </a:lnTo>
                <a:lnTo>
                  <a:pt x="108" y="22"/>
                </a:lnTo>
                <a:lnTo>
                  <a:pt x="110" y="23"/>
                </a:lnTo>
                <a:lnTo>
                  <a:pt x="114" y="31"/>
                </a:lnTo>
                <a:lnTo>
                  <a:pt x="116" y="38"/>
                </a:lnTo>
                <a:lnTo>
                  <a:pt x="117" y="45"/>
                </a:lnTo>
                <a:lnTo>
                  <a:pt x="123" y="42"/>
                </a:lnTo>
                <a:lnTo>
                  <a:pt x="135" y="56"/>
                </a:lnTo>
                <a:lnTo>
                  <a:pt x="132" y="58"/>
                </a:lnTo>
                <a:lnTo>
                  <a:pt x="141" y="66"/>
                </a:lnTo>
                <a:lnTo>
                  <a:pt x="148" y="67"/>
                </a:lnTo>
                <a:lnTo>
                  <a:pt x="155" y="73"/>
                </a:lnTo>
                <a:lnTo>
                  <a:pt x="139" y="88"/>
                </a:lnTo>
                <a:lnTo>
                  <a:pt x="145" y="97"/>
                </a:lnTo>
                <a:lnTo>
                  <a:pt x="148" y="95"/>
                </a:lnTo>
                <a:lnTo>
                  <a:pt x="161" y="113"/>
                </a:lnTo>
                <a:lnTo>
                  <a:pt x="148" y="126"/>
                </a:lnTo>
                <a:lnTo>
                  <a:pt x="149" y="129"/>
                </a:lnTo>
                <a:lnTo>
                  <a:pt x="148" y="132"/>
                </a:lnTo>
                <a:lnTo>
                  <a:pt x="157" y="141"/>
                </a:lnTo>
                <a:lnTo>
                  <a:pt x="151" y="141"/>
                </a:lnTo>
                <a:lnTo>
                  <a:pt x="157" y="158"/>
                </a:lnTo>
                <a:lnTo>
                  <a:pt x="151" y="162"/>
                </a:lnTo>
                <a:lnTo>
                  <a:pt x="152" y="165"/>
                </a:lnTo>
                <a:lnTo>
                  <a:pt x="147" y="170"/>
                </a:lnTo>
                <a:lnTo>
                  <a:pt x="148" y="177"/>
                </a:lnTo>
                <a:lnTo>
                  <a:pt x="145" y="182"/>
                </a:lnTo>
                <a:lnTo>
                  <a:pt x="142" y="192"/>
                </a:lnTo>
                <a:lnTo>
                  <a:pt x="138" y="193"/>
                </a:lnTo>
                <a:lnTo>
                  <a:pt x="132" y="189"/>
                </a:lnTo>
                <a:lnTo>
                  <a:pt x="111" y="199"/>
                </a:lnTo>
                <a:lnTo>
                  <a:pt x="111" y="205"/>
                </a:lnTo>
                <a:lnTo>
                  <a:pt x="113" y="208"/>
                </a:lnTo>
                <a:lnTo>
                  <a:pt x="114" y="211"/>
                </a:lnTo>
                <a:lnTo>
                  <a:pt x="119" y="212"/>
                </a:lnTo>
                <a:lnTo>
                  <a:pt x="123" y="217"/>
                </a:lnTo>
                <a:lnTo>
                  <a:pt x="122" y="230"/>
                </a:lnTo>
                <a:lnTo>
                  <a:pt x="126" y="240"/>
                </a:lnTo>
                <a:lnTo>
                  <a:pt x="130" y="243"/>
                </a:lnTo>
                <a:lnTo>
                  <a:pt x="132" y="258"/>
                </a:lnTo>
                <a:lnTo>
                  <a:pt x="138" y="269"/>
                </a:lnTo>
                <a:lnTo>
                  <a:pt x="141" y="268"/>
                </a:lnTo>
                <a:lnTo>
                  <a:pt x="144" y="268"/>
                </a:lnTo>
                <a:lnTo>
                  <a:pt x="144" y="267"/>
                </a:lnTo>
                <a:lnTo>
                  <a:pt x="145" y="268"/>
                </a:lnTo>
                <a:lnTo>
                  <a:pt x="148" y="265"/>
                </a:lnTo>
                <a:lnTo>
                  <a:pt x="148" y="267"/>
                </a:lnTo>
                <a:lnTo>
                  <a:pt x="148" y="268"/>
                </a:lnTo>
                <a:lnTo>
                  <a:pt x="152" y="269"/>
                </a:lnTo>
                <a:lnTo>
                  <a:pt x="155" y="272"/>
                </a:lnTo>
                <a:lnTo>
                  <a:pt x="154" y="274"/>
                </a:lnTo>
                <a:lnTo>
                  <a:pt x="149" y="272"/>
                </a:lnTo>
                <a:lnTo>
                  <a:pt x="147" y="274"/>
                </a:lnTo>
                <a:lnTo>
                  <a:pt x="149" y="277"/>
                </a:lnTo>
                <a:lnTo>
                  <a:pt x="147" y="278"/>
                </a:lnTo>
                <a:lnTo>
                  <a:pt x="144" y="277"/>
                </a:lnTo>
                <a:lnTo>
                  <a:pt x="139" y="277"/>
                </a:lnTo>
                <a:lnTo>
                  <a:pt x="136" y="284"/>
                </a:lnTo>
                <a:lnTo>
                  <a:pt x="135" y="283"/>
                </a:lnTo>
                <a:lnTo>
                  <a:pt x="132" y="283"/>
                </a:lnTo>
                <a:lnTo>
                  <a:pt x="130" y="283"/>
                </a:lnTo>
                <a:lnTo>
                  <a:pt x="129" y="284"/>
                </a:lnTo>
                <a:lnTo>
                  <a:pt x="129" y="286"/>
                </a:lnTo>
                <a:lnTo>
                  <a:pt x="129" y="290"/>
                </a:lnTo>
                <a:lnTo>
                  <a:pt x="127" y="290"/>
                </a:lnTo>
                <a:lnTo>
                  <a:pt x="125" y="291"/>
                </a:lnTo>
                <a:lnTo>
                  <a:pt x="110" y="287"/>
                </a:lnTo>
                <a:lnTo>
                  <a:pt x="107" y="286"/>
                </a:lnTo>
                <a:lnTo>
                  <a:pt x="105" y="284"/>
                </a:lnTo>
                <a:lnTo>
                  <a:pt x="103" y="284"/>
                </a:lnTo>
                <a:lnTo>
                  <a:pt x="101" y="287"/>
                </a:lnTo>
                <a:lnTo>
                  <a:pt x="100" y="286"/>
                </a:lnTo>
                <a:lnTo>
                  <a:pt x="98" y="286"/>
                </a:lnTo>
                <a:lnTo>
                  <a:pt x="91" y="280"/>
                </a:lnTo>
                <a:lnTo>
                  <a:pt x="83" y="275"/>
                </a:lnTo>
                <a:lnTo>
                  <a:pt x="81" y="272"/>
                </a:lnTo>
                <a:lnTo>
                  <a:pt x="76" y="271"/>
                </a:lnTo>
                <a:lnTo>
                  <a:pt x="73" y="271"/>
                </a:lnTo>
                <a:lnTo>
                  <a:pt x="70" y="269"/>
                </a:lnTo>
                <a:lnTo>
                  <a:pt x="69" y="271"/>
                </a:lnTo>
                <a:lnTo>
                  <a:pt x="67" y="252"/>
                </a:lnTo>
                <a:lnTo>
                  <a:pt x="64" y="247"/>
                </a:lnTo>
                <a:lnTo>
                  <a:pt x="59" y="245"/>
                </a:lnTo>
                <a:lnTo>
                  <a:pt x="56" y="242"/>
                </a:lnTo>
                <a:lnTo>
                  <a:pt x="56" y="239"/>
                </a:lnTo>
                <a:lnTo>
                  <a:pt x="57" y="224"/>
                </a:lnTo>
                <a:lnTo>
                  <a:pt x="60" y="220"/>
                </a:lnTo>
                <a:lnTo>
                  <a:pt x="61" y="214"/>
                </a:lnTo>
                <a:lnTo>
                  <a:pt x="63" y="209"/>
                </a:lnTo>
                <a:lnTo>
                  <a:pt x="63" y="208"/>
                </a:lnTo>
                <a:lnTo>
                  <a:pt x="61" y="205"/>
                </a:lnTo>
                <a:lnTo>
                  <a:pt x="60" y="202"/>
                </a:lnTo>
                <a:lnTo>
                  <a:pt x="59" y="201"/>
                </a:lnTo>
                <a:lnTo>
                  <a:pt x="53" y="196"/>
                </a:lnTo>
                <a:lnTo>
                  <a:pt x="51" y="190"/>
                </a:lnTo>
                <a:lnTo>
                  <a:pt x="51" y="189"/>
                </a:lnTo>
                <a:lnTo>
                  <a:pt x="51" y="186"/>
                </a:lnTo>
                <a:lnTo>
                  <a:pt x="51" y="184"/>
                </a:lnTo>
                <a:lnTo>
                  <a:pt x="50" y="183"/>
                </a:lnTo>
                <a:lnTo>
                  <a:pt x="50" y="180"/>
                </a:lnTo>
                <a:lnTo>
                  <a:pt x="50" y="176"/>
                </a:lnTo>
                <a:lnTo>
                  <a:pt x="48" y="173"/>
                </a:lnTo>
                <a:lnTo>
                  <a:pt x="47" y="171"/>
                </a:lnTo>
                <a:lnTo>
                  <a:pt x="42" y="165"/>
                </a:lnTo>
                <a:lnTo>
                  <a:pt x="42" y="164"/>
                </a:lnTo>
                <a:lnTo>
                  <a:pt x="40" y="157"/>
                </a:lnTo>
                <a:lnTo>
                  <a:pt x="40" y="155"/>
                </a:lnTo>
                <a:lnTo>
                  <a:pt x="38" y="154"/>
                </a:lnTo>
                <a:lnTo>
                  <a:pt x="38" y="152"/>
                </a:lnTo>
                <a:lnTo>
                  <a:pt x="37" y="152"/>
                </a:lnTo>
                <a:lnTo>
                  <a:pt x="37" y="151"/>
                </a:lnTo>
                <a:lnTo>
                  <a:pt x="32" y="142"/>
                </a:lnTo>
                <a:lnTo>
                  <a:pt x="31" y="141"/>
                </a:lnTo>
                <a:lnTo>
                  <a:pt x="29" y="139"/>
                </a:lnTo>
                <a:lnTo>
                  <a:pt x="31" y="136"/>
                </a:lnTo>
                <a:lnTo>
                  <a:pt x="29" y="135"/>
                </a:lnTo>
                <a:lnTo>
                  <a:pt x="29" y="132"/>
                </a:lnTo>
                <a:lnTo>
                  <a:pt x="28" y="130"/>
                </a:lnTo>
                <a:lnTo>
                  <a:pt x="28" y="129"/>
                </a:lnTo>
                <a:lnTo>
                  <a:pt x="28" y="126"/>
                </a:lnTo>
                <a:lnTo>
                  <a:pt x="29" y="124"/>
                </a:lnTo>
                <a:lnTo>
                  <a:pt x="26" y="116"/>
                </a:lnTo>
                <a:lnTo>
                  <a:pt x="25" y="113"/>
                </a:lnTo>
                <a:lnTo>
                  <a:pt x="25" y="111"/>
                </a:lnTo>
                <a:lnTo>
                  <a:pt x="22" y="108"/>
                </a:lnTo>
                <a:lnTo>
                  <a:pt x="19" y="102"/>
                </a:lnTo>
                <a:lnTo>
                  <a:pt x="19" y="101"/>
                </a:lnTo>
                <a:lnTo>
                  <a:pt x="19" y="98"/>
                </a:lnTo>
                <a:lnTo>
                  <a:pt x="19" y="97"/>
                </a:lnTo>
                <a:lnTo>
                  <a:pt x="19" y="89"/>
                </a:lnTo>
                <a:lnTo>
                  <a:pt x="20" y="83"/>
                </a:lnTo>
                <a:lnTo>
                  <a:pt x="22" y="78"/>
                </a:lnTo>
                <a:lnTo>
                  <a:pt x="20" y="75"/>
                </a:lnTo>
                <a:lnTo>
                  <a:pt x="19" y="73"/>
                </a:lnTo>
                <a:lnTo>
                  <a:pt x="19" y="72"/>
                </a:lnTo>
                <a:lnTo>
                  <a:pt x="19" y="69"/>
                </a:lnTo>
                <a:lnTo>
                  <a:pt x="19" y="67"/>
                </a:lnTo>
                <a:lnTo>
                  <a:pt x="18" y="64"/>
                </a:lnTo>
                <a:lnTo>
                  <a:pt x="15" y="61"/>
                </a:lnTo>
                <a:lnTo>
                  <a:pt x="13" y="60"/>
                </a:lnTo>
                <a:lnTo>
                  <a:pt x="12" y="58"/>
                </a:lnTo>
                <a:lnTo>
                  <a:pt x="10" y="58"/>
                </a:lnTo>
                <a:lnTo>
                  <a:pt x="10" y="53"/>
                </a:lnTo>
                <a:lnTo>
                  <a:pt x="7" y="48"/>
                </a:lnTo>
                <a:lnTo>
                  <a:pt x="4" y="45"/>
                </a:lnTo>
                <a:lnTo>
                  <a:pt x="4" y="44"/>
                </a:lnTo>
                <a:lnTo>
                  <a:pt x="1" y="39"/>
                </a:lnTo>
                <a:lnTo>
                  <a:pt x="0" y="38"/>
                </a:lnTo>
                <a:lnTo>
                  <a:pt x="0" y="36"/>
                </a:lnTo>
                <a:lnTo>
                  <a:pt x="10" y="35"/>
                </a:lnTo>
                <a:lnTo>
                  <a:pt x="12" y="31"/>
                </a:lnTo>
                <a:lnTo>
                  <a:pt x="13" y="25"/>
                </a:lnTo>
                <a:lnTo>
                  <a:pt x="15" y="20"/>
                </a:lnTo>
                <a:lnTo>
                  <a:pt x="22" y="19"/>
                </a:lnTo>
                <a:close/>
                <a:moveTo>
                  <a:pt x="141" y="290"/>
                </a:moveTo>
                <a:lnTo>
                  <a:pt x="147" y="291"/>
                </a:lnTo>
                <a:lnTo>
                  <a:pt x="148" y="289"/>
                </a:lnTo>
                <a:lnTo>
                  <a:pt x="151" y="289"/>
                </a:lnTo>
                <a:lnTo>
                  <a:pt x="152" y="290"/>
                </a:lnTo>
                <a:lnTo>
                  <a:pt x="152" y="293"/>
                </a:lnTo>
                <a:lnTo>
                  <a:pt x="155" y="294"/>
                </a:lnTo>
                <a:lnTo>
                  <a:pt x="160" y="296"/>
                </a:lnTo>
                <a:lnTo>
                  <a:pt x="157" y="297"/>
                </a:lnTo>
                <a:lnTo>
                  <a:pt x="155" y="299"/>
                </a:lnTo>
                <a:lnTo>
                  <a:pt x="152" y="299"/>
                </a:lnTo>
                <a:lnTo>
                  <a:pt x="148" y="299"/>
                </a:lnTo>
                <a:lnTo>
                  <a:pt x="145" y="299"/>
                </a:lnTo>
                <a:lnTo>
                  <a:pt x="142" y="300"/>
                </a:lnTo>
                <a:lnTo>
                  <a:pt x="142" y="297"/>
                </a:lnTo>
                <a:lnTo>
                  <a:pt x="142" y="294"/>
                </a:lnTo>
                <a:lnTo>
                  <a:pt x="142" y="293"/>
                </a:lnTo>
                <a:lnTo>
                  <a:pt x="141" y="291"/>
                </a:lnTo>
                <a:lnTo>
                  <a:pt x="141" y="29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/>
          </a:p>
        </p:txBody>
      </p:sp>
      <p:sp>
        <p:nvSpPr>
          <p:cNvPr id="270" name="Freeform 265"/>
          <p:cNvSpPr>
            <a:spLocks noEditPoints="1"/>
          </p:cNvSpPr>
          <p:nvPr/>
        </p:nvSpPr>
        <p:spPr bwMode="auto">
          <a:xfrm rot="21334256">
            <a:off x="16644124" y="1874361"/>
            <a:ext cx="606601" cy="702048"/>
          </a:xfrm>
          <a:custGeom>
            <a:avLst/>
            <a:gdLst>
              <a:gd name="T0" fmla="*/ 2147483647 w 196"/>
              <a:gd name="T1" fmla="*/ 2147483647 h 193"/>
              <a:gd name="T2" fmla="*/ 2147483647 w 196"/>
              <a:gd name="T3" fmla="*/ 2147483647 h 193"/>
              <a:gd name="T4" fmla="*/ 2147483647 w 196"/>
              <a:gd name="T5" fmla="*/ 2147483647 h 193"/>
              <a:gd name="T6" fmla="*/ 2147483647 w 196"/>
              <a:gd name="T7" fmla="*/ 2147483647 h 193"/>
              <a:gd name="T8" fmla="*/ 2147483647 w 196"/>
              <a:gd name="T9" fmla="*/ 2147483647 h 193"/>
              <a:gd name="T10" fmla="*/ 2147483647 w 196"/>
              <a:gd name="T11" fmla="*/ 2147483647 h 193"/>
              <a:gd name="T12" fmla="*/ 2147483647 w 196"/>
              <a:gd name="T13" fmla="*/ 2147483647 h 193"/>
              <a:gd name="T14" fmla="*/ 2147483647 w 196"/>
              <a:gd name="T15" fmla="*/ 2147483647 h 193"/>
              <a:gd name="T16" fmla="*/ 2147483647 w 196"/>
              <a:gd name="T17" fmla="*/ 2147483647 h 193"/>
              <a:gd name="T18" fmla="*/ 2147483647 w 196"/>
              <a:gd name="T19" fmla="*/ 2147483647 h 193"/>
              <a:gd name="T20" fmla="*/ 2147483647 w 196"/>
              <a:gd name="T21" fmla="*/ 0 h 193"/>
              <a:gd name="T22" fmla="*/ 2147483647 w 196"/>
              <a:gd name="T23" fmla="*/ 2147483647 h 193"/>
              <a:gd name="T24" fmla="*/ 2147483647 w 196"/>
              <a:gd name="T25" fmla="*/ 2147483647 h 193"/>
              <a:gd name="T26" fmla="*/ 2147483647 w 196"/>
              <a:gd name="T27" fmla="*/ 2147483647 h 193"/>
              <a:gd name="T28" fmla="*/ 2147483647 w 196"/>
              <a:gd name="T29" fmla="*/ 2147483647 h 193"/>
              <a:gd name="T30" fmla="*/ 2147483647 w 196"/>
              <a:gd name="T31" fmla="*/ 2147483647 h 193"/>
              <a:gd name="T32" fmla="*/ 2147483647 w 196"/>
              <a:gd name="T33" fmla="*/ 2147483647 h 193"/>
              <a:gd name="T34" fmla="*/ 2147483647 w 196"/>
              <a:gd name="T35" fmla="*/ 2147483647 h 193"/>
              <a:gd name="T36" fmla="*/ 2147483647 w 196"/>
              <a:gd name="T37" fmla="*/ 2147483647 h 193"/>
              <a:gd name="T38" fmla="*/ 2147483647 w 196"/>
              <a:gd name="T39" fmla="*/ 2147483647 h 193"/>
              <a:gd name="T40" fmla="*/ 2147483647 w 196"/>
              <a:gd name="T41" fmla="*/ 2147483647 h 193"/>
              <a:gd name="T42" fmla="*/ 2147483647 w 196"/>
              <a:gd name="T43" fmla="*/ 2147483647 h 193"/>
              <a:gd name="T44" fmla="*/ 2147483647 w 196"/>
              <a:gd name="T45" fmla="*/ 2147483647 h 193"/>
              <a:gd name="T46" fmla="*/ 2147483647 w 196"/>
              <a:gd name="T47" fmla="*/ 2147483647 h 193"/>
              <a:gd name="T48" fmla="*/ 2147483647 w 196"/>
              <a:gd name="T49" fmla="*/ 2147483647 h 193"/>
              <a:gd name="T50" fmla="*/ 2147483647 w 196"/>
              <a:gd name="T51" fmla="*/ 2147483647 h 193"/>
              <a:gd name="T52" fmla="*/ 2147483647 w 196"/>
              <a:gd name="T53" fmla="*/ 2147483647 h 193"/>
              <a:gd name="T54" fmla="*/ 2147483647 w 196"/>
              <a:gd name="T55" fmla="*/ 2147483647 h 193"/>
              <a:gd name="T56" fmla="*/ 2147483647 w 196"/>
              <a:gd name="T57" fmla="*/ 2147483647 h 193"/>
              <a:gd name="T58" fmla="*/ 2147483647 w 196"/>
              <a:gd name="T59" fmla="*/ 2147483647 h 193"/>
              <a:gd name="T60" fmla="*/ 2147483647 w 196"/>
              <a:gd name="T61" fmla="*/ 2147483647 h 193"/>
              <a:gd name="T62" fmla="*/ 2147483647 w 196"/>
              <a:gd name="T63" fmla="*/ 2147483647 h 193"/>
              <a:gd name="T64" fmla="*/ 2147483647 w 196"/>
              <a:gd name="T65" fmla="*/ 2147483647 h 193"/>
              <a:gd name="T66" fmla="*/ 2147483647 w 196"/>
              <a:gd name="T67" fmla="*/ 2147483647 h 193"/>
              <a:gd name="T68" fmla="*/ 2147483647 w 196"/>
              <a:gd name="T69" fmla="*/ 2147483647 h 193"/>
              <a:gd name="T70" fmla="*/ 2147483647 w 196"/>
              <a:gd name="T71" fmla="*/ 2147483647 h 193"/>
              <a:gd name="T72" fmla="*/ 2147483647 w 196"/>
              <a:gd name="T73" fmla="*/ 2147483647 h 193"/>
              <a:gd name="T74" fmla="*/ 2147483647 w 196"/>
              <a:gd name="T75" fmla="*/ 2147483647 h 193"/>
              <a:gd name="T76" fmla="*/ 2147483647 w 196"/>
              <a:gd name="T77" fmla="*/ 2147483647 h 193"/>
              <a:gd name="T78" fmla="*/ 2147483647 w 196"/>
              <a:gd name="T79" fmla="*/ 2147483647 h 193"/>
              <a:gd name="T80" fmla="*/ 2147483647 w 196"/>
              <a:gd name="T81" fmla="*/ 2147483647 h 193"/>
              <a:gd name="T82" fmla="*/ 2147483647 w 196"/>
              <a:gd name="T83" fmla="*/ 2147483647 h 193"/>
              <a:gd name="T84" fmla="*/ 2147483647 w 196"/>
              <a:gd name="T85" fmla="*/ 2147483647 h 193"/>
              <a:gd name="T86" fmla="*/ 2147483647 w 196"/>
              <a:gd name="T87" fmla="*/ 2147483647 h 193"/>
              <a:gd name="T88" fmla="*/ 2147483647 w 196"/>
              <a:gd name="T89" fmla="*/ 2147483647 h 193"/>
              <a:gd name="T90" fmla="*/ 2147483647 w 196"/>
              <a:gd name="T91" fmla="*/ 2147483647 h 193"/>
              <a:gd name="T92" fmla="*/ 2147483647 w 196"/>
              <a:gd name="T93" fmla="*/ 2147483647 h 193"/>
              <a:gd name="T94" fmla="*/ 0 w 196"/>
              <a:gd name="T95" fmla="*/ 2147483647 h 193"/>
              <a:gd name="T96" fmla="*/ 2147483647 w 196"/>
              <a:gd name="T97" fmla="*/ 2147483647 h 193"/>
              <a:gd name="T98" fmla="*/ 2147483647 w 196"/>
              <a:gd name="T99" fmla="*/ 2147483647 h 193"/>
              <a:gd name="T100" fmla="*/ 2147483647 w 196"/>
              <a:gd name="T101" fmla="*/ 2147483647 h 193"/>
              <a:gd name="T102" fmla="*/ 2147483647 w 196"/>
              <a:gd name="T103" fmla="*/ 2147483647 h 193"/>
              <a:gd name="T104" fmla="*/ 2147483647 w 196"/>
              <a:gd name="T105" fmla="*/ 2147483647 h 193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w 196"/>
              <a:gd name="T160" fmla="*/ 0 h 193"/>
              <a:gd name="T161" fmla="*/ 196 w 196"/>
              <a:gd name="T162" fmla="*/ 193 h 193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T159" t="T160" r="T161" b="T162"/>
            <a:pathLst>
              <a:path w="196" h="193">
                <a:moveTo>
                  <a:pt x="13" y="45"/>
                </a:moveTo>
                <a:lnTo>
                  <a:pt x="29" y="53"/>
                </a:lnTo>
                <a:lnTo>
                  <a:pt x="29" y="37"/>
                </a:lnTo>
                <a:lnTo>
                  <a:pt x="39" y="26"/>
                </a:lnTo>
                <a:lnTo>
                  <a:pt x="44" y="26"/>
                </a:lnTo>
                <a:lnTo>
                  <a:pt x="48" y="25"/>
                </a:lnTo>
                <a:lnTo>
                  <a:pt x="54" y="22"/>
                </a:lnTo>
                <a:lnTo>
                  <a:pt x="57" y="21"/>
                </a:lnTo>
                <a:lnTo>
                  <a:pt x="57" y="16"/>
                </a:lnTo>
                <a:lnTo>
                  <a:pt x="56" y="12"/>
                </a:lnTo>
                <a:lnTo>
                  <a:pt x="63" y="13"/>
                </a:lnTo>
                <a:lnTo>
                  <a:pt x="69" y="12"/>
                </a:lnTo>
                <a:lnTo>
                  <a:pt x="76" y="16"/>
                </a:lnTo>
                <a:lnTo>
                  <a:pt x="78" y="12"/>
                </a:lnTo>
                <a:lnTo>
                  <a:pt x="95" y="12"/>
                </a:lnTo>
                <a:lnTo>
                  <a:pt x="95" y="10"/>
                </a:lnTo>
                <a:lnTo>
                  <a:pt x="101" y="12"/>
                </a:lnTo>
                <a:lnTo>
                  <a:pt x="101" y="13"/>
                </a:lnTo>
                <a:lnTo>
                  <a:pt x="104" y="15"/>
                </a:lnTo>
                <a:lnTo>
                  <a:pt x="104" y="1"/>
                </a:lnTo>
                <a:lnTo>
                  <a:pt x="116" y="1"/>
                </a:lnTo>
                <a:lnTo>
                  <a:pt x="123" y="0"/>
                </a:lnTo>
                <a:lnTo>
                  <a:pt x="120" y="44"/>
                </a:lnTo>
                <a:lnTo>
                  <a:pt x="149" y="47"/>
                </a:lnTo>
                <a:lnTo>
                  <a:pt x="152" y="51"/>
                </a:lnTo>
                <a:lnTo>
                  <a:pt x="152" y="62"/>
                </a:lnTo>
                <a:lnTo>
                  <a:pt x="152" y="64"/>
                </a:lnTo>
                <a:lnTo>
                  <a:pt x="174" y="66"/>
                </a:lnTo>
                <a:lnTo>
                  <a:pt x="174" y="72"/>
                </a:lnTo>
                <a:lnTo>
                  <a:pt x="170" y="73"/>
                </a:lnTo>
                <a:lnTo>
                  <a:pt x="168" y="75"/>
                </a:lnTo>
                <a:lnTo>
                  <a:pt x="173" y="76"/>
                </a:lnTo>
                <a:lnTo>
                  <a:pt x="171" y="92"/>
                </a:lnTo>
                <a:lnTo>
                  <a:pt x="170" y="104"/>
                </a:lnTo>
                <a:lnTo>
                  <a:pt x="157" y="103"/>
                </a:lnTo>
                <a:lnTo>
                  <a:pt x="157" y="107"/>
                </a:lnTo>
                <a:lnTo>
                  <a:pt x="152" y="107"/>
                </a:lnTo>
                <a:lnTo>
                  <a:pt x="145" y="117"/>
                </a:lnTo>
                <a:lnTo>
                  <a:pt x="142" y="151"/>
                </a:lnTo>
                <a:lnTo>
                  <a:pt x="138" y="148"/>
                </a:lnTo>
                <a:lnTo>
                  <a:pt x="136" y="151"/>
                </a:lnTo>
                <a:lnTo>
                  <a:pt x="135" y="151"/>
                </a:lnTo>
                <a:lnTo>
                  <a:pt x="132" y="154"/>
                </a:lnTo>
                <a:lnTo>
                  <a:pt x="133" y="155"/>
                </a:lnTo>
                <a:lnTo>
                  <a:pt x="132" y="157"/>
                </a:lnTo>
                <a:lnTo>
                  <a:pt x="130" y="157"/>
                </a:lnTo>
                <a:lnTo>
                  <a:pt x="129" y="157"/>
                </a:lnTo>
                <a:lnTo>
                  <a:pt x="127" y="157"/>
                </a:lnTo>
                <a:lnTo>
                  <a:pt x="126" y="155"/>
                </a:lnTo>
                <a:lnTo>
                  <a:pt x="123" y="160"/>
                </a:lnTo>
                <a:lnTo>
                  <a:pt x="123" y="164"/>
                </a:lnTo>
                <a:lnTo>
                  <a:pt x="123" y="176"/>
                </a:lnTo>
                <a:lnTo>
                  <a:pt x="114" y="176"/>
                </a:lnTo>
                <a:lnTo>
                  <a:pt x="101" y="174"/>
                </a:lnTo>
                <a:lnTo>
                  <a:pt x="85" y="173"/>
                </a:lnTo>
                <a:lnTo>
                  <a:pt x="67" y="173"/>
                </a:lnTo>
                <a:lnTo>
                  <a:pt x="67" y="185"/>
                </a:lnTo>
                <a:lnTo>
                  <a:pt x="57" y="182"/>
                </a:lnTo>
                <a:lnTo>
                  <a:pt x="56" y="183"/>
                </a:lnTo>
                <a:lnTo>
                  <a:pt x="56" y="186"/>
                </a:lnTo>
                <a:lnTo>
                  <a:pt x="61" y="188"/>
                </a:lnTo>
                <a:lnTo>
                  <a:pt x="61" y="189"/>
                </a:lnTo>
                <a:lnTo>
                  <a:pt x="64" y="189"/>
                </a:lnTo>
                <a:lnTo>
                  <a:pt x="64" y="190"/>
                </a:lnTo>
                <a:lnTo>
                  <a:pt x="64" y="193"/>
                </a:lnTo>
                <a:lnTo>
                  <a:pt x="50" y="188"/>
                </a:lnTo>
                <a:lnTo>
                  <a:pt x="47" y="192"/>
                </a:lnTo>
                <a:lnTo>
                  <a:pt x="29" y="185"/>
                </a:lnTo>
                <a:lnTo>
                  <a:pt x="31" y="182"/>
                </a:lnTo>
                <a:lnTo>
                  <a:pt x="22" y="179"/>
                </a:lnTo>
                <a:lnTo>
                  <a:pt x="28" y="166"/>
                </a:lnTo>
                <a:lnTo>
                  <a:pt x="28" y="144"/>
                </a:lnTo>
                <a:lnTo>
                  <a:pt x="31" y="145"/>
                </a:lnTo>
                <a:lnTo>
                  <a:pt x="31" y="147"/>
                </a:lnTo>
                <a:lnTo>
                  <a:pt x="34" y="147"/>
                </a:lnTo>
                <a:lnTo>
                  <a:pt x="35" y="145"/>
                </a:lnTo>
                <a:lnTo>
                  <a:pt x="35" y="126"/>
                </a:lnTo>
                <a:lnTo>
                  <a:pt x="39" y="126"/>
                </a:lnTo>
                <a:lnTo>
                  <a:pt x="39" y="107"/>
                </a:lnTo>
                <a:lnTo>
                  <a:pt x="32" y="107"/>
                </a:lnTo>
                <a:lnTo>
                  <a:pt x="31" y="108"/>
                </a:lnTo>
                <a:lnTo>
                  <a:pt x="17" y="107"/>
                </a:lnTo>
                <a:lnTo>
                  <a:pt x="19" y="103"/>
                </a:lnTo>
                <a:lnTo>
                  <a:pt x="13" y="104"/>
                </a:lnTo>
                <a:lnTo>
                  <a:pt x="13" y="94"/>
                </a:lnTo>
                <a:lnTo>
                  <a:pt x="10" y="94"/>
                </a:lnTo>
                <a:lnTo>
                  <a:pt x="10" y="91"/>
                </a:lnTo>
                <a:lnTo>
                  <a:pt x="7" y="88"/>
                </a:lnTo>
                <a:lnTo>
                  <a:pt x="6" y="88"/>
                </a:lnTo>
                <a:lnTo>
                  <a:pt x="3" y="88"/>
                </a:lnTo>
                <a:lnTo>
                  <a:pt x="1" y="91"/>
                </a:lnTo>
                <a:lnTo>
                  <a:pt x="3" y="60"/>
                </a:lnTo>
                <a:lnTo>
                  <a:pt x="0" y="60"/>
                </a:lnTo>
                <a:lnTo>
                  <a:pt x="0" y="57"/>
                </a:lnTo>
                <a:lnTo>
                  <a:pt x="3" y="56"/>
                </a:lnTo>
                <a:lnTo>
                  <a:pt x="6" y="53"/>
                </a:lnTo>
                <a:lnTo>
                  <a:pt x="9" y="51"/>
                </a:lnTo>
                <a:lnTo>
                  <a:pt x="10" y="48"/>
                </a:lnTo>
                <a:lnTo>
                  <a:pt x="13" y="45"/>
                </a:lnTo>
                <a:close/>
                <a:moveTo>
                  <a:pt x="196" y="63"/>
                </a:moveTo>
                <a:lnTo>
                  <a:pt x="192" y="67"/>
                </a:lnTo>
                <a:lnTo>
                  <a:pt x="187" y="67"/>
                </a:lnTo>
                <a:lnTo>
                  <a:pt x="187" y="57"/>
                </a:lnTo>
                <a:lnTo>
                  <a:pt x="196" y="63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71" name="Freeform 266"/>
          <p:cNvSpPr>
            <a:spLocks/>
          </p:cNvSpPr>
          <p:nvPr/>
        </p:nvSpPr>
        <p:spPr bwMode="auto">
          <a:xfrm rot="21334256">
            <a:off x="17811988" y="4434955"/>
            <a:ext cx="579092" cy="1882396"/>
          </a:xfrm>
          <a:custGeom>
            <a:avLst/>
            <a:gdLst>
              <a:gd name="T0" fmla="*/ 2147483647 w 187"/>
              <a:gd name="T1" fmla="*/ 0 h 517"/>
              <a:gd name="T2" fmla="*/ 2147483647 w 187"/>
              <a:gd name="T3" fmla="*/ 2147483647 h 517"/>
              <a:gd name="T4" fmla="*/ 2147483647 w 187"/>
              <a:gd name="T5" fmla="*/ 2147483647 h 517"/>
              <a:gd name="T6" fmla="*/ 2147483647 w 187"/>
              <a:gd name="T7" fmla="*/ 2147483647 h 517"/>
              <a:gd name="T8" fmla="*/ 2147483647 w 187"/>
              <a:gd name="T9" fmla="*/ 2147483647 h 517"/>
              <a:gd name="T10" fmla="*/ 2147483647 w 187"/>
              <a:gd name="T11" fmla="*/ 2147483647 h 517"/>
              <a:gd name="T12" fmla="*/ 2147483647 w 187"/>
              <a:gd name="T13" fmla="*/ 2147483647 h 517"/>
              <a:gd name="T14" fmla="*/ 2147483647 w 187"/>
              <a:gd name="T15" fmla="*/ 2147483647 h 517"/>
              <a:gd name="T16" fmla="*/ 2147483647 w 187"/>
              <a:gd name="T17" fmla="*/ 2147483647 h 517"/>
              <a:gd name="T18" fmla="*/ 2147483647 w 187"/>
              <a:gd name="T19" fmla="*/ 2147483647 h 517"/>
              <a:gd name="T20" fmla="*/ 2147483647 w 187"/>
              <a:gd name="T21" fmla="*/ 2147483647 h 517"/>
              <a:gd name="T22" fmla="*/ 2147483647 w 187"/>
              <a:gd name="T23" fmla="*/ 2147483647 h 517"/>
              <a:gd name="T24" fmla="*/ 2147483647 w 187"/>
              <a:gd name="T25" fmla="*/ 2147483647 h 517"/>
              <a:gd name="T26" fmla="*/ 2147483647 w 187"/>
              <a:gd name="T27" fmla="*/ 2147483647 h 517"/>
              <a:gd name="T28" fmla="*/ 2147483647 w 187"/>
              <a:gd name="T29" fmla="*/ 2147483647 h 517"/>
              <a:gd name="T30" fmla="*/ 2147483647 w 187"/>
              <a:gd name="T31" fmla="*/ 2147483647 h 517"/>
              <a:gd name="T32" fmla="*/ 2147483647 w 187"/>
              <a:gd name="T33" fmla="*/ 2147483647 h 517"/>
              <a:gd name="T34" fmla="*/ 2147483647 w 187"/>
              <a:gd name="T35" fmla="*/ 2147483647 h 517"/>
              <a:gd name="T36" fmla="*/ 2147483647 w 187"/>
              <a:gd name="T37" fmla="*/ 2147483647 h 517"/>
              <a:gd name="T38" fmla="*/ 2147483647 w 187"/>
              <a:gd name="T39" fmla="*/ 2147483647 h 517"/>
              <a:gd name="T40" fmla="*/ 2147483647 w 187"/>
              <a:gd name="T41" fmla="*/ 2147483647 h 517"/>
              <a:gd name="T42" fmla="*/ 2147483647 w 187"/>
              <a:gd name="T43" fmla="*/ 2147483647 h 517"/>
              <a:gd name="T44" fmla="*/ 2147483647 w 187"/>
              <a:gd name="T45" fmla="*/ 2147483647 h 517"/>
              <a:gd name="T46" fmla="*/ 2147483647 w 187"/>
              <a:gd name="T47" fmla="*/ 2147483647 h 517"/>
              <a:gd name="T48" fmla="*/ 2147483647 w 187"/>
              <a:gd name="T49" fmla="*/ 2147483647 h 517"/>
              <a:gd name="T50" fmla="*/ 2147483647 w 187"/>
              <a:gd name="T51" fmla="*/ 2147483647 h 517"/>
              <a:gd name="T52" fmla="*/ 2147483647 w 187"/>
              <a:gd name="T53" fmla="*/ 2147483647 h 517"/>
              <a:gd name="T54" fmla="*/ 2147483647 w 187"/>
              <a:gd name="T55" fmla="*/ 2147483647 h 517"/>
              <a:gd name="T56" fmla="*/ 2147483647 w 187"/>
              <a:gd name="T57" fmla="*/ 2147483647 h 517"/>
              <a:gd name="T58" fmla="*/ 2147483647 w 187"/>
              <a:gd name="T59" fmla="*/ 2147483647 h 517"/>
              <a:gd name="T60" fmla="*/ 2147483647 w 187"/>
              <a:gd name="T61" fmla="*/ 2147483647 h 517"/>
              <a:gd name="T62" fmla="*/ 2147483647 w 187"/>
              <a:gd name="T63" fmla="*/ 2147483647 h 517"/>
              <a:gd name="T64" fmla="*/ 2147483647 w 187"/>
              <a:gd name="T65" fmla="*/ 2147483647 h 517"/>
              <a:gd name="T66" fmla="*/ 2147483647 w 187"/>
              <a:gd name="T67" fmla="*/ 2147483647 h 517"/>
              <a:gd name="T68" fmla="*/ 2147483647 w 187"/>
              <a:gd name="T69" fmla="*/ 2147483647 h 517"/>
              <a:gd name="T70" fmla="*/ 2147483647 w 187"/>
              <a:gd name="T71" fmla="*/ 2147483647 h 517"/>
              <a:gd name="T72" fmla="*/ 2147483647 w 187"/>
              <a:gd name="T73" fmla="*/ 2147483647 h 517"/>
              <a:gd name="T74" fmla="*/ 2147483647 w 187"/>
              <a:gd name="T75" fmla="*/ 2147483647 h 517"/>
              <a:gd name="T76" fmla="*/ 2147483647 w 187"/>
              <a:gd name="T77" fmla="*/ 2147483647 h 517"/>
              <a:gd name="T78" fmla="*/ 2147483647 w 187"/>
              <a:gd name="T79" fmla="*/ 2147483647 h 517"/>
              <a:gd name="T80" fmla="*/ 2147483647 w 187"/>
              <a:gd name="T81" fmla="*/ 2147483647 h 517"/>
              <a:gd name="T82" fmla="*/ 2147483647 w 187"/>
              <a:gd name="T83" fmla="*/ 2147483647 h 517"/>
              <a:gd name="T84" fmla="*/ 2147483647 w 187"/>
              <a:gd name="T85" fmla="*/ 2147483647 h 517"/>
              <a:gd name="T86" fmla="*/ 2147483647 w 187"/>
              <a:gd name="T87" fmla="*/ 2147483647 h 517"/>
              <a:gd name="T88" fmla="*/ 2147483647 w 187"/>
              <a:gd name="T89" fmla="*/ 2147483647 h 517"/>
              <a:gd name="T90" fmla="*/ 2147483647 w 187"/>
              <a:gd name="T91" fmla="*/ 2147483647 h 517"/>
              <a:gd name="T92" fmla="*/ 2147483647 w 187"/>
              <a:gd name="T93" fmla="*/ 2147483647 h 517"/>
              <a:gd name="T94" fmla="*/ 2147483647 w 187"/>
              <a:gd name="T95" fmla="*/ 2147483647 h 517"/>
              <a:gd name="T96" fmla="*/ 2147483647 w 187"/>
              <a:gd name="T97" fmla="*/ 2147483647 h 517"/>
              <a:gd name="T98" fmla="*/ 2147483647 w 187"/>
              <a:gd name="T99" fmla="*/ 2147483647 h 517"/>
              <a:gd name="T100" fmla="*/ 2147483647 w 187"/>
              <a:gd name="T101" fmla="*/ 2147483647 h 517"/>
              <a:gd name="T102" fmla="*/ 2147483647 w 187"/>
              <a:gd name="T103" fmla="*/ 2147483647 h 517"/>
              <a:gd name="T104" fmla="*/ 2147483647 w 187"/>
              <a:gd name="T105" fmla="*/ 2147483647 h 517"/>
              <a:gd name="T106" fmla="*/ 2147483647 w 187"/>
              <a:gd name="T107" fmla="*/ 2147483647 h 517"/>
              <a:gd name="T108" fmla="*/ 2147483647 w 187"/>
              <a:gd name="T109" fmla="*/ 2147483647 h 517"/>
              <a:gd name="T110" fmla="*/ 2147483647 w 187"/>
              <a:gd name="T111" fmla="*/ 2147483647 h 517"/>
              <a:gd name="T112" fmla="*/ 2147483647 w 187"/>
              <a:gd name="T113" fmla="*/ 2147483647 h 517"/>
              <a:gd name="T114" fmla="*/ 2147483647 w 187"/>
              <a:gd name="T115" fmla="*/ 2147483647 h 517"/>
              <a:gd name="T116" fmla="*/ 2147483647 w 187"/>
              <a:gd name="T117" fmla="*/ 2147483647 h 517"/>
              <a:gd name="T118" fmla="*/ 2147483647 w 187"/>
              <a:gd name="T119" fmla="*/ 2147483647 h 517"/>
              <a:gd name="T120" fmla="*/ 2147483647 w 187"/>
              <a:gd name="T121" fmla="*/ 0 h 517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187"/>
              <a:gd name="T184" fmla="*/ 0 h 517"/>
              <a:gd name="T185" fmla="*/ 187 w 187"/>
              <a:gd name="T186" fmla="*/ 517 h 517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187" h="517">
                <a:moveTo>
                  <a:pt x="57" y="0"/>
                </a:moveTo>
                <a:lnTo>
                  <a:pt x="58" y="0"/>
                </a:lnTo>
                <a:lnTo>
                  <a:pt x="64" y="0"/>
                </a:lnTo>
                <a:lnTo>
                  <a:pt x="70" y="1"/>
                </a:lnTo>
                <a:lnTo>
                  <a:pt x="73" y="0"/>
                </a:lnTo>
                <a:lnTo>
                  <a:pt x="76" y="0"/>
                </a:lnTo>
                <a:lnTo>
                  <a:pt x="77" y="1"/>
                </a:lnTo>
                <a:lnTo>
                  <a:pt x="79" y="1"/>
                </a:lnTo>
                <a:lnTo>
                  <a:pt x="79" y="8"/>
                </a:lnTo>
                <a:lnTo>
                  <a:pt x="82" y="8"/>
                </a:lnTo>
                <a:lnTo>
                  <a:pt x="86" y="8"/>
                </a:lnTo>
                <a:lnTo>
                  <a:pt x="89" y="10"/>
                </a:lnTo>
                <a:lnTo>
                  <a:pt x="89" y="13"/>
                </a:lnTo>
                <a:lnTo>
                  <a:pt x="89" y="16"/>
                </a:lnTo>
                <a:lnTo>
                  <a:pt x="88" y="20"/>
                </a:lnTo>
                <a:lnTo>
                  <a:pt x="88" y="33"/>
                </a:lnTo>
                <a:lnTo>
                  <a:pt x="88" y="42"/>
                </a:lnTo>
                <a:lnTo>
                  <a:pt x="88" y="45"/>
                </a:lnTo>
                <a:lnTo>
                  <a:pt x="90" y="45"/>
                </a:lnTo>
                <a:lnTo>
                  <a:pt x="99" y="45"/>
                </a:lnTo>
                <a:lnTo>
                  <a:pt x="104" y="47"/>
                </a:lnTo>
                <a:lnTo>
                  <a:pt x="104" y="48"/>
                </a:lnTo>
                <a:lnTo>
                  <a:pt x="104" y="51"/>
                </a:lnTo>
                <a:lnTo>
                  <a:pt x="107" y="52"/>
                </a:lnTo>
                <a:lnTo>
                  <a:pt x="110" y="52"/>
                </a:lnTo>
                <a:lnTo>
                  <a:pt x="111" y="54"/>
                </a:lnTo>
                <a:lnTo>
                  <a:pt x="111" y="60"/>
                </a:lnTo>
                <a:lnTo>
                  <a:pt x="110" y="70"/>
                </a:lnTo>
                <a:lnTo>
                  <a:pt x="111" y="76"/>
                </a:lnTo>
                <a:lnTo>
                  <a:pt x="111" y="79"/>
                </a:lnTo>
                <a:lnTo>
                  <a:pt x="111" y="80"/>
                </a:lnTo>
                <a:lnTo>
                  <a:pt x="112" y="85"/>
                </a:lnTo>
                <a:lnTo>
                  <a:pt x="115" y="91"/>
                </a:lnTo>
                <a:lnTo>
                  <a:pt x="115" y="92"/>
                </a:lnTo>
                <a:lnTo>
                  <a:pt x="114" y="95"/>
                </a:lnTo>
                <a:lnTo>
                  <a:pt x="111" y="96"/>
                </a:lnTo>
                <a:lnTo>
                  <a:pt x="111" y="98"/>
                </a:lnTo>
                <a:lnTo>
                  <a:pt x="111" y="99"/>
                </a:lnTo>
                <a:lnTo>
                  <a:pt x="112" y="104"/>
                </a:lnTo>
                <a:lnTo>
                  <a:pt x="114" y="105"/>
                </a:lnTo>
                <a:lnTo>
                  <a:pt x="112" y="107"/>
                </a:lnTo>
                <a:lnTo>
                  <a:pt x="114" y="110"/>
                </a:lnTo>
                <a:lnTo>
                  <a:pt x="114" y="111"/>
                </a:lnTo>
                <a:lnTo>
                  <a:pt x="115" y="113"/>
                </a:lnTo>
                <a:lnTo>
                  <a:pt x="115" y="114"/>
                </a:lnTo>
                <a:lnTo>
                  <a:pt x="111" y="115"/>
                </a:lnTo>
                <a:lnTo>
                  <a:pt x="110" y="117"/>
                </a:lnTo>
                <a:lnTo>
                  <a:pt x="108" y="118"/>
                </a:lnTo>
                <a:lnTo>
                  <a:pt x="107" y="120"/>
                </a:lnTo>
                <a:lnTo>
                  <a:pt x="102" y="118"/>
                </a:lnTo>
                <a:lnTo>
                  <a:pt x="99" y="118"/>
                </a:lnTo>
                <a:lnTo>
                  <a:pt x="99" y="123"/>
                </a:lnTo>
                <a:lnTo>
                  <a:pt x="99" y="126"/>
                </a:lnTo>
                <a:lnTo>
                  <a:pt x="101" y="126"/>
                </a:lnTo>
                <a:lnTo>
                  <a:pt x="107" y="126"/>
                </a:lnTo>
                <a:lnTo>
                  <a:pt x="114" y="126"/>
                </a:lnTo>
                <a:lnTo>
                  <a:pt x="117" y="126"/>
                </a:lnTo>
                <a:lnTo>
                  <a:pt x="121" y="126"/>
                </a:lnTo>
                <a:lnTo>
                  <a:pt x="130" y="127"/>
                </a:lnTo>
                <a:lnTo>
                  <a:pt x="142" y="129"/>
                </a:lnTo>
                <a:lnTo>
                  <a:pt x="143" y="129"/>
                </a:lnTo>
                <a:lnTo>
                  <a:pt x="145" y="130"/>
                </a:lnTo>
                <a:lnTo>
                  <a:pt x="143" y="133"/>
                </a:lnTo>
                <a:lnTo>
                  <a:pt x="145" y="135"/>
                </a:lnTo>
                <a:lnTo>
                  <a:pt x="146" y="136"/>
                </a:lnTo>
                <a:lnTo>
                  <a:pt x="151" y="145"/>
                </a:lnTo>
                <a:lnTo>
                  <a:pt x="151" y="146"/>
                </a:lnTo>
                <a:lnTo>
                  <a:pt x="152" y="146"/>
                </a:lnTo>
                <a:lnTo>
                  <a:pt x="152" y="148"/>
                </a:lnTo>
                <a:lnTo>
                  <a:pt x="154" y="149"/>
                </a:lnTo>
                <a:lnTo>
                  <a:pt x="154" y="151"/>
                </a:lnTo>
                <a:lnTo>
                  <a:pt x="156" y="158"/>
                </a:lnTo>
                <a:lnTo>
                  <a:pt x="156" y="159"/>
                </a:lnTo>
                <a:lnTo>
                  <a:pt x="161" y="165"/>
                </a:lnTo>
                <a:lnTo>
                  <a:pt x="162" y="167"/>
                </a:lnTo>
                <a:lnTo>
                  <a:pt x="164" y="170"/>
                </a:lnTo>
                <a:lnTo>
                  <a:pt x="164" y="174"/>
                </a:lnTo>
                <a:lnTo>
                  <a:pt x="164" y="177"/>
                </a:lnTo>
                <a:lnTo>
                  <a:pt x="165" y="178"/>
                </a:lnTo>
                <a:lnTo>
                  <a:pt x="165" y="180"/>
                </a:lnTo>
                <a:lnTo>
                  <a:pt x="165" y="183"/>
                </a:lnTo>
                <a:lnTo>
                  <a:pt x="165" y="184"/>
                </a:lnTo>
                <a:lnTo>
                  <a:pt x="167" y="190"/>
                </a:lnTo>
                <a:lnTo>
                  <a:pt x="173" y="195"/>
                </a:lnTo>
                <a:lnTo>
                  <a:pt x="174" y="196"/>
                </a:lnTo>
                <a:lnTo>
                  <a:pt x="175" y="199"/>
                </a:lnTo>
                <a:lnTo>
                  <a:pt x="177" y="202"/>
                </a:lnTo>
                <a:lnTo>
                  <a:pt x="177" y="203"/>
                </a:lnTo>
                <a:lnTo>
                  <a:pt x="175" y="208"/>
                </a:lnTo>
                <a:lnTo>
                  <a:pt x="174" y="214"/>
                </a:lnTo>
                <a:lnTo>
                  <a:pt x="171" y="218"/>
                </a:lnTo>
                <a:lnTo>
                  <a:pt x="170" y="233"/>
                </a:lnTo>
                <a:lnTo>
                  <a:pt x="170" y="236"/>
                </a:lnTo>
                <a:lnTo>
                  <a:pt x="173" y="239"/>
                </a:lnTo>
                <a:lnTo>
                  <a:pt x="178" y="241"/>
                </a:lnTo>
                <a:lnTo>
                  <a:pt x="181" y="246"/>
                </a:lnTo>
                <a:lnTo>
                  <a:pt x="183" y="265"/>
                </a:lnTo>
                <a:lnTo>
                  <a:pt x="181" y="265"/>
                </a:lnTo>
                <a:lnTo>
                  <a:pt x="178" y="265"/>
                </a:lnTo>
                <a:lnTo>
                  <a:pt x="177" y="265"/>
                </a:lnTo>
                <a:lnTo>
                  <a:pt x="174" y="266"/>
                </a:lnTo>
                <a:lnTo>
                  <a:pt x="173" y="266"/>
                </a:lnTo>
                <a:lnTo>
                  <a:pt x="173" y="271"/>
                </a:lnTo>
                <a:lnTo>
                  <a:pt x="173" y="278"/>
                </a:lnTo>
                <a:lnTo>
                  <a:pt x="174" y="283"/>
                </a:lnTo>
                <a:lnTo>
                  <a:pt x="177" y="283"/>
                </a:lnTo>
                <a:lnTo>
                  <a:pt x="180" y="283"/>
                </a:lnTo>
                <a:lnTo>
                  <a:pt x="183" y="283"/>
                </a:lnTo>
                <a:lnTo>
                  <a:pt x="186" y="283"/>
                </a:lnTo>
                <a:lnTo>
                  <a:pt x="187" y="284"/>
                </a:lnTo>
                <a:lnTo>
                  <a:pt x="187" y="285"/>
                </a:lnTo>
                <a:lnTo>
                  <a:pt x="186" y="287"/>
                </a:lnTo>
                <a:lnTo>
                  <a:pt x="180" y="287"/>
                </a:lnTo>
                <a:lnTo>
                  <a:pt x="177" y="287"/>
                </a:lnTo>
                <a:lnTo>
                  <a:pt x="177" y="288"/>
                </a:lnTo>
                <a:lnTo>
                  <a:pt x="180" y="290"/>
                </a:lnTo>
                <a:lnTo>
                  <a:pt x="183" y="293"/>
                </a:lnTo>
                <a:lnTo>
                  <a:pt x="184" y="294"/>
                </a:lnTo>
                <a:lnTo>
                  <a:pt x="183" y="297"/>
                </a:lnTo>
                <a:lnTo>
                  <a:pt x="181" y="302"/>
                </a:lnTo>
                <a:lnTo>
                  <a:pt x="181" y="309"/>
                </a:lnTo>
                <a:lnTo>
                  <a:pt x="181" y="312"/>
                </a:lnTo>
                <a:lnTo>
                  <a:pt x="180" y="316"/>
                </a:lnTo>
                <a:lnTo>
                  <a:pt x="180" y="318"/>
                </a:lnTo>
                <a:lnTo>
                  <a:pt x="181" y="319"/>
                </a:lnTo>
                <a:lnTo>
                  <a:pt x="180" y="321"/>
                </a:lnTo>
                <a:lnTo>
                  <a:pt x="177" y="325"/>
                </a:lnTo>
                <a:lnTo>
                  <a:pt x="175" y="331"/>
                </a:lnTo>
                <a:lnTo>
                  <a:pt x="170" y="332"/>
                </a:lnTo>
                <a:lnTo>
                  <a:pt x="171" y="335"/>
                </a:lnTo>
                <a:lnTo>
                  <a:pt x="170" y="337"/>
                </a:lnTo>
                <a:lnTo>
                  <a:pt x="168" y="338"/>
                </a:lnTo>
                <a:lnTo>
                  <a:pt x="165" y="341"/>
                </a:lnTo>
                <a:lnTo>
                  <a:pt x="164" y="343"/>
                </a:lnTo>
                <a:lnTo>
                  <a:pt x="164" y="344"/>
                </a:lnTo>
                <a:lnTo>
                  <a:pt x="164" y="347"/>
                </a:lnTo>
                <a:lnTo>
                  <a:pt x="158" y="347"/>
                </a:lnTo>
                <a:lnTo>
                  <a:pt x="156" y="348"/>
                </a:lnTo>
                <a:lnTo>
                  <a:pt x="152" y="353"/>
                </a:lnTo>
                <a:lnTo>
                  <a:pt x="149" y="357"/>
                </a:lnTo>
                <a:lnTo>
                  <a:pt x="143" y="359"/>
                </a:lnTo>
                <a:lnTo>
                  <a:pt x="137" y="359"/>
                </a:lnTo>
                <a:lnTo>
                  <a:pt x="137" y="363"/>
                </a:lnTo>
                <a:lnTo>
                  <a:pt x="134" y="367"/>
                </a:lnTo>
                <a:lnTo>
                  <a:pt x="133" y="373"/>
                </a:lnTo>
                <a:lnTo>
                  <a:pt x="129" y="379"/>
                </a:lnTo>
                <a:lnTo>
                  <a:pt x="126" y="387"/>
                </a:lnTo>
                <a:lnTo>
                  <a:pt x="124" y="389"/>
                </a:lnTo>
                <a:lnTo>
                  <a:pt x="123" y="394"/>
                </a:lnTo>
                <a:lnTo>
                  <a:pt x="120" y="400"/>
                </a:lnTo>
                <a:lnTo>
                  <a:pt x="115" y="406"/>
                </a:lnTo>
                <a:lnTo>
                  <a:pt x="114" y="409"/>
                </a:lnTo>
                <a:lnTo>
                  <a:pt x="115" y="411"/>
                </a:lnTo>
                <a:lnTo>
                  <a:pt x="120" y="416"/>
                </a:lnTo>
                <a:lnTo>
                  <a:pt x="120" y="419"/>
                </a:lnTo>
                <a:lnTo>
                  <a:pt x="123" y="426"/>
                </a:lnTo>
                <a:lnTo>
                  <a:pt x="123" y="428"/>
                </a:lnTo>
                <a:lnTo>
                  <a:pt x="120" y="429"/>
                </a:lnTo>
                <a:lnTo>
                  <a:pt x="117" y="430"/>
                </a:lnTo>
                <a:lnTo>
                  <a:pt x="110" y="432"/>
                </a:lnTo>
                <a:lnTo>
                  <a:pt x="104" y="432"/>
                </a:lnTo>
                <a:lnTo>
                  <a:pt x="102" y="436"/>
                </a:lnTo>
                <a:lnTo>
                  <a:pt x="101" y="441"/>
                </a:lnTo>
                <a:lnTo>
                  <a:pt x="102" y="447"/>
                </a:lnTo>
                <a:lnTo>
                  <a:pt x="104" y="451"/>
                </a:lnTo>
                <a:lnTo>
                  <a:pt x="108" y="455"/>
                </a:lnTo>
                <a:lnTo>
                  <a:pt x="107" y="461"/>
                </a:lnTo>
                <a:lnTo>
                  <a:pt x="105" y="467"/>
                </a:lnTo>
                <a:lnTo>
                  <a:pt x="105" y="469"/>
                </a:lnTo>
                <a:lnTo>
                  <a:pt x="105" y="473"/>
                </a:lnTo>
                <a:lnTo>
                  <a:pt x="107" y="479"/>
                </a:lnTo>
                <a:lnTo>
                  <a:pt x="110" y="482"/>
                </a:lnTo>
                <a:lnTo>
                  <a:pt x="110" y="486"/>
                </a:lnTo>
                <a:lnTo>
                  <a:pt x="112" y="491"/>
                </a:lnTo>
                <a:lnTo>
                  <a:pt x="115" y="492"/>
                </a:lnTo>
                <a:lnTo>
                  <a:pt x="115" y="495"/>
                </a:lnTo>
                <a:lnTo>
                  <a:pt x="114" y="499"/>
                </a:lnTo>
                <a:lnTo>
                  <a:pt x="111" y="504"/>
                </a:lnTo>
                <a:lnTo>
                  <a:pt x="111" y="510"/>
                </a:lnTo>
                <a:lnTo>
                  <a:pt x="108" y="511"/>
                </a:lnTo>
                <a:lnTo>
                  <a:pt x="108" y="513"/>
                </a:lnTo>
                <a:lnTo>
                  <a:pt x="105" y="514"/>
                </a:lnTo>
                <a:lnTo>
                  <a:pt x="104" y="514"/>
                </a:lnTo>
                <a:lnTo>
                  <a:pt x="101" y="517"/>
                </a:lnTo>
                <a:lnTo>
                  <a:pt x="98" y="511"/>
                </a:lnTo>
                <a:lnTo>
                  <a:pt x="95" y="508"/>
                </a:lnTo>
                <a:lnTo>
                  <a:pt x="93" y="507"/>
                </a:lnTo>
                <a:lnTo>
                  <a:pt x="90" y="505"/>
                </a:lnTo>
                <a:lnTo>
                  <a:pt x="89" y="499"/>
                </a:lnTo>
                <a:lnTo>
                  <a:pt x="89" y="496"/>
                </a:lnTo>
                <a:lnTo>
                  <a:pt x="80" y="492"/>
                </a:lnTo>
                <a:lnTo>
                  <a:pt x="76" y="494"/>
                </a:lnTo>
                <a:lnTo>
                  <a:pt x="73" y="492"/>
                </a:lnTo>
                <a:lnTo>
                  <a:pt x="73" y="488"/>
                </a:lnTo>
                <a:lnTo>
                  <a:pt x="58" y="477"/>
                </a:lnTo>
                <a:lnTo>
                  <a:pt x="54" y="476"/>
                </a:lnTo>
                <a:lnTo>
                  <a:pt x="49" y="472"/>
                </a:lnTo>
                <a:lnTo>
                  <a:pt x="45" y="470"/>
                </a:lnTo>
                <a:lnTo>
                  <a:pt x="41" y="466"/>
                </a:lnTo>
                <a:lnTo>
                  <a:pt x="38" y="466"/>
                </a:lnTo>
                <a:lnTo>
                  <a:pt x="33" y="464"/>
                </a:lnTo>
                <a:lnTo>
                  <a:pt x="30" y="461"/>
                </a:lnTo>
                <a:lnTo>
                  <a:pt x="30" y="457"/>
                </a:lnTo>
                <a:lnTo>
                  <a:pt x="27" y="454"/>
                </a:lnTo>
                <a:lnTo>
                  <a:pt x="29" y="448"/>
                </a:lnTo>
                <a:lnTo>
                  <a:pt x="30" y="445"/>
                </a:lnTo>
                <a:lnTo>
                  <a:pt x="29" y="444"/>
                </a:lnTo>
                <a:lnTo>
                  <a:pt x="33" y="441"/>
                </a:lnTo>
                <a:lnTo>
                  <a:pt x="27" y="432"/>
                </a:lnTo>
                <a:lnTo>
                  <a:pt x="5" y="430"/>
                </a:lnTo>
                <a:lnTo>
                  <a:pt x="1" y="432"/>
                </a:lnTo>
                <a:lnTo>
                  <a:pt x="0" y="429"/>
                </a:lnTo>
                <a:lnTo>
                  <a:pt x="4" y="425"/>
                </a:lnTo>
                <a:lnTo>
                  <a:pt x="10" y="423"/>
                </a:lnTo>
                <a:lnTo>
                  <a:pt x="13" y="422"/>
                </a:lnTo>
                <a:lnTo>
                  <a:pt x="11" y="419"/>
                </a:lnTo>
                <a:lnTo>
                  <a:pt x="13" y="414"/>
                </a:lnTo>
                <a:lnTo>
                  <a:pt x="10" y="413"/>
                </a:lnTo>
                <a:lnTo>
                  <a:pt x="7" y="411"/>
                </a:lnTo>
                <a:lnTo>
                  <a:pt x="4" y="411"/>
                </a:lnTo>
                <a:lnTo>
                  <a:pt x="7" y="409"/>
                </a:lnTo>
                <a:lnTo>
                  <a:pt x="11" y="398"/>
                </a:lnTo>
                <a:lnTo>
                  <a:pt x="16" y="384"/>
                </a:lnTo>
                <a:lnTo>
                  <a:pt x="17" y="378"/>
                </a:lnTo>
                <a:lnTo>
                  <a:pt x="20" y="373"/>
                </a:lnTo>
                <a:lnTo>
                  <a:pt x="22" y="365"/>
                </a:lnTo>
                <a:lnTo>
                  <a:pt x="32" y="341"/>
                </a:lnTo>
                <a:lnTo>
                  <a:pt x="36" y="338"/>
                </a:lnTo>
                <a:lnTo>
                  <a:pt x="41" y="337"/>
                </a:lnTo>
                <a:lnTo>
                  <a:pt x="44" y="334"/>
                </a:lnTo>
                <a:lnTo>
                  <a:pt x="42" y="328"/>
                </a:lnTo>
                <a:lnTo>
                  <a:pt x="42" y="326"/>
                </a:lnTo>
                <a:lnTo>
                  <a:pt x="38" y="318"/>
                </a:lnTo>
                <a:lnTo>
                  <a:pt x="38" y="312"/>
                </a:lnTo>
                <a:lnTo>
                  <a:pt x="35" y="307"/>
                </a:lnTo>
                <a:lnTo>
                  <a:pt x="32" y="304"/>
                </a:lnTo>
                <a:lnTo>
                  <a:pt x="30" y="303"/>
                </a:lnTo>
                <a:lnTo>
                  <a:pt x="30" y="297"/>
                </a:lnTo>
                <a:lnTo>
                  <a:pt x="29" y="294"/>
                </a:lnTo>
                <a:lnTo>
                  <a:pt x="29" y="288"/>
                </a:lnTo>
                <a:lnTo>
                  <a:pt x="30" y="281"/>
                </a:lnTo>
                <a:lnTo>
                  <a:pt x="32" y="274"/>
                </a:lnTo>
                <a:lnTo>
                  <a:pt x="32" y="269"/>
                </a:lnTo>
                <a:lnTo>
                  <a:pt x="29" y="263"/>
                </a:lnTo>
                <a:lnTo>
                  <a:pt x="27" y="259"/>
                </a:lnTo>
                <a:lnTo>
                  <a:pt x="27" y="253"/>
                </a:lnTo>
                <a:lnTo>
                  <a:pt x="30" y="247"/>
                </a:lnTo>
                <a:lnTo>
                  <a:pt x="29" y="244"/>
                </a:lnTo>
                <a:lnTo>
                  <a:pt x="27" y="243"/>
                </a:lnTo>
                <a:lnTo>
                  <a:pt x="26" y="241"/>
                </a:lnTo>
                <a:lnTo>
                  <a:pt x="27" y="239"/>
                </a:lnTo>
                <a:lnTo>
                  <a:pt x="26" y="237"/>
                </a:lnTo>
                <a:lnTo>
                  <a:pt x="27" y="234"/>
                </a:lnTo>
                <a:lnTo>
                  <a:pt x="27" y="233"/>
                </a:lnTo>
                <a:lnTo>
                  <a:pt x="27" y="230"/>
                </a:lnTo>
                <a:lnTo>
                  <a:pt x="27" y="228"/>
                </a:lnTo>
                <a:lnTo>
                  <a:pt x="27" y="227"/>
                </a:lnTo>
                <a:lnTo>
                  <a:pt x="26" y="227"/>
                </a:lnTo>
                <a:lnTo>
                  <a:pt x="25" y="225"/>
                </a:lnTo>
                <a:lnTo>
                  <a:pt x="22" y="224"/>
                </a:lnTo>
                <a:lnTo>
                  <a:pt x="19" y="219"/>
                </a:lnTo>
                <a:lnTo>
                  <a:pt x="17" y="217"/>
                </a:lnTo>
                <a:lnTo>
                  <a:pt x="16" y="215"/>
                </a:lnTo>
                <a:lnTo>
                  <a:pt x="16" y="212"/>
                </a:lnTo>
                <a:lnTo>
                  <a:pt x="17" y="211"/>
                </a:lnTo>
                <a:lnTo>
                  <a:pt x="19" y="209"/>
                </a:lnTo>
                <a:lnTo>
                  <a:pt x="20" y="208"/>
                </a:lnTo>
                <a:lnTo>
                  <a:pt x="26" y="205"/>
                </a:lnTo>
                <a:lnTo>
                  <a:pt x="32" y="202"/>
                </a:lnTo>
                <a:lnTo>
                  <a:pt x="38" y="199"/>
                </a:lnTo>
                <a:lnTo>
                  <a:pt x="42" y="198"/>
                </a:lnTo>
                <a:lnTo>
                  <a:pt x="45" y="193"/>
                </a:lnTo>
                <a:lnTo>
                  <a:pt x="48" y="189"/>
                </a:lnTo>
                <a:lnTo>
                  <a:pt x="52" y="186"/>
                </a:lnTo>
                <a:lnTo>
                  <a:pt x="54" y="183"/>
                </a:lnTo>
                <a:lnTo>
                  <a:pt x="54" y="180"/>
                </a:lnTo>
                <a:lnTo>
                  <a:pt x="52" y="176"/>
                </a:lnTo>
                <a:lnTo>
                  <a:pt x="49" y="164"/>
                </a:lnTo>
                <a:lnTo>
                  <a:pt x="47" y="156"/>
                </a:lnTo>
                <a:lnTo>
                  <a:pt x="45" y="149"/>
                </a:lnTo>
                <a:lnTo>
                  <a:pt x="44" y="143"/>
                </a:lnTo>
                <a:lnTo>
                  <a:pt x="42" y="140"/>
                </a:lnTo>
                <a:lnTo>
                  <a:pt x="39" y="140"/>
                </a:lnTo>
                <a:lnTo>
                  <a:pt x="36" y="137"/>
                </a:lnTo>
                <a:lnTo>
                  <a:pt x="36" y="136"/>
                </a:lnTo>
                <a:lnTo>
                  <a:pt x="35" y="133"/>
                </a:lnTo>
                <a:lnTo>
                  <a:pt x="35" y="130"/>
                </a:lnTo>
                <a:lnTo>
                  <a:pt x="35" y="127"/>
                </a:lnTo>
                <a:lnTo>
                  <a:pt x="35" y="126"/>
                </a:lnTo>
                <a:lnTo>
                  <a:pt x="33" y="123"/>
                </a:lnTo>
                <a:lnTo>
                  <a:pt x="32" y="118"/>
                </a:lnTo>
                <a:lnTo>
                  <a:pt x="30" y="117"/>
                </a:lnTo>
                <a:lnTo>
                  <a:pt x="30" y="115"/>
                </a:lnTo>
                <a:lnTo>
                  <a:pt x="30" y="114"/>
                </a:lnTo>
                <a:lnTo>
                  <a:pt x="30" y="113"/>
                </a:lnTo>
                <a:lnTo>
                  <a:pt x="33" y="111"/>
                </a:lnTo>
                <a:lnTo>
                  <a:pt x="33" y="110"/>
                </a:lnTo>
                <a:lnTo>
                  <a:pt x="35" y="110"/>
                </a:lnTo>
                <a:lnTo>
                  <a:pt x="39" y="104"/>
                </a:lnTo>
                <a:lnTo>
                  <a:pt x="41" y="101"/>
                </a:lnTo>
                <a:lnTo>
                  <a:pt x="39" y="96"/>
                </a:lnTo>
                <a:lnTo>
                  <a:pt x="38" y="95"/>
                </a:lnTo>
                <a:lnTo>
                  <a:pt x="35" y="92"/>
                </a:lnTo>
                <a:lnTo>
                  <a:pt x="33" y="91"/>
                </a:lnTo>
                <a:lnTo>
                  <a:pt x="30" y="86"/>
                </a:lnTo>
                <a:lnTo>
                  <a:pt x="29" y="82"/>
                </a:lnTo>
                <a:lnTo>
                  <a:pt x="27" y="79"/>
                </a:lnTo>
                <a:lnTo>
                  <a:pt x="26" y="76"/>
                </a:lnTo>
                <a:lnTo>
                  <a:pt x="25" y="74"/>
                </a:lnTo>
                <a:lnTo>
                  <a:pt x="22" y="73"/>
                </a:lnTo>
                <a:lnTo>
                  <a:pt x="20" y="72"/>
                </a:lnTo>
                <a:lnTo>
                  <a:pt x="20" y="70"/>
                </a:lnTo>
                <a:lnTo>
                  <a:pt x="22" y="67"/>
                </a:lnTo>
                <a:lnTo>
                  <a:pt x="23" y="64"/>
                </a:lnTo>
                <a:lnTo>
                  <a:pt x="25" y="61"/>
                </a:lnTo>
                <a:lnTo>
                  <a:pt x="23" y="58"/>
                </a:lnTo>
                <a:lnTo>
                  <a:pt x="22" y="55"/>
                </a:lnTo>
                <a:lnTo>
                  <a:pt x="20" y="54"/>
                </a:lnTo>
                <a:lnTo>
                  <a:pt x="19" y="51"/>
                </a:lnTo>
                <a:lnTo>
                  <a:pt x="19" y="50"/>
                </a:lnTo>
                <a:lnTo>
                  <a:pt x="20" y="45"/>
                </a:lnTo>
                <a:lnTo>
                  <a:pt x="22" y="44"/>
                </a:lnTo>
                <a:lnTo>
                  <a:pt x="25" y="42"/>
                </a:lnTo>
                <a:lnTo>
                  <a:pt x="25" y="41"/>
                </a:lnTo>
                <a:lnTo>
                  <a:pt x="26" y="39"/>
                </a:lnTo>
                <a:lnTo>
                  <a:pt x="27" y="38"/>
                </a:lnTo>
                <a:lnTo>
                  <a:pt x="30" y="38"/>
                </a:lnTo>
                <a:lnTo>
                  <a:pt x="32" y="36"/>
                </a:lnTo>
                <a:lnTo>
                  <a:pt x="33" y="35"/>
                </a:lnTo>
                <a:lnTo>
                  <a:pt x="33" y="33"/>
                </a:lnTo>
                <a:lnTo>
                  <a:pt x="33" y="32"/>
                </a:lnTo>
                <a:lnTo>
                  <a:pt x="29" y="30"/>
                </a:lnTo>
                <a:lnTo>
                  <a:pt x="29" y="29"/>
                </a:lnTo>
                <a:lnTo>
                  <a:pt x="29" y="28"/>
                </a:lnTo>
                <a:lnTo>
                  <a:pt x="27" y="26"/>
                </a:lnTo>
                <a:lnTo>
                  <a:pt x="29" y="23"/>
                </a:lnTo>
                <a:lnTo>
                  <a:pt x="29" y="22"/>
                </a:lnTo>
                <a:lnTo>
                  <a:pt x="29" y="20"/>
                </a:lnTo>
                <a:lnTo>
                  <a:pt x="29" y="17"/>
                </a:lnTo>
                <a:lnTo>
                  <a:pt x="30" y="17"/>
                </a:lnTo>
                <a:lnTo>
                  <a:pt x="35" y="17"/>
                </a:lnTo>
                <a:lnTo>
                  <a:pt x="35" y="13"/>
                </a:lnTo>
                <a:lnTo>
                  <a:pt x="36" y="11"/>
                </a:lnTo>
                <a:lnTo>
                  <a:pt x="39" y="11"/>
                </a:lnTo>
                <a:lnTo>
                  <a:pt x="41" y="11"/>
                </a:lnTo>
                <a:lnTo>
                  <a:pt x="42" y="11"/>
                </a:lnTo>
                <a:lnTo>
                  <a:pt x="49" y="6"/>
                </a:lnTo>
                <a:lnTo>
                  <a:pt x="49" y="3"/>
                </a:lnTo>
                <a:lnTo>
                  <a:pt x="49" y="1"/>
                </a:lnTo>
                <a:lnTo>
                  <a:pt x="49" y="0"/>
                </a:lnTo>
                <a:lnTo>
                  <a:pt x="51" y="0"/>
                </a:lnTo>
                <a:lnTo>
                  <a:pt x="57" y="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/>
          </a:p>
        </p:txBody>
      </p:sp>
      <p:sp>
        <p:nvSpPr>
          <p:cNvPr id="272" name="Freeform 267"/>
          <p:cNvSpPr>
            <a:spLocks noEditPoints="1"/>
          </p:cNvSpPr>
          <p:nvPr/>
        </p:nvSpPr>
        <p:spPr bwMode="auto">
          <a:xfrm rot="21334256">
            <a:off x="18186036" y="3674937"/>
            <a:ext cx="631360" cy="1136571"/>
          </a:xfrm>
          <a:custGeom>
            <a:avLst/>
            <a:gdLst>
              <a:gd name="T0" fmla="*/ 2147483647 w 204"/>
              <a:gd name="T1" fmla="*/ 2147483647 h 312"/>
              <a:gd name="T2" fmla="*/ 2147483647 w 204"/>
              <a:gd name="T3" fmla="*/ 2147483647 h 312"/>
              <a:gd name="T4" fmla="*/ 2147483647 w 204"/>
              <a:gd name="T5" fmla="*/ 2147483647 h 312"/>
              <a:gd name="T6" fmla="*/ 2147483647 w 204"/>
              <a:gd name="T7" fmla="*/ 2147483647 h 312"/>
              <a:gd name="T8" fmla="*/ 2147483647 w 204"/>
              <a:gd name="T9" fmla="*/ 2147483647 h 312"/>
              <a:gd name="T10" fmla="*/ 2147483647 w 204"/>
              <a:gd name="T11" fmla="*/ 2147483647 h 312"/>
              <a:gd name="T12" fmla="*/ 2147483647 w 204"/>
              <a:gd name="T13" fmla="*/ 2147483647 h 312"/>
              <a:gd name="T14" fmla="*/ 2147483647 w 204"/>
              <a:gd name="T15" fmla="*/ 2147483647 h 312"/>
              <a:gd name="T16" fmla="*/ 2147483647 w 204"/>
              <a:gd name="T17" fmla="*/ 2147483647 h 312"/>
              <a:gd name="T18" fmla="*/ 2147483647 w 204"/>
              <a:gd name="T19" fmla="*/ 2147483647 h 312"/>
              <a:gd name="T20" fmla="*/ 2147483647 w 204"/>
              <a:gd name="T21" fmla="*/ 2147483647 h 312"/>
              <a:gd name="T22" fmla="*/ 2147483647 w 204"/>
              <a:gd name="T23" fmla="*/ 2147483647 h 312"/>
              <a:gd name="T24" fmla="*/ 2147483647 w 204"/>
              <a:gd name="T25" fmla="*/ 2147483647 h 312"/>
              <a:gd name="T26" fmla="*/ 2147483647 w 204"/>
              <a:gd name="T27" fmla="*/ 2147483647 h 312"/>
              <a:gd name="T28" fmla="*/ 2147483647 w 204"/>
              <a:gd name="T29" fmla="*/ 2147483647 h 312"/>
              <a:gd name="T30" fmla="*/ 2147483647 w 204"/>
              <a:gd name="T31" fmla="*/ 2147483647 h 312"/>
              <a:gd name="T32" fmla="*/ 2147483647 w 204"/>
              <a:gd name="T33" fmla="*/ 2147483647 h 312"/>
              <a:gd name="T34" fmla="*/ 2147483647 w 204"/>
              <a:gd name="T35" fmla="*/ 2147483647 h 312"/>
              <a:gd name="T36" fmla="*/ 2147483647 w 204"/>
              <a:gd name="T37" fmla="*/ 2147483647 h 312"/>
              <a:gd name="T38" fmla="*/ 2147483647 w 204"/>
              <a:gd name="T39" fmla="*/ 2147483647 h 312"/>
              <a:gd name="T40" fmla="*/ 2147483647 w 204"/>
              <a:gd name="T41" fmla="*/ 2147483647 h 312"/>
              <a:gd name="T42" fmla="*/ 2147483647 w 204"/>
              <a:gd name="T43" fmla="*/ 2147483647 h 312"/>
              <a:gd name="T44" fmla="*/ 2147483647 w 204"/>
              <a:gd name="T45" fmla="*/ 2147483647 h 312"/>
              <a:gd name="T46" fmla="*/ 2147483647 w 204"/>
              <a:gd name="T47" fmla="*/ 2147483647 h 312"/>
              <a:gd name="T48" fmla="*/ 2147483647 w 204"/>
              <a:gd name="T49" fmla="*/ 2147483647 h 312"/>
              <a:gd name="T50" fmla="*/ 2147483647 w 204"/>
              <a:gd name="T51" fmla="*/ 2147483647 h 312"/>
              <a:gd name="T52" fmla="*/ 2147483647 w 204"/>
              <a:gd name="T53" fmla="*/ 2147483647 h 312"/>
              <a:gd name="T54" fmla="*/ 2147483647 w 204"/>
              <a:gd name="T55" fmla="*/ 2147483647 h 312"/>
              <a:gd name="T56" fmla="*/ 2147483647 w 204"/>
              <a:gd name="T57" fmla="*/ 2147483647 h 312"/>
              <a:gd name="T58" fmla="*/ 2147483647 w 204"/>
              <a:gd name="T59" fmla="*/ 2147483647 h 312"/>
              <a:gd name="T60" fmla="*/ 2147483647 w 204"/>
              <a:gd name="T61" fmla="*/ 2147483647 h 312"/>
              <a:gd name="T62" fmla="*/ 2147483647 w 204"/>
              <a:gd name="T63" fmla="*/ 2147483647 h 312"/>
              <a:gd name="T64" fmla="*/ 2147483647 w 204"/>
              <a:gd name="T65" fmla="*/ 2147483647 h 312"/>
              <a:gd name="T66" fmla="*/ 2147483647 w 204"/>
              <a:gd name="T67" fmla="*/ 2147483647 h 312"/>
              <a:gd name="T68" fmla="*/ 2147483647 w 204"/>
              <a:gd name="T69" fmla="*/ 2147483647 h 312"/>
              <a:gd name="T70" fmla="*/ 2147483647 w 204"/>
              <a:gd name="T71" fmla="*/ 2147483647 h 312"/>
              <a:gd name="T72" fmla="*/ 2147483647 w 204"/>
              <a:gd name="T73" fmla="*/ 2147483647 h 312"/>
              <a:gd name="T74" fmla="*/ 2147483647 w 204"/>
              <a:gd name="T75" fmla="*/ 2147483647 h 312"/>
              <a:gd name="T76" fmla="*/ 2147483647 w 204"/>
              <a:gd name="T77" fmla="*/ 2147483647 h 312"/>
              <a:gd name="T78" fmla="*/ 2147483647 w 204"/>
              <a:gd name="T79" fmla="*/ 2147483647 h 312"/>
              <a:gd name="T80" fmla="*/ 2147483647 w 204"/>
              <a:gd name="T81" fmla="*/ 2147483647 h 312"/>
              <a:gd name="T82" fmla="*/ 2147483647 w 204"/>
              <a:gd name="T83" fmla="*/ 2147483647 h 312"/>
              <a:gd name="T84" fmla="*/ 2147483647 w 204"/>
              <a:gd name="T85" fmla="*/ 2147483647 h 312"/>
              <a:gd name="T86" fmla="*/ 2147483647 w 204"/>
              <a:gd name="T87" fmla="*/ 2147483647 h 312"/>
              <a:gd name="T88" fmla="*/ 2147483647 w 204"/>
              <a:gd name="T89" fmla="*/ 2147483647 h 312"/>
              <a:gd name="T90" fmla="*/ 2147483647 w 204"/>
              <a:gd name="T91" fmla="*/ 2147483647 h 312"/>
              <a:gd name="T92" fmla="*/ 2147483647 w 204"/>
              <a:gd name="T93" fmla="*/ 2147483647 h 312"/>
              <a:gd name="T94" fmla="*/ 2147483647 w 204"/>
              <a:gd name="T95" fmla="*/ 2147483647 h 312"/>
              <a:gd name="T96" fmla="*/ 2147483647 w 204"/>
              <a:gd name="T97" fmla="*/ 2147483647 h 312"/>
              <a:gd name="T98" fmla="*/ 2147483647 w 204"/>
              <a:gd name="T99" fmla="*/ 2147483647 h 312"/>
              <a:gd name="T100" fmla="*/ 2147483647 w 204"/>
              <a:gd name="T101" fmla="*/ 2147483647 h 312"/>
              <a:gd name="T102" fmla="*/ 2147483647 w 204"/>
              <a:gd name="T103" fmla="*/ 2147483647 h 312"/>
              <a:gd name="T104" fmla="*/ 2147483647 w 204"/>
              <a:gd name="T105" fmla="*/ 2147483647 h 312"/>
              <a:gd name="T106" fmla="*/ 2147483647 w 204"/>
              <a:gd name="T107" fmla="*/ 2147483647 h 312"/>
              <a:gd name="T108" fmla="*/ 2147483647 w 204"/>
              <a:gd name="T109" fmla="*/ 2147483647 h 312"/>
              <a:gd name="T110" fmla="*/ 2147483647 w 204"/>
              <a:gd name="T111" fmla="*/ 2147483647 h 312"/>
              <a:gd name="T112" fmla="*/ 2147483647 w 204"/>
              <a:gd name="T113" fmla="*/ 2147483647 h 312"/>
              <a:gd name="T114" fmla="*/ 2147483647 w 204"/>
              <a:gd name="T115" fmla="*/ 2147483647 h 312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204"/>
              <a:gd name="T175" fmla="*/ 0 h 312"/>
              <a:gd name="T176" fmla="*/ 204 w 204"/>
              <a:gd name="T177" fmla="*/ 312 h 312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204" h="312">
                <a:moveTo>
                  <a:pt x="185" y="22"/>
                </a:moveTo>
                <a:lnTo>
                  <a:pt x="186" y="26"/>
                </a:lnTo>
                <a:lnTo>
                  <a:pt x="186" y="34"/>
                </a:lnTo>
                <a:lnTo>
                  <a:pt x="186" y="35"/>
                </a:lnTo>
                <a:lnTo>
                  <a:pt x="189" y="34"/>
                </a:lnTo>
                <a:lnTo>
                  <a:pt x="191" y="35"/>
                </a:lnTo>
                <a:lnTo>
                  <a:pt x="191" y="37"/>
                </a:lnTo>
                <a:lnTo>
                  <a:pt x="189" y="38"/>
                </a:lnTo>
                <a:lnTo>
                  <a:pt x="185" y="37"/>
                </a:lnTo>
                <a:lnTo>
                  <a:pt x="185" y="38"/>
                </a:lnTo>
                <a:lnTo>
                  <a:pt x="185" y="39"/>
                </a:lnTo>
                <a:lnTo>
                  <a:pt x="185" y="45"/>
                </a:lnTo>
                <a:lnTo>
                  <a:pt x="185" y="56"/>
                </a:lnTo>
                <a:lnTo>
                  <a:pt x="185" y="61"/>
                </a:lnTo>
                <a:lnTo>
                  <a:pt x="183" y="66"/>
                </a:lnTo>
                <a:lnTo>
                  <a:pt x="185" y="69"/>
                </a:lnTo>
                <a:lnTo>
                  <a:pt x="185" y="75"/>
                </a:lnTo>
                <a:lnTo>
                  <a:pt x="186" y="76"/>
                </a:lnTo>
                <a:lnTo>
                  <a:pt x="188" y="78"/>
                </a:lnTo>
                <a:lnTo>
                  <a:pt x="188" y="79"/>
                </a:lnTo>
                <a:lnTo>
                  <a:pt x="194" y="82"/>
                </a:lnTo>
                <a:lnTo>
                  <a:pt x="195" y="85"/>
                </a:lnTo>
                <a:lnTo>
                  <a:pt x="197" y="85"/>
                </a:lnTo>
                <a:lnTo>
                  <a:pt x="197" y="86"/>
                </a:lnTo>
                <a:lnTo>
                  <a:pt x="198" y="89"/>
                </a:lnTo>
                <a:lnTo>
                  <a:pt x="200" y="91"/>
                </a:lnTo>
                <a:lnTo>
                  <a:pt x="200" y="92"/>
                </a:lnTo>
                <a:lnTo>
                  <a:pt x="201" y="98"/>
                </a:lnTo>
                <a:lnTo>
                  <a:pt x="202" y="105"/>
                </a:lnTo>
                <a:lnTo>
                  <a:pt x="204" y="107"/>
                </a:lnTo>
                <a:lnTo>
                  <a:pt x="197" y="113"/>
                </a:lnTo>
                <a:lnTo>
                  <a:pt x="180" y="97"/>
                </a:lnTo>
                <a:lnTo>
                  <a:pt x="173" y="104"/>
                </a:lnTo>
                <a:lnTo>
                  <a:pt x="160" y="91"/>
                </a:lnTo>
                <a:lnTo>
                  <a:pt x="153" y="98"/>
                </a:lnTo>
                <a:lnTo>
                  <a:pt x="139" y="110"/>
                </a:lnTo>
                <a:lnTo>
                  <a:pt x="132" y="116"/>
                </a:lnTo>
                <a:lnTo>
                  <a:pt x="131" y="114"/>
                </a:lnTo>
                <a:lnTo>
                  <a:pt x="126" y="116"/>
                </a:lnTo>
                <a:lnTo>
                  <a:pt x="123" y="114"/>
                </a:lnTo>
                <a:lnTo>
                  <a:pt x="122" y="113"/>
                </a:lnTo>
                <a:lnTo>
                  <a:pt x="120" y="110"/>
                </a:lnTo>
                <a:lnTo>
                  <a:pt x="125" y="105"/>
                </a:lnTo>
                <a:lnTo>
                  <a:pt x="123" y="104"/>
                </a:lnTo>
                <a:lnTo>
                  <a:pt x="126" y="102"/>
                </a:lnTo>
                <a:lnTo>
                  <a:pt x="122" y="97"/>
                </a:lnTo>
                <a:lnTo>
                  <a:pt x="116" y="100"/>
                </a:lnTo>
                <a:lnTo>
                  <a:pt x="116" y="98"/>
                </a:lnTo>
                <a:lnTo>
                  <a:pt x="115" y="97"/>
                </a:lnTo>
                <a:lnTo>
                  <a:pt x="113" y="95"/>
                </a:lnTo>
                <a:lnTo>
                  <a:pt x="112" y="94"/>
                </a:lnTo>
                <a:lnTo>
                  <a:pt x="112" y="88"/>
                </a:lnTo>
                <a:lnTo>
                  <a:pt x="110" y="83"/>
                </a:lnTo>
                <a:lnTo>
                  <a:pt x="107" y="83"/>
                </a:lnTo>
                <a:lnTo>
                  <a:pt x="104" y="82"/>
                </a:lnTo>
                <a:lnTo>
                  <a:pt x="103" y="80"/>
                </a:lnTo>
                <a:lnTo>
                  <a:pt x="93" y="88"/>
                </a:lnTo>
                <a:lnTo>
                  <a:pt x="94" y="91"/>
                </a:lnTo>
                <a:lnTo>
                  <a:pt x="85" y="97"/>
                </a:lnTo>
                <a:lnTo>
                  <a:pt x="84" y="94"/>
                </a:lnTo>
                <a:lnTo>
                  <a:pt x="72" y="104"/>
                </a:lnTo>
                <a:lnTo>
                  <a:pt x="54" y="83"/>
                </a:lnTo>
                <a:lnTo>
                  <a:pt x="49" y="88"/>
                </a:lnTo>
                <a:lnTo>
                  <a:pt x="44" y="91"/>
                </a:lnTo>
                <a:lnTo>
                  <a:pt x="66" y="117"/>
                </a:lnTo>
                <a:lnTo>
                  <a:pt x="76" y="114"/>
                </a:lnTo>
                <a:lnTo>
                  <a:pt x="85" y="126"/>
                </a:lnTo>
                <a:lnTo>
                  <a:pt x="94" y="122"/>
                </a:lnTo>
                <a:lnTo>
                  <a:pt x="101" y="129"/>
                </a:lnTo>
                <a:lnTo>
                  <a:pt x="90" y="139"/>
                </a:lnTo>
                <a:lnTo>
                  <a:pt x="100" y="151"/>
                </a:lnTo>
                <a:lnTo>
                  <a:pt x="112" y="141"/>
                </a:lnTo>
                <a:lnTo>
                  <a:pt x="120" y="145"/>
                </a:lnTo>
                <a:lnTo>
                  <a:pt x="117" y="155"/>
                </a:lnTo>
                <a:lnTo>
                  <a:pt x="119" y="157"/>
                </a:lnTo>
                <a:lnTo>
                  <a:pt x="120" y="157"/>
                </a:lnTo>
                <a:lnTo>
                  <a:pt x="122" y="157"/>
                </a:lnTo>
                <a:lnTo>
                  <a:pt x="122" y="160"/>
                </a:lnTo>
                <a:lnTo>
                  <a:pt x="120" y="161"/>
                </a:lnTo>
                <a:lnTo>
                  <a:pt x="117" y="164"/>
                </a:lnTo>
                <a:lnTo>
                  <a:pt x="116" y="167"/>
                </a:lnTo>
                <a:lnTo>
                  <a:pt x="117" y="171"/>
                </a:lnTo>
                <a:lnTo>
                  <a:pt x="117" y="174"/>
                </a:lnTo>
                <a:lnTo>
                  <a:pt x="120" y="180"/>
                </a:lnTo>
                <a:lnTo>
                  <a:pt x="117" y="185"/>
                </a:lnTo>
                <a:lnTo>
                  <a:pt x="119" y="186"/>
                </a:lnTo>
                <a:lnTo>
                  <a:pt x="119" y="190"/>
                </a:lnTo>
                <a:lnTo>
                  <a:pt x="122" y="196"/>
                </a:lnTo>
                <a:lnTo>
                  <a:pt x="123" y="199"/>
                </a:lnTo>
                <a:lnTo>
                  <a:pt x="125" y="199"/>
                </a:lnTo>
                <a:lnTo>
                  <a:pt x="128" y="204"/>
                </a:lnTo>
                <a:lnTo>
                  <a:pt x="129" y="204"/>
                </a:lnTo>
                <a:lnTo>
                  <a:pt x="132" y="205"/>
                </a:lnTo>
                <a:lnTo>
                  <a:pt x="134" y="206"/>
                </a:lnTo>
                <a:lnTo>
                  <a:pt x="135" y="209"/>
                </a:lnTo>
                <a:lnTo>
                  <a:pt x="134" y="211"/>
                </a:lnTo>
                <a:lnTo>
                  <a:pt x="134" y="212"/>
                </a:lnTo>
                <a:lnTo>
                  <a:pt x="135" y="214"/>
                </a:lnTo>
                <a:lnTo>
                  <a:pt x="138" y="214"/>
                </a:lnTo>
                <a:lnTo>
                  <a:pt x="139" y="215"/>
                </a:lnTo>
                <a:lnTo>
                  <a:pt x="142" y="218"/>
                </a:lnTo>
                <a:lnTo>
                  <a:pt x="145" y="226"/>
                </a:lnTo>
                <a:lnTo>
                  <a:pt x="150" y="228"/>
                </a:lnTo>
                <a:lnTo>
                  <a:pt x="150" y="233"/>
                </a:lnTo>
                <a:lnTo>
                  <a:pt x="151" y="233"/>
                </a:lnTo>
                <a:lnTo>
                  <a:pt x="150" y="234"/>
                </a:lnTo>
                <a:lnTo>
                  <a:pt x="151" y="236"/>
                </a:lnTo>
                <a:lnTo>
                  <a:pt x="153" y="237"/>
                </a:lnTo>
                <a:lnTo>
                  <a:pt x="156" y="239"/>
                </a:lnTo>
                <a:lnTo>
                  <a:pt x="156" y="242"/>
                </a:lnTo>
                <a:lnTo>
                  <a:pt x="158" y="242"/>
                </a:lnTo>
                <a:lnTo>
                  <a:pt x="157" y="248"/>
                </a:lnTo>
                <a:lnTo>
                  <a:pt x="161" y="252"/>
                </a:lnTo>
                <a:lnTo>
                  <a:pt x="164" y="259"/>
                </a:lnTo>
                <a:lnTo>
                  <a:pt x="164" y="262"/>
                </a:lnTo>
                <a:lnTo>
                  <a:pt x="173" y="270"/>
                </a:lnTo>
                <a:lnTo>
                  <a:pt x="178" y="270"/>
                </a:lnTo>
                <a:lnTo>
                  <a:pt x="180" y="271"/>
                </a:lnTo>
                <a:lnTo>
                  <a:pt x="182" y="272"/>
                </a:lnTo>
                <a:lnTo>
                  <a:pt x="186" y="278"/>
                </a:lnTo>
                <a:lnTo>
                  <a:pt x="183" y="281"/>
                </a:lnTo>
                <a:lnTo>
                  <a:pt x="180" y="280"/>
                </a:lnTo>
                <a:lnTo>
                  <a:pt x="176" y="283"/>
                </a:lnTo>
                <a:lnTo>
                  <a:pt x="176" y="284"/>
                </a:lnTo>
                <a:lnTo>
                  <a:pt x="163" y="296"/>
                </a:lnTo>
                <a:lnTo>
                  <a:pt x="166" y="299"/>
                </a:lnTo>
                <a:lnTo>
                  <a:pt x="153" y="312"/>
                </a:lnTo>
                <a:lnTo>
                  <a:pt x="138" y="297"/>
                </a:lnTo>
                <a:lnTo>
                  <a:pt x="129" y="305"/>
                </a:lnTo>
                <a:lnTo>
                  <a:pt x="116" y="287"/>
                </a:lnTo>
                <a:lnTo>
                  <a:pt x="113" y="289"/>
                </a:lnTo>
                <a:lnTo>
                  <a:pt x="107" y="280"/>
                </a:lnTo>
                <a:lnTo>
                  <a:pt x="123" y="265"/>
                </a:lnTo>
                <a:lnTo>
                  <a:pt x="116" y="259"/>
                </a:lnTo>
                <a:lnTo>
                  <a:pt x="109" y="258"/>
                </a:lnTo>
                <a:lnTo>
                  <a:pt x="100" y="250"/>
                </a:lnTo>
                <a:lnTo>
                  <a:pt x="103" y="248"/>
                </a:lnTo>
                <a:lnTo>
                  <a:pt x="91" y="234"/>
                </a:lnTo>
                <a:lnTo>
                  <a:pt x="85" y="237"/>
                </a:lnTo>
                <a:lnTo>
                  <a:pt x="84" y="230"/>
                </a:lnTo>
                <a:lnTo>
                  <a:pt x="82" y="223"/>
                </a:lnTo>
                <a:lnTo>
                  <a:pt x="78" y="215"/>
                </a:lnTo>
                <a:lnTo>
                  <a:pt x="76" y="214"/>
                </a:lnTo>
                <a:lnTo>
                  <a:pt x="71" y="217"/>
                </a:lnTo>
                <a:lnTo>
                  <a:pt x="69" y="214"/>
                </a:lnTo>
                <a:lnTo>
                  <a:pt x="73" y="211"/>
                </a:lnTo>
                <a:lnTo>
                  <a:pt x="72" y="206"/>
                </a:lnTo>
                <a:lnTo>
                  <a:pt x="68" y="209"/>
                </a:lnTo>
                <a:lnTo>
                  <a:pt x="63" y="199"/>
                </a:lnTo>
                <a:lnTo>
                  <a:pt x="78" y="192"/>
                </a:lnTo>
                <a:lnTo>
                  <a:pt x="73" y="179"/>
                </a:lnTo>
                <a:lnTo>
                  <a:pt x="66" y="176"/>
                </a:lnTo>
                <a:lnTo>
                  <a:pt x="63" y="173"/>
                </a:lnTo>
                <a:lnTo>
                  <a:pt x="62" y="167"/>
                </a:lnTo>
                <a:lnTo>
                  <a:pt x="54" y="164"/>
                </a:lnTo>
                <a:lnTo>
                  <a:pt x="53" y="161"/>
                </a:lnTo>
                <a:lnTo>
                  <a:pt x="47" y="157"/>
                </a:lnTo>
                <a:lnTo>
                  <a:pt x="44" y="151"/>
                </a:lnTo>
                <a:lnTo>
                  <a:pt x="44" y="139"/>
                </a:lnTo>
                <a:lnTo>
                  <a:pt x="46" y="138"/>
                </a:lnTo>
                <a:lnTo>
                  <a:pt x="47" y="135"/>
                </a:lnTo>
                <a:lnTo>
                  <a:pt x="46" y="132"/>
                </a:lnTo>
                <a:lnTo>
                  <a:pt x="49" y="120"/>
                </a:lnTo>
                <a:lnTo>
                  <a:pt x="47" y="119"/>
                </a:lnTo>
                <a:lnTo>
                  <a:pt x="50" y="116"/>
                </a:lnTo>
                <a:lnTo>
                  <a:pt x="46" y="111"/>
                </a:lnTo>
                <a:lnTo>
                  <a:pt x="34" y="119"/>
                </a:lnTo>
                <a:lnTo>
                  <a:pt x="29" y="114"/>
                </a:lnTo>
                <a:lnTo>
                  <a:pt x="19" y="126"/>
                </a:lnTo>
                <a:lnTo>
                  <a:pt x="15" y="127"/>
                </a:lnTo>
                <a:lnTo>
                  <a:pt x="0" y="108"/>
                </a:lnTo>
                <a:lnTo>
                  <a:pt x="27" y="86"/>
                </a:lnTo>
                <a:lnTo>
                  <a:pt x="22" y="82"/>
                </a:lnTo>
                <a:lnTo>
                  <a:pt x="19" y="83"/>
                </a:lnTo>
                <a:lnTo>
                  <a:pt x="15" y="76"/>
                </a:lnTo>
                <a:lnTo>
                  <a:pt x="27" y="64"/>
                </a:lnTo>
                <a:lnTo>
                  <a:pt x="22" y="59"/>
                </a:lnTo>
                <a:lnTo>
                  <a:pt x="28" y="51"/>
                </a:lnTo>
                <a:lnTo>
                  <a:pt x="21" y="44"/>
                </a:lnTo>
                <a:lnTo>
                  <a:pt x="41" y="25"/>
                </a:lnTo>
                <a:lnTo>
                  <a:pt x="32" y="13"/>
                </a:lnTo>
                <a:lnTo>
                  <a:pt x="38" y="9"/>
                </a:lnTo>
                <a:lnTo>
                  <a:pt x="41" y="10"/>
                </a:lnTo>
                <a:lnTo>
                  <a:pt x="47" y="4"/>
                </a:lnTo>
                <a:lnTo>
                  <a:pt x="51" y="10"/>
                </a:lnTo>
                <a:lnTo>
                  <a:pt x="56" y="13"/>
                </a:lnTo>
                <a:lnTo>
                  <a:pt x="63" y="6"/>
                </a:lnTo>
                <a:lnTo>
                  <a:pt x="84" y="7"/>
                </a:lnTo>
                <a:lnTo>
                  <a:pt x="84" y="13"/>
                </a:lnTo>
                <a:lnTo>
                  <a:pt x="88" y="13"/>
                </a:lnTo>
                <a:lnTo>
                  <a:pt x="91" y="10"/>
                </a:lnTo>
                <a:lnTo>
                  <a:pt x="93" y="12"/>
                </a:lnTo>
                <a:lnTo>
                  <a:pt x="97" y="15"/>
                </a:lnTo>
                <a:lnTo>
                  <a:pt x="100" y="15"/>
                </a:lnTo>
                <a:lnTo>
                  <a:pt x="113" y="15"/>
                </a:lnTo>
                <a:lnTo>
                  <a:pt x="123" y="16"/>
                </a:lnTo>
                <a:lnTo>
                  <a:pt x="132" y="16"/>
                </a:lnTo>
                <a:lnTo>
                  <a:pt x="144" y="16"/>
                </a:lnTo>
                <a:lnTo>
                  <a:pt x="147" y="16"/>
                </a:lnTo>
                <a:lnTo>
                  <a:pt x="150" y="16"/>
                </a:lnTo>
                <a:lnTo>
                  <a:pt x="150" y="12"/>
                </a:lnTo>
                <a:lnTo>
                  <a:pt x="151" y="12"/>
                </a:lnTo>
                <a:lnTo>
                  <a:pt x="154" y="12"/>
                </a:lnTo>
                <a:lnTo>
                  <a:pt x="154" y="13"/>
                </a:lnTo>
                <a:lnTo>
                  <a:pt x="156" y="13"/>
                </a:lnTo>
                <a:lnTo>
                  <a:pt x="158" y="13"/>
                </a:lnTo>
                <a:lnTo>
                  <a:pt x="158" y="10"/>
                </a:lnTo>
                <a:lnTo>
                  <a:pt x="158" y="7"/>
                </a:lnTo>
                <a:lnTo>
                  <a:pt x="160" y="6"/>
                </a:lnTo>
                <a:lnTo>
                  <a:pt x="160" y="1"/>
                </a:lnTo>
                <a:lnTo>
                  <a:pt x="163" y="0"/>
                </a:lnTo>
                <a:lnTo>
                  <a:pt x="164" y="1"/>
                </a:lnTo>
                <a:lnTo>
                  <a:pt x="167" y="3"/>
                </a:lnTo>
                <a:lnTo>
                  <a:pt x="169" y="7"/>
                </a:lnTo>
                <a:lnTo>
                  <a:pt x="169" y="10"/>
                </a:lnTo>
                <a:lnTo>
                  <a:pt x="170" y="15"/>
                </a:lnTo>
                <a:lnTo>
                  <a:pt x="170" y="16"/>
                </a:lnTo>
                <a:lnTo>
                  <a:pt x="172" y="17"/>
                </a:lnTo>
                <a:lnTo>
                  <a:pt x="178" y="19"/>
                </a:lnTo>
                <a:lnTo>
                  <a:pt x="183" y="19"/>
                </a:lnTo>
                <a:lnTo>
                  <a:pt x="185" y="20"/>
                </a:lnTo>
                <a:lnTo>
                  <a:pt x="185" y="22"/>
                </a:lnTo>
                <a:close/>
                <a:moveTo>
                  <a:pt x="87" y="185"/>
                </a:moveTo>
                <a:lnTo>
                  <a:pt x="98" y="173"/>
                </a:lnTo>
                <a:lnTo>
                  <a:pt x="95" y="170"/>
                </a:lnTo>
                <a:lnTo>
                  <a:pt x="97" y="168"/>
                </a:lnTo>
                <a:lnTo>
                  <a:pt x="93" y="165"/>
                </a:lnTo>
                <a:lnTo>
                  <a:pt x="91" y="167"/>
                </a:lnTo>
                <a:lnTo>
                  <a:pt x="82" y="173"/>
                </a:lnTo>
                <a:lnTo>
                  <a:pt x="84" y="176"/>
                </a:lnTo>
                <a:lnTo>
                  <a:pt x="81" y="179"/>
                </a:lnTo>
                <a:lnTo>
                  <a:pt x="87" y="185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73" name="Freeform 268"/>
          <p:cNvSpPr>
            <a:spLocks/>
          </p:cNvSpPr>
          <p:nvPr/>
        </p:nvSpPr>
        <p:spPr bwMode="auto">
          <a:xfrm rot="21334256">
            <a:off x="17688591" y="2125261"/>
            <a:ext cx="658871" cy="971193"/>
          </a:xfrm>
          <a:custGeom>
            <a:avLst/>
            <a:gdLst>
              <a:gd name="T0" fmla="*/ 2147483647 w 214"/>
              <a:gd name="T1" fmla="*/ 2147483647 h 267"/>
              <a:gd name="T2" fmla="*/ 2147483647 w 214"/>
              <a:gd name="T3" fmla="*/ 2147483647 h 267"/>
              <a:gd name="T4" fmla="*/ 2147483647 w 214"/>
              <a:gd name="T5" fmla="*/ 2147483647 h 267"/>
              <a:gd name="T6" fmla="*/ 2147483647 w 214"/>
              <a:gd name="T7" fmla="*/ 2147483647 h 267"/>
              <a:gd name="T8" fmla="*/ 2147483647 w 214"/>
              <a:gd name="T9" fmla="*/ 2147483647 h 267"/>
              <a:gd name="T10" fmla="*/ 2147483647 w 214"/>
              <a:gd name="T11" fmla="*/ 2147483647 h 267"/>
              <a:gd name="T12" fmla="*/ 2147483647 w 214"/>
              <a:gd name="T13" fmla="*/ 2147483647 h 267"/>
              <a:gd name="T14" fmla="*/ 2147483647 w 214"/>
              <a:gd name="T15" fmla="*/ 2147483647 h 267"/>
              <a:gd name="T16" fmla="*/ 2147483647 w 214"/>
              <a:gd name="T17" fmla="*/ 2147483647 h 267"/>
              <a:gd name="T18" fmla="*/ 2147483647 w 214"/>
              <a:gd name="T19" fmla="*/ 2147483647 h 267"/>
              <a:gd name="T20" fmla="*/ 2147483647 w 214"/>
              <a:gd name="T21" fmla="*/ 2147483647 h 267"/>
              <a:gd name="T22" fmla="*/ 2147483647 w 214"/>
              <a:gd name="T23" fmla="*/ 2147483647 h 267"/>
              <a:gd name="T24" fmla="*/ 2147483647 w 214"/>
              <a:gd name="T25" fmla="*/ 2147483647 h 267"/>
              <a:gd name="T26" fmla="*/ 2147483647 w 214"/>
              <a:gd name="T27" fmla="*/ 2147483647 h 267"/>
              <a:gd name="T28" fmla="*/ 2147483647 w 214"/>
              <a:gd name="T29" fmla="*/ 2147483647 h 267"/>
              <a:gd name="T30" fmla="*/ 2147483647 w 214"/>
              <a:gd name="T31" fmla="*/ 2147483647 h 267"/>
              <a:gd name="T32" fmla="*/ 2147483647 w 214"/>
              <a:gd name="T33" fmla="*/ 2147483647 h 267"/>
              <a:gd name="T34" fmla="*/ 2147483647 w 214"/>
              <a:gd name="T35" fmla="*/ 2147483647 h 267"/>
              <a:gd name="T36" fmla="*/ 2147483647 w 214"/>
              <a:gd name="T37" fmla="*/ 2147483647 h 267"/>
              <a:gd name="T38" fmla="*/ 2147483647 w 214"/>
              <a:gd name="T39" fmla="*/ 2147483647 h 267"/>
              <a:gd name="T40" fmla="*/ 2147483647 w 214"/>
              <a:gd name="T41" fmla="*/ 2147483647 h 267"/>
              <a:gd name="T42" fmla="*/ 2147483647 w 214"/>
              <a:gd name="T43" fmla="*/ 2147483647 h 267"/>
              <a:gd name="T44" fmla="*/ 2147483647 w 214"/>
              <a:gd name="T45" fmla="*/ 2147483647 h 267"/>
              <a:gd name="T46" fmla="*/ 2147483647 w 214"/>
              <a:gd name="T47" fmla="*/ 2147483647 h 267"/>
              <a:gd name="T48" fmla="*/ 2147483647 w 214"/>
              <a:gd name="T49" fmla="*/ 2147483647 h 267"/>
              <a:gd name="T50" fmla="*/ 2147483647 w 214"/>
              <a:gd name="T51" fmla="*/ 2147483647 h 267"/>
              <a:gd name="T52" fmla="*/ 2147483647 w 214"/>
              <a:gd name="T53" fmla="*/ 2147483647 h 267"/>
              <a:gd name="T54" fmla="*/ 2147483647 w 214"/>
              <a:gd name="T55" fmla="*/ 2147483647 h 267"/>
              <a:gd name="T56" fmla="*/ 2147483647 w 214"/>
              <a:gd name="T57" fmla="*/ 2147483647 h 267"/>
              <a:gd name="T58" fmla="*/ 2147483647 w 214"/>
              <a:gd name="T59" fmla="*/ 2147483647 h 267"/>
              <a:gd name="T60" fmla="*/ 2147483647 w 214"/>
              <a:gd name="T61" fmla="*/ 2147483647 h 267"/>
              <a:gd name="T62" fmla="*/ 2147483647 w 214"/>
              <a:gd name="T63" fmla="*/ 2147483647 h 267"/>
              <a:gd name="T64" fmla="*/ 2147483647 w 214"/>
              <a:gd name="T65" fmla="*/ 2147483647 h 267"/>
              <a:gd name="T66" fmla="*/ 2147483647 w 214"/>
              <a:gd name="T67" fmla="*/ 2147483647 h 267"/>
              <a:gd name="T68" fmla="*/ 2147483647 w 214"/>
              <a:gd name="T69" fmla="*/ 2147483647 h 267"/>
              <a:gd name="T70" fmla="*/ 2147483647 w 214"/>
              <a:gd name="T71" fmla="*/ 2147483647 h 267"/>
              <a:gd name="T72" fmla="*/ 2147483647 w 214"/>
              <a:gd name="T73" fmla="*/ 2147483647 h 267"/>
              <a:gd name="T74" fmla="*/ 2147483647 w 214"/>
              <a:gd name="T75" fmla="*/ 2147483647 h 267"/>
              <a:gd name="T76" fmla="*/ 2147483647 w 214"/>
              <a:gd name="T77" fmla="*/ 2147483647 h 267"/>
              <a:gd name="T78" fmla="*/ 2147483647 w 214"/>
              <a:gd name="T79" fmla="*/ 2147483647 h 267"/>
              <a:gd name="T80" fmla="*/ 2147483647 w 214"/>
              <a:gd name="T81" fmla="*/ 2147483647 h 267"/>
              <a:gd name="T82" fmla="*/ 2147483647 w 214"/>
              <a:gd name="T83" fmla="*/ 2147483647 h 267"/>
              <a:gd name="T84" fmla="*/ 2147483647 w 214"/>
              <a:gd name="T85" fmla="*/ 2147483647 h 267"/>
              <a:gd name="T86" fmla="*/ 2147483647 w 214"/>
              <a:gd name="T87" fmla="*/ 2147483647 h 267"/>
              <a:gd name="T88" fmla="*/ 2147483647 w 214"/>
              <a:gd name="T89" fmla="*/ 0 h 267"/>
              <a:gd name="T90" fmla="*/ 2147483647 w 214"/>
              <a:gd name="T91" fmla="*/ 2147483647 h 267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w 214"/>
              <a:gd name="T139" fmla="*/ 0 h 267"/>
              <a:gd name="T140" fmla="*/ 214 w 214"/>
              <a:gd name="T141" fmla="*/ 267 h 267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T138" t="T139" r="T140" b="T141"/>
            <a:pathLst>
              <a:path w="214" h="267">
                <a:moveTo>
                  <a:pt x="136" y="2"/>
                </a:moveTo>
                <a:lnTo>
                  <a:pt x="134" y="37"/>
                </a:lnTo>
                <a:lnTo>
                  <a:pt x="129" y="37"/>
                </a:lnTo>
                <a:lnTo>
                  <a:pt x="129" y="34"/>
                </a:lnTo>
                <a:lnTo>
                  <a:pt x="92" y="31"/>
                </a:lnTo>
                <a:lnTo>
                  <a:pt x="91" y="57"/>
                </a:lnTo>
                <a:lnTo>
                  <a:pt x="106" y="57"/>
                </a:lnTo>
                <a:lnTo>
                  <a:pt x="107" y="52"/>
                </a:lnTo>
                <a:lnTo>
                  <a:pt x="132" y="53"/>
                </a:lnTo>
                <a:lnTo>
                  <a:pt x="132" y="50"/>
                </a:lnTo>
                <a:lnTo>
                  <a:pt x="151" y="50"/>
                </a:lnTo>
                <a:lnTo>
                  <a:pt x="150" y="101"/>
                </a:lnTo>
                <a:lnTo>
                  <a:pt x="153" y="101"/>
                </a:lnTo>
                <a:lnTo>
                  <a:pt x="210" y="161"/>
                </a:lnTo>
                <a:lnTo>
                  <a:pt x="210" y="175"/>
                </a:lnTo>
                <a:lnTo>
                  <a:pt x="207" y="175"/>
                </a:lnTo>
                <a:lnTo>
                  <a:pt x="205" y="186"/>
                </a:lnTo>
                <a:lnTo>
                  <a:pt x="214" y="186"/>
                </a:lnTo>
                <a:lnTo>
                  <a:pt x="211" y="217"/>
                </a:lnTo>
                <a:lnTo>
                  <a:pt x="175" y="216"/>
                </a:lnTo>
                <a:lnTo>
                  <a:pt x="175" y="227"/>
                </a:lnTo>
                <a:lnTo>
                  <a:pt x="176" y="227"/>
                </a:lnTo>
                <a:lnTo>
                  <a:pt x="177" y="227"/>
                </a:lnTo>
                <a:lnTo>
                  <a:pt x="177" y="236"/>
                </a:lnTo>
                <a:lnTo>
                  <a:pt x="192" y="238"/>
                </a:lnTo>
                <a:lnTo>
                  <a:pt x="192" y="254"/>
                </a:lnTo>
                <a:lnTo>
                  <a:pt x="183" y="252"/>
                </a:lnTo>
                <a:lnTo>
                  <a:pt x="175" y="251"/>
                </a:lnTo>
                <a:lnTo>
                  <a:pt x="173" y="252"/>
                </a:lnTo>
                <a:lnTo>
                  <a:pt x="151" y="251"/>
                </a:lnTo>
                <a:lnTo>
                  <a:pt x="142" y="251"/>
                </a:lnTo>
                <a:lnTo>
                  <a:pt x="141" y="258"/>
                </a:lnTo>
                <a:lnTo>
                  <a:pt x="110" y="257"/>
                </a:lnTo>
                <a:lnTo>
                  <a:pt x="109" y="267"/>
                </a:lnTo>
                <a:lnTo>
                  <a:pt x="88" y="265"/>
                </a:lnTo>
                <a:lnTo>
                  <a:pt x="88" y="238"/>
                </a:lnTo>
                <a:lnTo>
                  <a:pt x="82" y="239"/>
                </a:lnTo>
                <a:lnTo>
                  <a:pt x="82" y="229"/>
                </a:lnTo>
                <a:lnTo>
                  <a:pt x="69" y="226"/>
                </a:lnTo>
                <a:lnTo>
                  <a:pt x="75" y="135"/>
                </a:lnTo>
                <a:lnTo>
                  <a:pt x="73" y="135"/>
                </a:lnTo>
                <a:lnTo>
                  <a:pt x="66" y="131"/>
                </a:lnTo>
                <a:lnTo>
                  <a:pt x="65" y="131"/>
                </a:lnTo>
                <a:lnTo>
                  <a:pt x="65" y="134"/>
                </a:lnTo>
                <a:lnTo>
                  <a:pt x="60" y="134"/>
                </a:lnTo>
                <a:lnTo>
                  <a:pt x="60" y="132"/>
                </a:lnTo>
                <a:lnTo>
                  <a:pt x="59" y="131"/>
                </a:lnTo>
                <a:lnTo>
                  <a:pt x="53" y="134"/>
                </a:lnTo>
                <a:lnTo>
                  <a:pt x="49" y="134"/>
                </a:lnTo>
                <a:lnTo>
                  <a:pt x="43" y="134"/>
                </a:lnTo>
                <a:lnTo>
                  <a:pt x="40" y="131"/>
                </a:lnTo>
                <a:lnTo>
                  <a:pt x="35" y="131"/>
                </a:lnTo>
                <a:lnTo>
                  <a:pt x="29" y="125"/>
                </a:lnTo>
                <a:lnTo>
                  <a:pt x="0" y="123"/>
                </a:lnTo>
                <a:lnTo>
                  <a:pt x="2" y="75"/>
                </a:lnTo>
                <a:lnTo>
                  <a:pt x="31" y="78"/>
                </a:lnTo>
                <a:lnTo>
                  <a:pt x="34" y="79"/>
                </a:lnTo>
                <a:lnTo>
                  <a:pt x="34" y="78"/>
                </a:lnTo>
                <a:lnTo>
                  <a:pt x="35" y="78"/>
                </a:lnTo>
                <a:lnTo>
                  <a:pt x="40" y="81"/>
                </a:lnTo>
                <a:lnTo>
                  <a:pt x="40" y="68"/>
                </a:lnTo>
                <a:lnTo>
                  <a:pt x="31" y="68"/>
                </a:lnTo>
                <a:lnTo>
                  <a:pt x="31" y="65"/>
                </a:lnTo>
                <a:lnTo>
                  <a:pt x="31" y="63"/>
                </a:lnTo>
                <a:lnTo>
                  <a:pt x="32" y="63"/>
                </a:lnTo>
                <a:lnTo>
                  <a:pt x="32" y="60"/>
                </a:lnTo>
                <a:lnTo>
                  <a:pt x="31" y="59"/>
                </a:lnTo>
                <a:lnTo>
                  <a:pt x="32" y="57"/>
                </a:lnTo>
                <a:lnTo>
                  <a:pt x="34" y="54"/>
                </a:lnTo>
                <a:lnTo>
                  <a:pt x="35" y="53"/>
                </a:lnTo>
                <a:lnTo>
                  <a:pt x="35" y="52"/>
                </a:lnTo>
                <a:lnTo>
                  <a:pt x="34" y="50"/>
                </a:lnTo>
                <a:lnTo>
                  <a:pt x="37" y="11"/>
                </a:lnTo>
                <a:lnTo>
                  <a:pt x="37" y="6"/>
                </a:lnTo>
                <a:lnTo>
                  <a:pt x="63" y="8"/>
                </a:lnTo>
                <a:lnTo>
                  <a:pt x="63" y="6"/>
                </a:lnTo>
                <a:lnTo>
                  <a:pt x="62" y="6"/>
                </a:lnTo>
                <a:lnTo>
                  <a:pt x="63" y="3"/>
                </a:lnTo>
                <a:lnTo>
                  <a:pt x="68" y="3"/>
                </a:lnTo>
                <a:lnTo>
                  <a:pt x="72" y="3"/>
                </a:lnTo>
                <a:lnTo>
                  <a:pt x="87" y="3"/>
                </a:lnTo>
                <a:lnTo>
                  <a:pt x="90" y="5"/>
                </a:lnTo>
                <a:lnTo>
                  <a:pt x="94" y="5"/>
                </a:lnTo>
                <a:lnTo>
                  <a:pt x="95" y="5"/>
                </a:lnTo>
                <a:lnTo>
                  <a:pt x="98" y="3"/>
                </a:lnTo>
                <a:lnTo>
                  <a:pt x="104" y="2"/>
                </a:lnTo>
                <a:lnTo>
                  <a:pt x="107" y="0"/>
                </a:lnTo>
                <a:lnTo>
                  <a:pt x="114" y="0"/>
                </a:lnTo>
                <a:lnTo>
                  <a:pt x="126" y="2"/>
                </a:lnTo>
                <a:lnTo>
                  <a:pt x="136" y="2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74" name="Freeform 269"/>
          <p:cNvSpPr>
            <a:spLocks/>
          </p:cNvSpPr>
          <p:nvPr/>
        </p:nvSpPr>
        <p:spPr bwMode="auto">
          <a:xfrm rot="21334256">
            <a:off x="18490907" y="4614944"/>
            <a:ext cx="643740" cy="997136"/>
          </a:xfrm>
          <a:custGeom>
            <a:avLst/>
            <a:gdLst>
              <a:gd name="T0" fmla="*/ 2147483647 w 208"/>
              <a:gd name="T1" fmla="*/ 2147483647 h 274"/>
              <a:gd name="T2" fmla="*/ 2147483647 w 208"/>
              <a:gd name="T3" fmla="*/ 2147483647 h 274"/>
              <a:gd name="T4" fmla="*/ 2147483647 w 208"/>
              <a:gd name="T5" fmla="*/ 2147483647 h 274"/>
              <a:gd name="T6" fmla="*/ 2147483647 w 208"/>
              <a:gd name="T7" fmla="*/ 2147483647 h 274"/>
              <a:gd name="T8" fmla="*/ 2147483647 w 208"/>
              <a:gd name="T9" fmla="*/ 2147483647 h 274"/>
              <a:gd name="T10" fmla="*/ 2147483647 w 208"/>
              <a:gd name="T11" fmla="*/ 2147483647 h 274"/>
              <a:gd name="T12" fmla="*/ 2147483647 w 208"/>
              <a:gd name="T13" fmla="*/ 2147483647 h 274"/>
              <a:gd name="T14" fmla="*/ 2147483647 w 208"/>
              <a:gd name="T15" fmla="*/ 2147483647 h 274"/>
              <a:gd name="T16" fmla="*/ 2147483647 w 208"/>
              <a:gd name="T17" fmla="*/ 2147483647 h 274"/>
              <a:gd name="T18" fmla="*/ 2147483647 w 208"/>
              <a:gd name="T19" fmla="*/ 2147483647 h 274"/>
              <a:gd name="T20" fmla="*/ 2147483647 w 208"/>
              <a:gd name="T21" fmla="*/ 2147483647 h 274"/>
              <a:gd name="T22" fmla="*/ 2147483647 w 208"/>
              <a:gd name="T23" fmla="*/ 2147483647 h 274"/>
              <a:gd name="T24" fmla="*/ 2147483647 w 208"/>
              <a:gd name="T25" fmla="*/ 2147483647 h 274"/>
              <a:gd name="T26" fmla="*/ 2147483647 w 208"/>
              <a:gd name="T27" fmla="*/ 2147483647 h 274"/>
              <a:gd name="T28" fmla="*/ 2147483647 w 208"/>
              <a:gd name="T29" fmla="*/ 2147483647 h 274"/>
              <a:gd name="T30" fmla="*/ 2147483647 w 208"/>
              <a:gd name="T31" fmla="*/ 2147483647 h 274"/>
              <a:gd name="T32" fmla="*/ 2147483647 w 208"/>
              <a:gd name="T33" fmla="*/ 2147483647 h 274"/>
              <a:gd name="T34" fmla="*/ 2147483647 w 208"/>
              <a:gd name="T35" fmla="*/ 2147483647 h 274"/>
              <a:gd name="T36" fmla="*/ 2147483647 w 208"/>
              <a:gd name="T37" fmla="*/ 2147483647 h 274"/>
              <a:gd name="T38" fmla="*/ 2147483647 w 208"/>
              <a:gd name="T39" fmla="*/ 2147483647 h 274"/>
              <a:gd name="T40" fmla="*/ 2147483647 w 208"/>
              <a:gd name="T41" fmla="*/ 2147483647 h 274"/>
              <a:gd name="T42" fmla="*/ 2147483647 w 208"/>
              <a:gd name="T43" fmla="*/ 2147483647 h 274"/>
              <a:gd name="T44" fmla="*/ 2147483647 w 208"/>
              <a:gd name="T45" fmla="*/ 2147483647 h 274"/>
              <a:gd name="T46" fmla="*/ 2147483647 w 208"/>
              <a:gd name="T47" fmla="*/ 2147483647 h 274"/>
              <a:gd name="T48" fmla="*/ 2147483647 w 208"/>
              <a:gd name="T49" fmla="*/ 2147483647 h 274"/>
              <a:gd name="T50" fmla="*/ 2147483647 w 208"/>
              <a:gd name="T51" fmla="*/ 2147483647 h 274"/>
              <a:gd name="T52" fmla="*/ 2147483647 w 208"/>
              <a:gd name="T53" fmla="*/ 2147483647 h 274"/>
              <a:gd name="T54" fmla="*/ 2147483647 w 208"/>
              <a:gd name="T55" fmla="*/ 2147483647 h 274"/>
              <a:gd name="T56" fmla="*/ 2147483647 w 208"/>
              <a:gd name="T57" fmla="*/ 2147483647 h 274"/>
              <a:gd name="T58" fmla="*/ 2147483647 w 208"/>
              <a:gd name="T59" fmla="*/ 2147483647 h 274"/>
              <a:gd name="T60" fmla="*/ 2147483647 w 208"/>
              <a:gd name="T61" fmla="*/ 2147483647 h 274"/>
              <a:gd name="T62" fmla="*/ 2147483647 w 208"/>
              <a:gd name="T63" fmla="*/ 2147483647 h 274"/>
              <a:gd name="T64" fmla="*/ 2147483647 w 208"/>
              <a:gd name="T65" fmla="*/ 2147483647 h 274"/>
              <a:gd name="T66" fmla="*/ 2147483647 w 208"/>
              <a:gd name="T67" fmla="*/ 2147483647 h 274"/>
              <a:gd name="T68" fmla="*/ 2147483647 w 208"/>
              <a:gd name="T69" fmla="*/ 2147483647 h 274"/>
              <a:gd name="T70" fmla="*/ 2147483647 w 208"/>
              <a:gd name="T71" fmla="*/ 2147483647 h 274"/>
              <a:gd name="T72" fmla="*/ 2147483647 w 208"/>
              <a:gd name="T73" fmla="*/ 2147483647 h 274"/>
              <a:gd name="T74" fmla="*/ 2147483647 w 208"/>
              <a:gd name="T75" fmla="*/ 2147483647 h 274"/>
              <a:gd name="T76" fmla="*/ 2147483647 w 208"/>
              <a:gd name="T77" fmla="*/ 2147483647 h 274"/>
              <a:gd name="T78" fmla="*/ 2147483647 w 208"/>
              <a:gd name="T79" fmla="*/ 2147483647 h 274"/>
              <a:gd name="T80" fmla="*/ 2147483647 w 208"/>
              <a:gd name="T81" fmla="*/ 2147483647 h 274"/>
              <a:gd name="T82" fmla="*/ 2147483647 w 208"/>
              <a:gd name="T83" fmla="*/ 2147483647 h 274"/>
              <a:gd name="T84" fmla="*/ 2147483647 w 208"/>
              <a:gd name="T85" fmla="*/ 2147483647 h 274"/>
              <a:gd name="T86" fmla="*/ 2147483647 w 208"/>
              <a:gd name="T87" fmla="*/ 2147483647 h 274"/>
              <a:gd name="T88" fmla="*/ 2147483647 w 208"/>
              <a:gd name="T89" fmla="*/ 2147483647 h 274"/>
              <a:gd name="T90" fmla="*/ 2147483647 w 208"/>
              <a:gd name="T91" fmla="*/ 2147483647 h 274"/>
              <a:gd name="T92" fmla="*/ 2147483647 w 208"/>
              <a:gd name="T93" fmla="*/ 2147483647 h 274"/>
              <a:gd name="T94" fmla="*/ 2147483647 w 208"/>
              <a:gd name="T95" fmla="*/ 2147483647 h 274"/>
              <a:gd name="T96" fmla="*/ 2147483647 w 208"/>
              <a:gd name="T97" fmla="*/ 2147483647 h 274"/>
              <a:gd name="T98" fmla="*/ 2147483647 w 208"/>
              <a:gd name="T99" fmla="*/ 2147483647 h 274"/>
              <a:gd name="T100" fmla="*/ 2147483647 w 208"/>
              <a:gd name="T101" fmla="*/ 2147483647 h 274"/>
              <a:gd name="T102" fmla="*/ 2147483647 w 208"/>
              <a:gd name="T103" fmla="*/ 2147483647 h 274"/>
              <a:gd name="T104" fmla="*/ 2147483647 w 208"/>
              <a:gd name="T105" fmla="*/ 0 h 274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w 208"/>
              <a:gd name="T160" fmla="*/ 0 h 274"/>
              <a:gd name="T161" fmla="*/ 208 w 208"/>
              <a:gd name="T162" fmla="*/ 274 h 274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T159" t="T160" r="T161" b="T162"/>
            <a:pathLst>
              <a:path w="208" h="274">
                <a:moveTo>
                  <a:pt x="134" y="0"/>
                </a:moveTo>
                <a:lnTo>
                  <a:pt x="134" y="2"/>
                </a:lnTo>
                <a:lnTo>
                  <a:pt x="137" y="15"/>
                </a:lnTo>
                <a:lnTo>
                  <a:pt x="137" y="18"/>
                </a:lnTo>
                <a:lnTo>
                  <a:pt x="142" y="16"/>
                </a:lnTo>
                <a:lnTo>
                  <a:pt x="148" y="16"/>
                </a:lnTo>
                <a:lnTo>
                  <a:pt x="148" y="15"/>
                </a:lnTo>
                <a:lnTo>
                  <a:pt x="148" y="12"/>
                </a:lnTo>
                <a:lnTo>
                  <a:pt x="148" y="10"/>
                </a:lnTo>
                <a:lnTo>
                  <a:pt x="151" y="10"/>
                </a:lnTo>
                <a:lnTo>
                  <a:pt x="153" y="10"/>
                </a:lnTo>
                <a:lnTo>
                  <a:pt x="156" y="12"/>
                </a:lnTo>
                <a:lnTo>
                  <a:pt x="157" y="13"/>
                </a:lnTo>
                <a:lnTo>
                  <a:pt x="159" y="25"/>
                </a:lnTo>
                <a:lnTo>
                  <a:pt x="162" y="38"/>
                </a:lnTo>
                <a:lnTo>
                  <a:pt x="163" y="44"/>
                </a:lnTo>
                <a:lnTo>
                  <a:pt x="164" y="48"/>
                </a:lnTo>
                <a:lnTo>
                  <a:pt x="166" y="51"/>
                </a:lnTo>
                <a:lnTo>
                  <a:pt x="167" y="51"/>
                </a:lnTo>
                <a:lnTo>
                  <a:pt x="172" y="50"/>
                </a:lnTo>
                <a:lnTo>
                  <a:pt x="179" y="48"/>
                </a:lnTo>
                <a:lnTo>
                  <a:pt x="181" y="48"/>
                </a:lnTo>
                <a:lnTo>
                  <a:pt x="181" y="50"/>
                </a:lnTo>
                <a:lnTo>
                  <a:pt x="182" y="56"/>
                </a:lnTo>
                <a:lnTo>
                  <a:pt x="184" y="59"/>
                </a:lnTo>
                <a:lnTo>
                  <a:pt x="184" y="62"/>
                </a:lnTo>
                <a:lnTo>
                  <a:pt x="185" y="63"/>
                </a:lnTo>
                <a:lnTo>
                  <a:pt x="189" y="62"/>
                </a:lnTo>
                <a:lnTo>
                  <a:pt x="194" y="60"/>
                </a:lnTo>
                <a:lnTo>
                  <a:pt x="198" y="60"/>
                </a:lnTo>
                <a:lnTo>
                  <a:pt x="200" y="63"/>
                </a:lnTo>
                <a:lnTo>
                  <a:pt x="201" y="65"/>
                </a:lnTo>
                <a:lnTo>
                  <a:pt x="204" y="66"/>
                </a:lnTo>
                <a:lnTo>
                  <a:pt x="206" y="66"/>
                </a:lnTo>
                <a:lnTo>
                  <a:pt x="207" y="68"/>
                </a:lnTo>
                <a:lnTo>
                  <a:pt x="208" y="69"/>
                </a:lnTo>
                <a:lnTo>
                  <a:pt x="208" y="73"/>
                </a:lnTo>
                <a:lnTo>
                  <a:pt x="207" y="76"/>
                </a:lnTo>
                <a:lnTo>
                  <a:pt x="200" y="79"/>
                </a:lnTo>
                <a:lnTo>
                  <a:pt x="197" y="79"/>
                </a:lnTo>
                <a:lnTo>
                  <a:pt x="197" y="81"/>
                </a:lnTo>
                <a:lnTo>
                  <a:pt x="197" y="82"/>
                </a:lnTo>
                <a:lnTo>
                  <a:pt x="195" y="85"/>
                </a:lnTo>
                <a:lnTo>
                  <a:pt x="195" y="94"/>
                </a:lnTo>
                <a:lnTo>
                  <a:pt x="194" y="98"/>
                </a:lnTo>
                <a:lnTo>
                  <a:pt x="191" y="98"/>
                </a:lnTo>
                <a:lnTo>
                  <a:pt x="186" y="98"/>
                </a:lnTo>
                <a:lnTo>
                  <a:pt x="179" y="98"/>
                </a:lnTo>
                <a:lnTo>
                  <a:pt x="176" y="98"/>
                </a:lnTo>
                <a:lnTo>
                  <a:pt x="175" y="98"/>
                </a:lnTo>
                <a:lnTo>
                  <a:pt x="175" y="101"/>
                </a:lnTo>
                <a:lnTo>
                  <a:pt x="176" y="107"/>
                </a:lnTo>
                <a:lnTo>
                  <a:pt x="176" y="110"/>
                </a:lnTo>
                <a:lnTo>
                  <a:pt x="175" y="111"/>
                </a:lnTo>
                <a:lnTo>
                  <a:pt x="173" y="111"/>
                </a:lnTo>
                <a:lnTo>
                  <a:pt x="170" y="111"/>
                </a:lnTo>
                <a:lnTo>
                  <a:pt x="169" y="111"/>
                </a:lnTo>
                <a:lnTo>
                  <a:pt x="166" y="113"/>
                </a:lnTo>
                <a:lnTo>
                  <a:pt x="164" y="113"/>
                </a:lnTo>
                <a:lnTo>
                  <a:pt x="167" y="119"/>
                </a:lnTo>
                <a:lnTo>
                  <a:pt x="172" y="122"/>
                </a:lnTo>
                <a:lnTo>
                  <a:pt x="178" y="123"/>
                </a:lnTo>
                <a:lnTo>
                  <a:pt x="184" y="126"/>
                </a:lnTo>
                <a:lnTo>
                  <a:pt x="186" y="126"/>
                </a:lnTo>
                <a:lnTo>
                  <a:pt x="189" y="129"/>
                </a:lnTo>
                <a:lnTo>
                  <a:pt x="194" y="132"/>
                </a:lnTo>
                <a:lnTo>
                  <a:pt x="195" y="135"/>
                </a:lnTo>
                <a:lnTo>
                  <a:pt x="203" y="147"/>
                </a:lnTo>
                <a:lnTo>
                  <a:pt x="204" y="151"/>
                </a:lnTo>
                <a:lnTo>
                  <a:pt x="206" y="154"/>
                </a:lnTo>
                <a:lnTo>
                  <a:pt x="206" y="155"/>
                </a:lnTo>
                <a:lnTo>
                  <a:pt x="204" y="160"/>
                </a:lnTo>
                <a:lnTo>
                  <a:pt x="203" y="163"/>
                </a:lnTo>
                <a:lnTo>
                  <a:pt x="201" y="166"/>
                </a:lnTo>
                <a:lnTo>
                  <a:pt x="201" y="167"/>
                </a:lnTo>
                <a:lnTo>
                  <a:pt x="200" y="172"/>
                </a:lnTo>
                <a:lnTo>
                  <a:pt x="198" y="176"/>
                </a:lnTo>
                <a:lnTo>
                  <a:pt x="197" y="179"/>
                </a:lnTo>
                <a:lnTo>
                  <a:pt x="195" y="182"/>
                </a:lnTo>
                <a:lnTo>
                  <a:pt x="194" y="186"/>
                </a:lnTo>
                <a:lnTo>
                  <a:pt x="194" y="189"/>
                </a:lnTo>
                <a:lnTo>
                  <a:pt x="194" y="191"/>
                </a:lnTo>
                <a:lnTo>
                  <a:pt x="192" y="194"/>
                </a:lnTo>
                <a:lnTo>
                  <a:pt x="189" y="195"/>
                </a:lnTo>
                <a:lnTo>
                  <a:pt x="189" y="196"/>
                </a:lnTo>
                <a:lnTo>
                  <a:pt x="186" y="198"/>
                </a:lnTo>
                <a:lnTo>
                  <a:pt x="185" y="199"/>
                </a:lnTo>
                <a:lnTo>
                  <a:pt x="185" y="201"/>
                </a:lnTo>
                <a:lnTo>
                  <a:pt x="184" y="202"/>
                </a:lnTo>
                <a:lnTo>
                  <a:pt x="182" y="202"/>
                </a:lnTo>
                <a:lnTo>
                  <a:pt x="182" y="204"/>
                </a:lnTo>
                <a:lnTo>
                  <a:pt x="179" y="207"/>
                </a:lnTo>
                <a:lnTo>
                  <a:pt x="178" y="208"/>
                </a:lnTo>
                <a:lnTo>
                  <a:pt x="178" y="211"/>
                </a:lnTo>
                <a:lnTo>
                  <a:pt x="176" y="213"/>
                </a:lnTo>
                <a:lnTo>
                  <a:pt x="175" y="214"/>
                </a:lnTo>
                <a:lnTo>
                  <a:pt x="173" y="217"/>
                </a:lnTo>
                <a:lnTo>
                  <a:pt x="172" y="217"/>
                </a:lnTo>
                <a:lnTo>
                  <a:pt x="167" y="220"/>
                </a:lnTo>
                <a:lnTo>
                  <a:pt x="164" y="220"/>
                </a:lnTo>
                <a:lnTo>
                  <a:pt x="160" y="221"/>
                </a:lnTo>
                <a:lnTo>
                  <a:pt x="154" y="224"/>
                </a:lnTo>
                <a:lnTo>
                  <a:pt x="150" y="226"/>
                </a:lnTo>
                <a:lnTo>
                  <a:pt x="147" y="232"/>
                </a:lnTo>
                <a:lnTo>
                  <a:pt x="147" y="237"/>
                </a:lnTo>
                <a:lnTo>
                  <a:pt x="145" y="240"/>
                </a:lnTo>
                <a:lnTo>
                  <a:pt x="142" y="242"/>
                </a:lnTo>
                <a:lnTo>
                  <a:pt x="142" y="243"/>
                </a:lnTo>
                <a:lnTo>
                  <a:pt x="142" y="248"/>
                </a:lnTo>
                <a:lnTo>
                  <a:pt x="141" y="248"/>
                </a:lnTo>
                <a:lnTo>
                  <a:pt x="137" y="248"/>
                </a:lnTo>
                <a:lnTo>
                  <a:pt x="132" y="246"/>
                </a:lnTo>
                <a:lnTo>
                  <a:pt x="128" y="245"/>
                </a:lnTo>
                <a:lnTo>
                  <a:pt x="123" y="245"/>
                </a:lnTo>
                <a:lnTo>
                  <a:pt x="122" y="245"/>
                </a:lnTo>
                <a:lnTo>
                  <a:pt x="122" y="248"/>
                </a:lnTo>
                <a:lnTo>
                  <a:pt x="123" y="252"/>
                </a:lnTo>
                <a:lnTo>
                  <a:pt x="122" y="259"/>
                </a:lnTo>
                <a:lnTo>
                  <a:pt x="122" y="262"/>
                </a:lnTo>
                <a:lnTo>
                  <a:pt x="119" y="262"/>
                </a:lnTo>
                <a:lnTo>
                  <a:pt x="112" y="262"/>
                </a:lnTo>
                <a:lnTo>
                  <a:pt x="115" y="265"/>
                </a:lnTo>
                <a:lnTo>
                  <a:pt x="112" y="267"/>
                </a:lnTo>
                <a:lnTo>
                  <a:pt x="110" y="267"/>
                </a:lnTo>
                <a:lnTo>
                  <a:pt x="109" y="267"/>
                </a:lnTo>
                <a:lnTo>
                  <a:pt x="104" y="267"/>
                </a:lnTo>
                <a:lnTo>
                  <a:pt x="101" y="268"/>
                </a:lnTo>
                <a:lnTo>
                  <a:pt x="100" y="270"/>
                </a:lnTo>
                <a:lnTo>
                  <a:pt x="100" y="271"/>
                </a:lnTo>
                <a:lnTo>
                  <a:pt x="99" y="274"/>
                </a:lnTo>
                <a:lnTo>
                  <a:pt x="97" y="273"/>
                </a:lnTo>
                <a:lnTo>
                  <a:pt x="96" y="271"/>
                </a:lnTo>
                <a:lnTo>
                  <a:pt x="93" y="265"/>
                </a:lnTo>
                <a:lnTo>
                  <a:pt x="93" y="262"/>
                </a:lnTo>
                <a:lnTo>
                  <a:pt x="91" y="262"/>
                </a:lnTo>
                <a:lnTo>
                  <a:pt x="90" y="262"/>
                </a:lnTo>
                <a:lnTo>
                  <a:pt x="88" y="259"/>
                </a:lnTo>
                <a:lnTo>
                  <a:pt x="87" y="258"/>
                </a:lnTo>
                <a:lnTo>
                  <a:pt x="85" y="259"/>
                </a:lnTo>
                <a:lnTo>
                  <a:pt x="85" y="261"/>
                </a:lnTo>
                <a:lnTo>
                  <a:pt x="85" y="262"/>
                </a:lnTo>
                <a:lnTo>
                  <a:pt x="87" y="265"/>
                </a:lnTo>
                <a:lnTo>
                  <a:pt x="88" y="267"/>
                </a:lnTo>
                <a:lnTo>
                  <a:pt x="88" y="270"/>
                </a:lnTo>
                <a:lnTo>
                  <a:pt x="88" y="271"/>
                </a:lnTo>
                <a:lnTo>
                  <a:pt x="85" y="270"/>
                </a:lnTo>
                <a:lnTo>
                  <a:pt x="84" y="271"/>
                </a:lnTo>
                <a:lnTo>
                  <a:pt x="81" y="271"/>
                </a:lnTo>
                <a:lnTo>
                  <a:pt x="79" y="274"/>
                </a:lnTo>
                <a:lnTo>
                  <a:pt x="77" y="273"/>
                </a:lnTo>
                <a:lnTo>
                  <a:pt x="74" y="273"/>
                </a:lnTo>
                <a:lnTo>
                  <a:pt x="72" y="271"/>
                </a:lnTo>
                <a:lnTo>
                  <a:pt x="69" y="268"/>
                </a:lnTo>
                <a:lnTo>
                  <a:pt x="69" y="264"/>
                </a:lnTo>
                <a:lnTo>
                  <a:pt x="66" y="261"/>
                </a:lnTo>
                <a:lnTo>
                  <a:pt x="68" y="258"/>
                </a:lnTo>
                <a:lnTo>
                  <a:pt x="72" y="258"/>
                </a:lnTo>
                <a:lnTo>
                  <a:pt x="74" y="255"/>
                </a:lnTo>
                <a:lnTo>
                  <a:pt x="75" y="254"/>
                </a:lnTo>
                <a:lnTo>
                  <a:pt x="74" y="252"/>
                </a:lnTo>
                <a:lnTo>
                  <a:pt x="71" y="254"/>
                </a:lnTo>
                <a:lnTo>
                  <a:pt x="69" y="255"/>
                </a:lnTo>
                <a:lnTo>
                  <a:pt x="68" y="255"/>
                </a:lnTo>
                <a:lnTo>
                  <a:pt x="66" y="255"/>
                </a:lnTo>
                <a:lnTo>
                  <a:pt x="66" y="257"/>
                </a:lnTo>
                <a:lnTo>
                  <a:pt x="65" y="257"/>
                </a:lnTo>
                <a:lnTo>
                  <a:pt x="63" y="258"/>
                </a:lnTo>
                <a:lnTo>
                  <a:pt x="62" y="259"/>
                </a:lnTo>
                <a:lnTo>
                  <a:pt x="60" y="259"/>
                </a:lnTo>
                <a:lnTo>
                  <a:pt x="59" y="257"/>
                </a:lnTo>
                <a:lnTo>
                  <a:pt x="57" y="257"/>
                </a:lnTo>
                <a:lnTo>
                  <a:pt x="56" y="255"/>
                </a:lnTo>
                <a:lnTo>
                  <a:pt x="57" y="254"/>
                </a:lnTo>
                <a:lnTo>
                  <a:pt x="60" y="251"/>
                </a:lnTo>
                <a:lnTo>
                  <a:pt x="65" y="246"/>
                </a:lnTo>
                <a:lnTo>
                  <a:pt x="65" y="243"/>
                </a:lnTo>
                <a:lnTo>
                  <a:pt x="63" y="240"/>
                </a:lnTo>
                <a:lnTo>
                  <a:pt x="63" y="237"/>
                </a:lnTo>
                <a:lnTo>
                  <a:pt x="63" y="235"/>
                </a:lnTo>
                <a:lnTo>
                  <a:pt x="65" y="233"/>
                </a:lnTo>
                <a:lnTo>
                  <a:pt x="66" y="235"/>
                </a:lnTo>
                <a:lnTo>
                  <a:pt x="68" y="239"/>
                </a:lnTo>
                <a:lnTo>
                  <a:pt x="69" y="237"/>
                </a:lnTo>
                <a:lnTo>
                  <a:pt x="69" y="236"/>
                </a:lnTo>
                <a:lnTo>
                  <a:pt x="69" y="233"/>
                </a:lnTo>
                <a:lnTo>
                  <a:pt x="69" y="230"/>
                </a:lnTo>
                <a:lnTo>
                  <a:pt x="66" y="229"/>
                </a:lnTo>
                <a:lnTo>
                  <a:pt x="62" y="226"/>
                </a:lnTo>
                <a:lnTo>
                  <a:pt x="57" y="223"/>
                </a:lnTo>
                <a:lnTo>
                  <a:pt x="55" y="223"/>
                </a:lnTo>
                <a:lnTo>
                  <a:pt x="52" y="223"/>
                </a:lnTo>
                <a:lnTo>
                  <a:pt x="49" y="223"/>
                </a:lnTo>
                <a:lnTo>
                  <a:pt x="44" y="221"/>
                </a:lnTo>
                <a:lnTo>
                  <a:pt x="41" y="220"/>
                </a:lnTo>
                <a:lnTo>
                  <a:pt x="41" y="217"/>
                </a:lnTo>
                <a:lnTo>
                  <a:pt x="40" y="216"/>
                </a:lnTo>
                <a:lnTo>
                  <a:pt x="37" y="216"/>
                </a:lnTo>
                <a:lnTo>
                  <a:pt x="36" y="218"/>
                </a:lnTo>
                <a:lnTo>
                  <a:pt x="30" y="217"/>
                </a:lnTo>
                <a:lnTo>
                  <a:pt x="28" y="216"/>
                </a:lnTo>
                <a:lnTo>
                  <a:pt x="27" y="214"/>
                </a:lnTo>
                <a:lnTo>
                  <a:pt x="25" y="211"/>
                </a:lnTo>
                <a:lnTo>
                  <a:pt x="28" y="204"/>
                </a:lnTo>
                <a:lnTo>
                  <a:pt x="33" y="204"/>
                </a:lnTo>
                <a:lnTo>
                  <a:pt x="36" y="205"/>
                </a:lnTo>
                <a:lnTo>
                  <a:pt x="38" y="204"/>
                </a:lnTo>
                <a:lnTo>
                  <a:pt x="36" y="201"/>
                </a:lnTo>
                <a:lnTo>
                  <a:pt x="38" y="199"/>
                </a:lnTo>
                <a:lnTo>
                  <a:pt x="43" y="201"/>
                </a:lnTo>
                <a:lnTo>
                  <a:pt x="44" y="199"/>
                </a:lnTo>
                <a:lnTo>
                  <a:pt x="41" y="196"/>
                </a:lnTo>
                <a:lnTo>
                  <a:pt x="37" y="195"/>
                </a:lnTo>
                <a:lnTo>
                  <a:pt x="37" y="194"/>
                </a:lnTo>
                <a:lnTo>
                  <a:pt x="37" y="192"/>
                </a:lnTo>
                <a:lnTo>
                  <a:pt x="34" y="195"/>
                </a:lnTo>
                <a:lnTo>
                  <a:pt x="33" y="194"/>
                </a:lnTo>
                <a:lnTo>
                  <a:pt x="33" y="195"/>
                </a:lnTo>
                <a:lnTo>
                  <a:pt x="30" y="195"/>
                </a:lnTo>
                <a:lnTo>
                  <a:pt x="27" y="196"/>
                </a:lnTo>
                <a:lnTo>
                  <a:pt x="21" y="185"/>
                </a:lnTo>
                <a:lnTo>
                  <a:pt x="19" y="170"/>
                </a:lnTo>
                <a:lnTo>
                  <a:pt x="15" y="167"/>
                </a:lnTo>
                <a:lnTo>
                  <a:pt x="11" y="157"/>
                </a:lnTo>
                <a:lnTo>
                  <a:pt x="12" y="144"/>
                </a:lnTo>
                <a:lnTo>
                  <a:pt x="8" y="139"/>
                </a:lnTo>
                <a:lnTo>
                  <a:pt x="3" y="138"/>
                </a:lnTo>
                <a:lnTo>
                  <a:pt x="2" y="135"/>
                </a:lnTo>
                <a:lnTo>
                  <a:pt x="0" y="132"/>
                </a:lnTo>
                <a:lnTo>
                  <a:pt x="0" y="126"/>
                </a:lnTo>
                <a:lnTo>
                  <a:pt x="21" y="116"/>
                </a:lnTo>
                <a:lnTo>
                  <a:pt x="27" y="120"/>
                </a:lnTo>
                <a:lnTo>
                  <a:pt x="31" y="119"/>
                </a:lnTo>
                <a:lnTo>
                  <a:pt x="34" y="109"/>
                </a:lnTo>
                <a:lnTo>
                  <a:pt x="37" y="104"/>
                </a:lnTo>
                <a:lnTo>
                  <a:pt x="36" y="97"/>
                </a:lnTo>
                <a:lnTo>
                  <a:pt x="41" y="92"/>
                </a:lnTo>
                <a:lnTo>
                  <a:pt x="40" y="89"/>
                </a:lnTo>
                <a:lnTo>
                  <a:pt x="46" y="85"/>
                </a:lnTo>
                <a:lnTo>
                  <a:pt x="40" y="68"/>
                </a:lnTo>
                <a:lnTo>
                  <a:pt x="46" y="68"/>
                </a:lnTo>
                <a:lnTo>
                  <a:pt x="37" y="59"/>
                </a:lnTo>
                <a:lnTo>
                  <a:pt x="38" y="56"/>
                </a:lnTo>
                <a:lnTo>
                  <a:pt x="37" y="53"/>
                </a:lnTo>
                <a:lnTo>
                  <a:pt x="50" y="40"/>
                </a:lnTo>
                <a:lnTo>
                  <a:pt x="59" y="32"/>
                </a:lnTo>
                <a:lnTo>
                  <a:pt x="74" y="47"/>
                </a:lnTo>
                <a:lnTo>
                  <a:pt x="87" y="34"/>
                </a:lnTo>
                <a:lnTo>
                  <a:pt x="84" y="31"/>
                </a:lnTo>
                <a:lnTo>
                  <a:pt x="97" y="19"/>
                </a:lnTo>
                <a:lnTo>
                  <a:pt x="97" y="18"/>
                </a:lnTo>
                <a:lnTo>
                  <a:pt x="101" y="15"/>
                </a:lnTo>
                <a:lnTo>
                  <a:pt x="104" y="16"/>
                </a:lnTo>
                <a:lnTo>
                  <a:pt x="107" y="13"/>
                </a:lnTo>
                <a:lnTo>
                  <a:pt x="103" y="7"/>
                </a:lnTo>
                <a:lnTo>
                  <a:pt x="101" y="6"/>
                </a:lnTo>
                <a:lnTo>
                  <a:pt x="134" y="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75" name="Freeform 270"/>
          <p:cNvSpPr>
            <a:spLocks/>
          </p:cNvSpPr>
          <p:nvPr/>
        </p:nvSpPr>
        <p:spPr bwMode="auto">
          <a:xfrm rot="21334256">
            <a:off x="17004581" y="2154573"/>
            <a:ext cx="793670" cy="590175"/>
          </a:xfrm>
          <a:custGeom>
            <a:avLst/>
            <a:gdLst>
              <a:gd name="T0" fmla="*/ 2147483647 w 257"/>
              <a:gd name="T1" fmla="*/ 2147483647 h 163"/>
              <a:gd name="T2" fmla="*/ 2147483647 w 257"/>
              <a:gd name="T3" fmla="*/ 2147483647 h 163"/>
              <a:gd name="T4" fmla="*/ 2147483647 w 257"/>
              <a:gd name="T5" fmla="*/ 2147483647 h 163"/>
              <a:gd name="T6" fmla="*/ 2147483647 w 257"/>
              <a:gd name="T7" fmla="*/ 2147483647 h 163"/>
              <a:gd name="T8" fmla="*/ 2147483647 w 257"/>
              <a:gd name="T9" fmla="*/ 2147483647 h 163"/>
              <a:gd name="T10" fmla="*/ 2147483647 w 257"/>
              <a:gd name="T11" fmla="*/ 2147483647 h 163"/>
              <a:gd name="T12" fmla="*/ 2147483647 w 257"/>
              <a:gd name="T13" fmla="*/ 2147483647 h 163"/>
              <a:gd name="T14" fmla="*/ 2147483647 w 257"/>
              <a:gd name="T15" fmla="*/ 2147483647 h 163"/>
              <a:gd name="T16" fmla="*/ 2147483647 w 257"/>
              <a:gd name="T17" fmla="*/ 2147483647 h 163"/>
              <a:gd name="T18" fmla="*/ 2147483647 w 257"/>
              <a:gd name="T19" fmla="*/ 2147483647 h 163"/>
              <a:gd name="T20" fmla="*/ 2147483647 w 257"/>
              <a:gd name="T21" fmla="*/ 2147483647 h 163"/>
              <a:gd name="T22" fmla="*/ 2147483647 w 257"/>
              <a:gd name="T23" fmla="*/ 2147483647 h 163"/>
              <a:gd name="T24" fmla="*/ 2147483647 w 257"/>
              <a:gd name="T25" fmla="*/ 2147483647 h 163"/>
              <a:gd name="T26" fmla="*/ 2147483647 w 257"/>
              <a:gd name="T27" fmla="*/ 2147483647 h 163"/>
              <a:gd name="T28" fmla="*/ 2147483647 w 257"/>
              <a:gd name="T29" fmla="*/ 2147483647 h 163"/>
              <a:gd name="T30" fmla="*/ 2147483647 w 257"/>
              <a:gd name="T31" fmla="*/ 2147483647 h 163"/>
              <a:gd name="T32" fmla="*/ 2147483647 w 257"/>
              <a:gd name="T33" fmla="*/ 2147483647 h 163"/>
              <a:gd name="T34" fmla="*/ 2147483647 w 257"/>
              <a:gd name="T35" fmla="*/ 2147483647 h 163"/>
              <a:gd name="T36" fmla="*/ 2147483647 w 257"/>
              <a:gd name="T37" fmla="*/ 2147483647 h 163"/>
              <a:gd name="T38" fmla="*/ 2147483647 w 257"/>
              <a:gd name="T39" fmla="*/ 2147483647 h 163"/>
              <a:gd name="T40" fmla="*/ 2147483647 w 257"/>
              <a:gd name="T41" fmla="*/ 2147483647 h 163"/>
              <a:gd name="T42" fmla="*/ 2147483647 w 257"/>
              <a:gd name="T43" fmla="*/ 2147483647 h 163"/>
              <a:gd name="T44" fmla="*/ 2147483647 w 257"/>
              <a:gd name="T45" fmla="*/ 2147483647 h 163"/>
              <a:gd name="T46" fmla="*/ 0 w 257"/>
              <a:gd name="T47" fmla="*/ 2147483647 h 163"/>
              <a:gd name="T48" fmla="*/ 2147483647 w 257"/>
              <a:gd name="T49" fmla="*/ 2147483647 h 163"/>
              <a:gd name="T50" fmla="*/ 2147483647 w 257"/>
              <a:gd name="T51" fmla="*/ 2147483647 h 163"/>
              <a:gd name="T52" fmla="*/ 2147483647 w 257"/>
              <a:gd name="T53" fmla="*/ 2147483647 h 163"/>
              <a:gd name="T54" fmla="*/ 2147483647 w 257"/>
              <a:gd name="T55" fmla="*/ 2147483647 h 163"/>
              <a:gd name="T56" fmla="*/ 2147483647 w 257"/>
              <a:gd name="T57" fmla="*/ 2147483647 h 163"/>
              <a:gd name="T58" fmla="*/ 2147483647 w 257"/>
              <a:gd name="T59" fmla="*/ 2147483647 h 163"/>
              <a:gd name="T60" fmla="*/ 2147483647 w 257"/>
              <a:gd name="T61" fmla="*/ 2147483647 h 163"/>
              <a:gd name="T62" fmla="*/ 2147483647 w 257"/>
              <a:gd name="T63" fmla="*/ 2147483647 h 163"/>
              <a:gd name="T64" fmla="*/ 2147483647 w 257"/>
              <a:gd name="T65" fmla="*/ 2147483647 h 163"/>
              <a:gd name="T66" fmla="*/ 2147483647 w 257"/>
              <a:gd name="T67" fmla="*/ 2147483647 h 163"/>
              <a:gd name="T68" fmla="*/ 2147483647 w 257"/>
              <a:gd name="T69" fmla="*/ 2147483647 h 163"/>
              <a:gd name="T70" fmla="*/ 2147483647 w 257"/>
              <a:gd name="T71" fmla="*/ 2147483647 h 163"/>
              <a:gd name="T72" fmla="*/ 2147483647 w 257"/>
              <a:gd name="T73" fmla="*/ 2147483647 h 163"/>
              <a:gd name="T74" fmla="*/ 2147483647 w 257"/>
              <a:gd name="T75" fmla="*/ 2147483647 h 163"/>
              <a:gd name="T76" fmla="*/ 2147483647 w 257"/>
              <a:gd name="T77" fmla="*/ 2147483647 h 163"/>
              <a:gd name="T78" fmla="*/ 2147483647 w 257"/>
              <a:gd name="T79" fmla="*/ 2147483647 h 163"/>
              <a:gd name="T80" fmla="*/ 2147483647 w 257"/>
              <a:gd name="T81" fmla="*/ 2147483647 h 163"/>
              <a:gd name="T82" fmla="*/ 2147483647 w 257"/>
              <a:gd name="T83" fmla="*/ 0 h 163"/>
              <a:gd name="T84" fmla="*/ 2147483647 w 257"/>
              <a:gd name="T85" fmla="*/ 2147483647 h 163"/>
              <a:gd name="T86" fmla="*/ 2147483647 w 257"/>
              <a:gd name="T87" fmla="*/ 2147483647 h 163"/>
              <a:gd name="T88" fmla="*/ 2147483647 w 257"/>
              <a:gd name="T89" fmla="*/ 2147483647 h 163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257"/>
              <a:gd name="T136" fmla="*/ 0 h 163"/>
              <a:gd name="T137" fmla="*/ 257 w 257"/>
              <a:gd name="T138" fmla="*/ 163 h 163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257" h="163">
                <a:moveTo>
                  <a:pt x="254" y="18"/>
                </a:moveTo>
                <a:lnTo>
                  <a:pt x="251" y="57"/>
                </a:lnTo>
                <a:lnTo>
                  <a:pt x="252" y="59"/>
                </a:lnTo>
                <a:lnTo>
                  <a:pt x="252" y="60"/>
                </a:lnTo>
                <a:lnTo>
                  <a:pt x="251" y="61"/>
                </a:lnTo>
                <a:lnTo>
                  <a:pt x="249" y="64"/>
                </a:lnTo>
                <a:lnTo>
                  <a:pt x="248" y="66"/>
                </a:lnTo>
                <a:lnTo>
                  <a:pt x="249" y="67"/>
                </a:lnTo>
                <a:lnTo>
                  <a:pt x="249" y="70"/>
                </a:lnTo>
                <a:lnTo>
                  <a:pt x="248" y="70"/>
                </a:lnTo>
                <a:lnTo>
                  <a:pt x="248" y="72"/>
                </a:lnTo>
                <a:lnTo>
                  <a:pt x="248" y="75"/>
                </a:lnTo>
                <a:lnTo>
                  <a:pt x="257" y="75"/>
                </a:lnTo>
                <a:lnTo>
                  <a:pt x="257" y="88"/>
                </a:lnTo>
                <a:lnTo>
                  <a:pt x="252" y="85"/>
                </a:lnTo>
                <a:lnTo>
                  <a:pt x="251" y="85"/>
                </a:lnTo>
                <a:lnTo>
                  <a:pt x="251" y="86"/>
                </a:lnTo>
                <a:lnTo>
                  <a:pt x="248" y="85"/>
                </a:lnTo>
                <a:lnTo>
                  <a:pt x="219" y="82"/>
                </a:lnTo>
                <a:lnTo>
                  <a:pt x="208" y="82"/>
                </a:lnTo>
                <a:lnTo>
                  <a:pt x="207" y="89"/>
                </a:lnTo>
                <a:lnTo>
                  <a:pt x="188" y="88"/>
                </a:lnTo>
                <a:lnTo>
                  <a:pt x="188" y="91"/>
                </a:lnTo>
                <a:lnTo>
                  <a:pt x="186" y="95"/>
                </a:lnTo>
                <a:lnTo>
                  <a:pt x="181" y="94"/>
                </a:lnTo>
                <a:lnTo>
                  <a:pt x="172" y="92"/>
                </a:lnTo>
                <a:lnTo>
                  <a:pt x="172" y="100"/>
                </a:lnTo>
                <a:lnTo>
                  <a:pt x="169" y="98"/>
                </a:lnTo>
                <a:lnTo>
                  <a:pt x="164" y="97"/>
                </a:lnTo>
                <a:lnTo>
                  <a:pt x="161" y="97"/>
                </a:lnTo>
                <a:lnTo>
                  <a:pt x="159" y="120"/>
                </a:lnTo>
                <a:lnTo>
                  <a:pt x="161" y="124"/>
                </a:lnTo>
                <a:lnTo>
                  <a:pt x="166" y="124"/>
                </a:lnTo>
                <a:lnTo>
                  <a:pt x="163" y="139"/>
                </a:lnTo>
                <a:lnTo>
                  <a:pt x="159" y="136"/>
                </a:lnTo>
                <a:lnTo>
                  <a:pt x="154" y="135"/>
                </a:lnTo>
                <a:lnTo>
                  <a:pt x="147" y="144"/>
                </a:lnTo>
                <a:lnTo>
                  <a:pt x="144" y="141"/>
                </a:lnTo>
                <a:lnTo>
                  <a:pt x="142" y="138"/>
                </a:lnTo>
                <a:lnTo>
                  <a:pt x="135" y="145"/>
                </a:lnTo>
                <a:lnTo>
                  <a:pt x="119" y="132"/>
                </a:lnTo>
                <a:lnTo>
                  <a:pt x="110" y="141"/>
                </a:lnTo>
                <a:lnTo>
                  <a:pt x="107" y="141"/>
                </a:lnTo>
                <a:lnTo>
                  <a:pt x="106" y="141"/>
                </a:lnTo>
                <a:lnTo>
                  <a:pt x="93" y="163"/>
                </a:lnTo>
                <a:lnTo>
                  <a:pt x="87" y="160"/>
                </a:lnTo>
                <a:lnTo>
                  <a:pt x="84" y="163"/>
                </a:lnTo>
                <a:lnTo>
                  <a:pt x="76" y="158"/>
                </a:lnTo>
                <a:lnTo>
                  <a:pt x="75" y="161"/>
                </a:lnTo>
                <a:lnTo>
                  <a:pt x="72" y="160"/>
                </a:lnTo>
                <a:lnTo>
                  <a:pt x="54" y="158"/>
                </a:lnTo>
                <a:lnTo>
                  <a:pt x="59" y="149"/>
                </a:lnTo>
                <a:lnTo>
                  <a:pt x="32" y="148"/>
                </a:lnTo>
                <a:lnTo>
                  <a:pt x="31" y="151"/>
                </a:lnTo>
                <a:lnTo>
                  <a:pt x="31" y="160"/>
                </a:lnTo>
                <a:lnTo>
                  <a:pt x="28" y="157"/>
                </a:lnTo>
                <a:lnTo>
                  <a:pt x="25" y="158"/>
                </a:lnTo>
                <a:lnTo>
                  <a:pt x="24" y="158"/>
                </a:lnTo>
                <a:lnTo>
                  <a:pt x="25" y="155"/>
                </a:lnTo>
                <a:lnTo>
                  <a:pt x="24" y="155"/>
                </a:lnTo>
                <a:lnTo>
                  <a:pt x="24" y="154"/>
                </a:lnTo>
                <a:lnTo>
                  <a:pt x="21" y="154"/>
                </a:lnTo>
                <a:lnTo>
                  <a:pt x="16" y="157"/>
                </a:lnTo>
                <a:lnTo>
                  <a:pt x="15" y="157"/>
                </a:lnTo>
                <a:lnTo>
                  <a:pt x="12" y="154"/>
                </a:lnTo>
                <a:lnTo>
                  <a:pt x="10" y="152"/>
                </a:lnTo>
                <a:lnTo>
                  <a:pt x="8" y="152"/>
                </a:lnTo>
                <a:lnTo>
                  <a:pt x="8" y="154"/>
                </a:lnTo>
                <a:lnTo>
                  <a:pt x="6" y="155"/>
                </a:lnTo>
                <a:lnTo>
                  <a:pt x="5" y="155"/>
                </a:lnTo>
                <a:lnTo>
                  <a:pt x="0" y="154"/>
                </a:lnTo>
                <a:lnTo>
                  <a:pt x="0" y="151"/>
                </a:lnTo>
                <a:lnTo>
                  <a:pt x="3" y="151"/>
                </a:lnTo>
                <a:lnTo>
                  <a:pt x="5" y="135"/>
                </a:lnTo>
                <a:lnTo>
                  <a:pt x="6" y="116"/>
                </a:lnTo>
                <a:lnTo>
                  <a:pt x="9" y="116"/>
                </a:lnTo>
                <a:lnTo>
                  <a:pt x="10" y="110"/>
                </a:lnTo>
                <a:lnTo>
                  <a:pt x="2" y="110"/>
                </a:lnTo>
                <a:lnTo>
                  <a:pt x="3" y="88"/>
                </a:lnTo>
                <a:lnTo>
                  <a:pt x="12" y="88"/>
                </a:lnTo>
                <a:lnTo>
                  <a:pt x="12" y="76"/>
                </a:lnTo>
                <a:lnTo>
                  <a:pt x="12" y="72"/>
                </a:lnTo>
                <a:lnTo>
                  <a:pt x="15" y="67"/>
                </a:lnTo>
                <a:lnTo>
                  <a:pt x="16" y="69"/>
                </a:lnTo>
                <a:lnTo>
                  <a:pt x="18" y="69"/>
                </a:lnTo>
                <a:lnTo>
                  <a:pt x="19" y="69"/>
                </a:lnTo>
                <a:lnTo>
                  <a:pt x="21" y="69"/>
                </a:lnTo>
                <a:lnTo>
                  <a:pt x="22" y="67"/>
                </a:lnTo>
                <a:lnTo>
                  <a:pt x="21" y="66"/>
                </a:lnTo>
                <a:lnTo>
                  <a:pt x="24" y="63"/>
                </a:lnTo>
                <a:lnTo>
                  <a:pt x="25" y="63"/>
                </a:lnTo>
                <a:lnTo>
                  <a:pt x="27" y="60"/>
                </a:lnTo>
                <a:lnTo>
                  <a:pt x="31" y="63"/>
                </a:lnTo>
                <a:lnTo>
                  <a:pt x="34" y="29"/>
                </a:lnTo>
                <a:lnTo>
                  <a:pt x="41" y="19"/>
                </a:lnTo>
                <a:lnTo>
                  <a:pt x="46" y="19"/>
                </a:lnTo>
                <a:lnTo>
                  <a:pt x="46" y="15"/>
                </a:lnTo>
                <a:lnTo>
                  <a:pt x="59" y="16"/>
                </a:lnTo>
                <a:lnTo>
                  <a:pt x="60" y="4"/>
                </a:lnTo>
                <a:lnTo>
                  <a:pt x="72" y="4"/>
                </a:lnTo>
                <a:lnTo>
                  <a:pt x="72" y="12"/>
                </a:lnTo>
                <a:lnTo>
                  <a:pt x="75" y="12"/>
                </a:lnTo>
                <a:lnTo>
                  <a:pt x="82" y="13"/>
                </a:lnTo>
                <a:lnTo>
                  <a:pt x="90" y="12"/>
                </a:lnTo>
                <a:lnTo>
                  <a:pt x="91" y="12"/>
                </a:lnTo>
                <a:lnTo>
                  <a:pt x="98" y="16"/>
                </a:lnTo>
                <a:lnTo>
                  <a:pt x="132" y="18"/>
                </a:lnTo>
                <a:lnTo>
                  <a:pt x="134" y="19"/>
                </a:lnTo>
                <a:lnTo>
                  <a:pt x="147" y="19"/>
                </a:lnTo>
                <a:lnTo>
                  <a:pt x="151" y="16"/>
                </a:lnTo>
                <a:lnTo>
                  <a:pt x="153" y="16"/>
                </a:lnTo>
                <a:lnTo>
                  <a:pt x="164" y="20"/>
                </a:lnTo>
                <a:lnTo>
                  <a:pt x="166" y="22"/>
                </a:lnTo>
                <a:lnTo>
                  <a:pt x="167" y="25"/>
                </a:lnTo>
                <a:lnTo>
                  <a:pt x="169" y="26"/>
                </a:lnTo>
                <a:lnTo>
                  <a:pt x="181" y="31"/>
                </a:lnTo>
                <a:lnTo>
                  <a:pt x="183" y="29"/>
                </a:lnTo>
                <a:lnTo>
                  <a:pt x="186" y="29"/>
                </a:lnTo>
                <a:lnTo>
                  <a:pt x="186" y="32"/>
                </a:lnTo>
                <a:lnTo>
                  <a:pt x="211" y="32"/>
                </a:lnTo>
                <a:lnTo>
                  <a:pt x="213" y="9"/>
                </a:lnTo>
                <a:lnTo>
                  <a:pt x="208" y="9"/>
                </a:lnTo>
                <a:lnTo>
                  <a:pt x="213" y="4"/>
                </a:lnTo>
                <a:lnTo>
                  <a:pt x="213" y="1"/>
                </a:lnTo>
                <a:lnTo>
                  <a:pt x="211" y="0"/>
                </a:lnTo>
                <a:lnTo>
                  <a:pt x="216" y="1"/>
                </a:lnTo>
                <a:lnTo>
                  <a:pt x="217" y="1"/>
                </a:lnTo>
                <a:lnTo>
                  <a:pt x="219" y="4"/>
                </a:lnTo>
                <a:lnTo>
                  <a:pt x="216" y="6"/>
                </a:lnTo>
                <a:lnTo>
                  <a:pt x="216" y="7"/>
                </a:lnTo>
                <a:lnTo>
                  <a:pt x="217" y="9"/>
                </a:lnTo>
                <a:lnTo>
                  <a:pt x="230" y="10"/>
                </a:lnTo>
                <a:lnTo>
                  <a:pt x="230" y="16"/>
                </a:lnTo>
                <a:lnTo>
                  <a:pt x="254" y="18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76" name="Freeform 271"/>
          <p:cNvSpPr>
            <a:spLocks noEditPoints="1"/>
          </p:cNvSpPr>
          <p:nvPr/>
        </p:nvSpPr>
        <p:spPr bwMode="auto">
          <a:xfrm rot="21334256">
            <a:off x="15427879" y="2180717"/>
            <a:ext cx="888581" cy="864185"/>
          </a:xfrm>
          <a:custGeom>
            <a:avLst/>
            <a:gdLst>
              <a:gd name="T0" fmla="*/ 2147483647 w 288"/>
              <a:gd name="T1" fmla="*/ 2147483647 h 237"/>
              <a:gd name="T2" fmla="*/ 2147483647 w 288"/>
              <a:gd name="T3" fmla="*/ 2147483647 h 237"/>
              <a:gd name="T4" fmla="*/ 2147483647 w 288"/>
              <a:gd name="T5" fmla="*/ 2147483647 h 237"/>
              <a:gd name="T6" fmla="*/ 2147483647 w 288"/>
              <a:gd name="T7" fmla="*/ 2147483647 h 237"/>
              <a:gd name="T8" fmla="*/ 2147483647 w 288"/>
              <a:gd name="T9" fmla="*/ 2147483647 h 237"/>
              <a:gd name="T10" fmla="*/ 2147483647 w 288"/>
              <a:gd name="T11" fmla="*/ 2147483647 h 237"/>
              <a:gd name="T12" fmla="*/ 2147483647 w 288"/>
              <a:gd name="T13" fmla="*/ 2147483647 h 237"/>
              <a:gd name="T14" fmla="*/ 2147483647 w 288"/>
              <a:gd name="T15" fmla="*/ 2147483647 h 237"/>
              <a:gd name="T16" fmla="*/ 2147483647 w 288"/>
              <a:gd name="T17" fmla="*/ 2147483647 h 237"/>
              <a:gd name="T18" fmla="*/ 2147483647 w 288"/>
              <a:gd name="T19" fmla="*/ 2147483647 h 237"/>
              <a:gd name="T20" fmla="*/ 2147483647 w 288"/>
              <a:gd name="T21" fmla="*/ 2147483647 h 237"/>
              <a:gd name="T22" fmla="*/ 2147483647 w 288"/>
              <a:gd name="T23" fmla="*/ 2147483647 h 237"/>
              <a:gd name="T24" fmla="*/ 2147483647 w 288"/>
              <a:gd name="T25" fmla="*/ 2147483647 h 237"/>
              <a:gd name="T26" fmla="*/ 2147483647 w 288"/>
              <a:gd name="T27" fmla="*/ 2147483647 h 237"/>
              <a:gd name="T28" fmla="*/ 2147483647 w 288"/>
              <a:gd name="T29" fmla="*/ 2147483647 h 237"/>
              <a:gd name="T30" fmla="*/ 2147483647 w 288"/>
              <a:gd name="T31" fmla="*/ 2147483647 h 237"/>
              <a:gd name="T32" fmla="*/ 2147483647 w 288"/>
              <a:gd name="T33" fmla="*/ 2147483647 h 237"/>
              <a:gd name="T34" fmla="*/ 2147483647 w 288"/>
              <a:gd name="T35" fmla="*/ 2147483647 h 237"/>
              <a:gd name="T36" fmla="*/ 2147483647 w 288"/>
              <a:gd name="T37" fmla="*/ 2147483647 h 237"/>
              <a:gd name="T38" fmla="*/ 2147483647 w 288"/>
              <a:gd name="T39" fmla="*/ 2147483647 h 237"/>
              <a:gd name="T40" fmla="*/ 2147483647 w 288"/>
              <a:gd name="T41" fmla="*/ 2147483647 h 237"/>
              <a:gd name="T42" fmla="*/ 2147483647 w 288"/>
              <a:gd name="T43" fmla="*/ 2147483647 h 237"/>
              <a:gd name="T44" fmla="*/ 2147483647 w 288"/>
              <a:gd name="T45" fmla="*/ 2147483647 h 237"/>
              <a:gd name="T46" fmla="*/ 2147483647 w 288"/>
              <a:gd name="T47" fmla="*/ 2147483647 h 237"/>
              <a:gd name="T48" fmla="*/ 2147483647 w 288"/>
              <a:gd name="T49" fmla="*/ 2147483647 h 237"/>
              <a:gd name="T50" fmla="*/ 2147483647 w 288"/>
              <a:gd name="T51" fmla="*/ 2147483647 h 237"/>
              <a:gd name="T52" fmla="*/ 2147483647 w 288"/>
              <a:gd name="T53" fmla="*/ 2147483647 h 237"/>
              <a:gd name="T54" fmla="*/ 2147483647 w 288"/>
              <a:gd name="T55" fmla="*/ 2147483647 h 237"/>
              <a:gd name="T56" fmla="*/ 2147483647 w 288"/>
              <a:gd name="T57" fmla="*/ 2147483647 h 237"/>
              <a:gd name="T58" fmla="*/ 2147483647 w 288"/>
              <a:gd name="T59" fmla="*/ 2147483647 h 237"/>
              <a:gd name="T60" fmla="*/ 2147483647 w 288"/>
              <a:gd name="T61" fmla="*/ 2147483647 h 237"/>
              <a:gd name="T62" fmla="*/ 2147483647 w 288"/>
              <a:gd name="T63" fmla="*/ 2147483647 h 237"/>
              <a:gd name="T64" fmla="*/ 2147483647 w 288"/>
              <a:gd name="T65" fmla="*/ 2147483647 h 237"/>
              <a:gd name="T66" fmla="*/ 2147483647 w 288"/>
              <a:gd name="T67" fmla="*/ 2147483647 h 237"/>
              <a:gd name="T68" fmla="*/ 2147483647 w 288"/>
              <a:gd name="T69" fmla="*/ 2147483647 h 237"/>
              <a:gd name="T70" fmla="*/ 2147483647 w 288"/>
              <a:gd name="T71" fmla="*/ 2147483647 h 237"/>
              <a:gd name="T72" fmla="*/ 2147483647 w 288"/>
              <a:gd name="T73" fmla="*/ 2147483647 h 237"/>
              <a:gd name="T74" fmla="*/ 2147483647 w 288"/>
              <a:gd name="T75" fmla="*/ 2147483647 h 237"/>
              <a:gd name="T76" fmla="*/ 2147483647 w 288"/>
              <a:gd name="T77" fmla="*/ 2147483647 h 237"/>
              <a:gd name="T78" fmla="*/ 2147483647 w 288"/>
              <a:gd name="T79" fmla="*/ 2147483647 h 237"/>
              <a:gd name="T80" fmla="*/ 2147483647 w 288"/>
              <a:gd name="T81" fmla="*/ 2147483647 h 237"/>
              <a:gd name="T82" fmla="*/ 2147483647 w 288"/>
              <a:gd name="T83" fmla="*/ 2147483647 h 237"/>
              <a:gd name="T84" fmla="*/ 2147483647 w 288"/>
              <a:gd name="T85" fmla="*/ 2147483647 h 237"/>
              <a:gd name="T86" fmla="*/ 2147483647 w 288"/>
              <a:gd name="T87" fmla="*/ 2147483647 h 237"/>
              <a:gd name="T88" fmla="*/ 2147483647 w 288"/>
              <a:gd name="T89" fmla="*/ 2147483647 h 237"/>
              <a:gd name="T90" fmla="*/ 2147483647 w 288"/>
              <a:gd name="T91" fmla="*/ 2147483647 h 237"/>
              <a:gd name="T92" fmla="*/ 2147483647 w 288"/>
              <a:gd name="T93" fmla="*/ 2147483647 h 237"/>
              <a:gd name="T94" fmla="*/ 2147483647 w 288"/>
              <a:gd name="T95" fmla="*/ 2147483647 h 237"/>
              <a:gd name="T96" fmla="*/ 2147483647 w 288"/>
              <a:gd name="T97" fmla="*/ 2147483647 h 237"/>
              <a:gd name="T98" fmla="*/ 2147483647 w 288"/>
              <a:gd name="T99" fmla="*/ 2147483647 h 237"/>
              <a:gd name="T100" fmla="*/ 2147483647 w 288"/>
              <a:gd name="T101" fmla="*/ 2147483647 h 237"/>
              <a:gd name="T102" fmla="*/ 2147483647 w 288"/>
              <a:gd name="T103" fmla="*/ 2147483647 h 237"/>
              <a:gd name="T104" fmla="*/ 2147483647 w 288"/>
              <a:gd name="T105" fmla="*/ 2147483647 h 237"/>
              <a:gd name="T106" fmla="*/ 2147483647 w 288"/>
              <a:gd name="T107" fmla="*/ 2147483647 h 237"/>
              <a:gd name="T108" fmla="*/ 2147483647 w 288"/>
              <a:gd name="T109" fmla="*/ 2147483647 h 237"/>
              <a:gd name="T110" fmla="*/ 2147483647 w 288"/>
              <a:gd name="T111" fmla="*/ 2147483647 h 237"/>
              <a:gd name="T112" fmla="*/ 2147483647 w 288"/>
              <a:gd name="T113" fmla="*/ 2147483647 h 237"/>
              <a:gd name="T114" fmla="*/ 2147483647 w 288"/>
              <a:gd name="T115" fmla="*/ 2147483647 h 237"/>
              <a:gd name="T116" fmla="*/ 2147483647 w 288"/>
              <a:gd name="T117" fmla="*/ 2147483647 h 237"/>
              <a:gd name="T118" fmla="*/ 2147483647 w 288"/>
              <a:gd name="T119" fmla="*/ 2147483647 h 237"/>
              <a:gd name="T120" fmla="*/ 2147483647 w 288"/>
              <a:gd name="T121" fmla="*/ 2147483647 h 237"/>
              <a:gd name="T122" fmla="*/ 2147483647 w 288"/>
              <a:gd name="T123" fmla="*/ 2147483647 h 237"/>
              <a:gd name="T124" fmla="*/ 2147483647 w 288"/>
              <a:gd name="T125" fmla="*/ 2147483647 h 237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288"/>
              <a:gd name="T190" fmla="*/ 0 h 237"/>
              <a:gd name="T191" fmla="*/ 288 w 288"/>
              <a:gd name="T192" fmla="*/ 237 h 237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288" h="237">
                <a:moveTo>
                  <a:pt x="170" y="5"/>
                </a:moveTo>
                <a:lnTo>
                  <a:pt x="172" y="5"/>
                </a:lnTo>
                <a:lnTo>
                  <a:pt x="172" y="7"/>
                </a:lnTo>
                <a:lnTo>
                  <a:pt x="172" y="8"/>
                </a:lnTo>
                <a:lnTo>
                  <a:pt x="170" y="7"/>
                </a:lnTo>
                <a:lnTo>
                  <a:pt x="170" y="5"/>
                </a:lnTo>
                <a:lnTo>
                  <a:pt x="169" y="7"/>
                </a:lnTo>
                <a:lnTo>
                  <a:pt x="169" y="8"/>
                </a:lnTo>
                <a:lnTo>
                  <a:pt x="169" y="10"/>
                </a:lnTo>
                <a:lnTo>
                  <a:pt x="169" y="11"/>
                </a:lnTo>
                <a:lnTo>
                  <a:pt x="166" y="13"/>
                </a:lnTo>
                <a:lnTo>
                  <a:pt x="164" y="13"/>
                </a:lnTo>
                <a:lnTo>
                  <a:pt x="164" y="14"/>
                </a:lnTo>
                <a:lnTo>
                  <a:pt x="164" y="16"/>
                </a:lnTo>
                <a:lnTo>
                  <a:pt x="164" y="19"/>
                </a:lnTo>
                <a:lnTo>
                  <a:pt x="164" y="20"/>
                </a:lnTo>
                <a:lnTo>
                  <a:pt x="163" y="22"/>
                </a:lnTo>
                <a:lnTo>
                  <a:pt x="161" y="26"/>
                </a:lnTo>
                <a:lnTo>
                  <a:pt x="163" y="26"/>
                </a:lnTo>
                <a:lnTo>
                  <a:pt x="163" y="27"/>
                </a:lnTo>
                <a:lnTo>
                  <a:pt x="164" y="29"/>
                </a:lnTo>
                <a:lnTo>
                  <a:pt x="164" y="30"/>
                </a:lnTo>
                <a:lnTo>
                  <a:pt x="164" y="32"/>
                </a:lnTo>
                <a:lnTo>
                  <a:pt x="164" y="35"/>
                </a:lnTo>
                <a:lnTo>
                  <a:pt x="163" y="38"/>
                </a:lnTo>
                <a:lnTo>
                  <a:pt x="163" y="39"/>
                </a:lnTo>
                <a:lnTo>
                  <a:pt x="164" y="41"/>
                </a:lnTo>
                <a:lnTo>
                  <a:pt x="164" y="42"/>
                </a:lnTo>
                <a:lnTo>
                  <a:pt x="163" y="42"/>
                </a:lnTo>
                <a:lnTo>
                  <a:pt x="160" y="41"/>
                </a:lnTo>
                <a:lnTo>
                  <a:pt x="159" y="42"/>
                </a:lnTo>
                <a:lnTo>
                  <a:pt x="159" y="44"/>
                </a:lnTo>
                <a:lnTo>
                  <a:pt x="160" y="45"/>
                </a:lnTo>
                <a:lnTo>
                  <a:pt x="161" y="44"/>
                </a:lnTo>
                <a:lnTo>
                  <a:pt x="163" y="44"/>
                </a:lnTo>
                <a:lnTo>
                  <a:pt x="166" y="44"/>
                </a:lnTo>
                <a:lnTo>
                  <a:pt x="167" y="42"/>
                </a:lnTo>
                <a:lnTo>
                  <a:pt x="167" y="44"/>
                </a:lnTo>
                <a:lnTo>
                  <a:pt x="167" y="45"/>
                </a:lnTo>
                <a:lnTo>
                  <a:pt x="167" y="47"/>
                </a:lnTo>
                <a:lnTo>
                  <a:pt x="169" y="48"/>
                </a:lnTo>
                <a:lnTo>
                  <a:pt x="169" y="47"/>
                </a:lnTo>
                <a:lnTo>
                  <a:pt x="170" y="45"/>
                </a:lnTo>
                <a:lnTo>
                  <a:pt x="170" y="47"/>
                </a:lnTo>
                <a:lnTo>
                  <a:pt x="172" y="48"/>
                </a:lnTo>
                <a:lnTo>
                  <a:pt x="173" y="51"/>
                </a:lnTo>
                <a:lnTo>
                  <a:pt x="176" y="54"/>
                </a:lnTo>
                <a:lnTo>
                  <a:pt x="179" y="55"/>
                </a:lnTo>
                <a:lnTo>
                  <a:pt x="181" y="57"/>
                </a:lnTo>
                <a:lnTo>
                  <a:pt x="182" y="60"/>
                </a:lnTo>
                <a:lnTo>
                  <a:pt x="185" y="63"/>
                </a:lnTo>
                <a:lnTo>
                  <a:pt x="186" y="66"/>
                </a:lnTo>
                <a:lnTo>
                  <a:pt x="188" y="68"/>
                </a:lnTo>
                <a:lnTo>
                  <a:pt x="189" y="71"/>
                </a:lnTo>
                <a:lnTo>
                  <a:pt x="195" y="73"/>
                </a:lnTo>
                <a:lnTo>
                  <a:pt x="197" y="76"/>
                </a:lnTo>
                <a:lnTo>
                  <a:pt x="198" y="79"/>
                </a:lnTo>
                <a:lnTo>
                  <a:pt x="204" y="83"/>
                </a:lnTo>
                <a:lnTo>
                  <a:pt x="207" y="86"/>
                </a:lnTo>
                <a:lnTo>
                  <a:pt x="208" y="88"/>
                </a:lnTo>
                <a:lnTo>
                  <a:pt x="210" y="89"/>
                </a:lnTo>
                <a:lnTo>
                  <a:pt x="211" y="89"/>
                </a:lnTo>
                <a:lnTo>
                  <a:pt x="214" y="92"/>
                </a:lnTo>
                <a:lnTo>
                  <a:pt x="219" y="95"/>
                </a:lnTo>
                <a:lnTo>
                  <a:pt x="223" y="95"/>
                </a:lnTo>
                <a:lnTo>
                  <a:pt x="227" y="95"/>
                </a:lnTo>
                <a:lnTo>
                  <a:pt x="230" y="93"/>
                </a:lnTo>
                <a:lnTo>
                  <a:pt x="232" y="93"/>
                </a:lnTo>
                <a:lnTo>
                  <a:pt x="233" y="92"/>
                </a:lnTo>
                <a:lnTo>
                  <a:pt x="235" y="92"/>
                </a:lnTo>
                <a:lnTo>
                  <a:pt x="236" y="92"/>
                </a:lnTo>
                <a:lnTo>
                  <a:pt x="238" y="92"/>
                </a:lnTo>
                <a:lnTo>
                  <a:pt x="239" y="93"/>
                </a:lnTo>
                <a:lnTo>
                  <a:pt x="242" y="93"/>
                </a:lnTo>
                <a:lnTo>
                  <a:pt x="244" y="95"/>
                </a:lnTo>
                <a:lnTo>
                  <a:pt x="246" y="98"/>
                </a:lnTo>
                <a:lnTo>
                  <a:pt x="248" y="98"/>
                </a:lnTo>
                <a:lnTo>
                  <a:pt x="251" y="99"/>
                </a:lnTo>
                <a:lnTo>
                  <a:pt x="252" y="99"/>
                </a:lnTo>
                <a:lnTo>
                  <a:pt x="252" y="101"/>
                </a:lnTo>
                <a:lnTo>
                  <a:pt x="254" y="99"/>
                </a:lnTo>
                <a:lnTo>
                  <a:pt x="255" y="99"/>
                </a:lnTo>
                <a:lnTo>
                  <a:pt x="257" y="98"/>
                </a:lnTo>
                <a:lnTo>
                  <a:pt x="258" y="99"/>
                </a:lnTo>
                <a:lnTo>
                  <a:pt x="258" y="101"/>
                </a:lnTo>
                <a:lnTo>
                  <a:pt x="258" y="102"/>
                </a:lnTo>
                <a:lnTo>
                  <a:pt x="258" y="104"/>
                </a:lnTo>
                <a:lnTo>
                  <a:pt x="260" y="104"/>
                </a:lnTo>
                <a:lnTo>
                  <a:pt x="261" y="104"/>
                </a:lnTo>
                <a:lnTo>
                  <a:pt x="261" y="105"/>
                </a:lnTo>
                <a:lnTo>
                  <a:pt x="263" y="107"/>
                </a:lnTo>
                <a:lnTo>
                  <a:pt x="264" y="108"/>
                </a:lnTo>
                <a:lnTo>
                  <a:pt x="263" y="110"/>
                </a:lnTo>
                <a:lnTo>
                  <a:pt x="266" y="111"/>
                </a:lnTo>
                <a:lnTo>
                  <a:pt x="266" y="112"/>
                </a:lnTo>
                <a:lnTo>
                  <a:pt x="268" y="117"/>
                </a:lnTo>
                <a:lnTo>
                  <a:pt x="268" y="121"/>
                </a:lnTo>
                <a:lnTo>
                  <a:pt x="270" y="124"/>
                </a:lnTo>
                <a:lnTo>
                  <a:pt x="273" y="127"/>
                </a:lnTo>
                <a:lnTo>
                  <a:pt x="276" y="129"/>
                </a:lnTo>
                <a:lnTo>
                  <a:pt x="279" y="129"/>
                </a:lnTo>
                <a:lnTo>
                  <a:pt x="280" y="130"/>
                </a:lnTo>
                <a:lnTo>
                  <a:pt x="282" y="131"/>
                </a:lnTo>
                <a:lnTo>
                  <a:pt x="285" y="139"/>
                </a:lnTo>
                <a:lnTo>
                  <a:pt x="288" y="140"/>
                </a:lnTo>
                <a:lnTo>
                  <a:pt x="288" y="142"/>
                </a:lnTo>
                <a:lnTo>
                  <a:pt x="286" y="146"/>
                </a:lnTo>
                <a:lnTo>
                  <a:pt x="286" y="148"/>
                </a:lnTo>
                <a:lnTo>
                  <a:pt x="288" y="156"/>
                </a:lnTo>
                <a:lnTo>
                  <a:pt x="285" y="158"/>
                </a:lnTo>
                <a:lnTo>
                  <a:pt x="267" y="156"/>
                </a:lnTo>
                <a:lnTo>
                  <a:pt x="264" y="162"/>
                </a:lnTo>
                <a:lnTo>
                  <a:pt x="263" y="161"/>
                </a:lnTo>
                <a:lnTo>
                  <a:pt x="260" y="161"/>
                </a:lnTo>
                <a:lnTo>
                  <a:pt x="260" y="164"/>
                </a:lnTo>
                <a:lnTo>
                  <a:pt x="258" y="164"/>
                </a:lnTo>
                <a:lnTo>
                  <a:pt x="257" y="170"/>
                </a:lnTo>
                <a:lnTo>
                  <a:pt x="255" y="173"/>
                </a:lnTo>
                <a:lnTo>
                  <a:pt x="254" y="174"/>
                </a:lnTo>
                <a:lnTo>
                  <a:pt x="251" y="173"/>
                </a:lnTo>
                <a:lnTo>
                  <a:pt x="246" y="168"/>
                </a:lnTo>
                <a:lnTo>
                  <a:pt x="245" y="168"/>
                </a:lnTo>
                <a:lnTo>
                  <a:pt x="255" y="183"/>
                </a:lnTo>
                <a:lnTo>
                  <a:pt x="252" y="186"/>
                </a:lnTo>
                <a:lnTo>
                  <a:pt x="251" y="222"/>
                </a:lnTo>
                <a:lnTo>
                  <a:pt x="249" y="224"/>
                </a:lnTo>
                <a:lnTo>
                  <a:pt x="249" y="221"/>
                </a:lnTo>
                <a:lnTo>
                  <a:pt x="248" y="219"/>
                </a:lnTo>
                <a:lnTo>
                  <a:pt x="249" y="218"/>
                </a:lnTo>
                <a:lnTo>
                  <a:pt x="248" y="216"/>
                </a:lnTo>
                <a:lnTo>
                  <a:pt x="248" y="218"/>
                </a:lnTo>
                <a:lnTo>
                  <a:pt x="245" y="221"/>
                </a:lnTo>
                <a:lnTo>
                  <a:pt x="242" y="221"/>
                </a:lnTo>
                <a:lnTo>
                  <a:pt x="241" y="218"/>
                </a:lnTo>
                <a:lnTo>
                  <a:pt x="239" y="218"/>
                </a:lnTo>
                <a:lnTo>
                  <a:pt x="238" y="218"/>
                </a:lnTo>
                <a:lnTo>
                  <a:pt x="235" y="222"/>
                </a:lnTo>
                <a:lnTo>
                  <a:pt x="232" y="222"/>
                </a:lnTo>
                <a:lnTo>
                  <a:pt x="229" y="228"/>
                </a:lnTo>
                <a:lnTo>
                  <a:pt x="226" y="228"/>
                </a:lnTo>
                <a:lnTo>
                  <a:pt x="210" y="225"/>
                </a:lnTo>
                <a:lnTo>
                  <a:pt x="201" y="227"/>
                </a:lnTo>
                <a:lnTo>
                  <a:pt x="197" y="230"/>
                </a:lnTo>
                <a:lnTo>
                  <a:pt x="195" y="228"/>
                </a:lnTo>
                <a:lnTo>
                  <a:pt x="194" y="227"/>
                </a:lnTo>
                <a:lnTo>
                  <a:pt x="183" y="227"/>
                </a:lnTo>
                <a:lnTo>
                  <a:pt x="179" y="228"/>
                </a:lnTo>
                <a:lnTo>
                  <a:pt x="154" y="212"/>
                </a:lnTo>
                <a:lnTo>
                  <a:pt x="144" y="224"/>
                </a:lnTo>
                <a:lnTo>
                  <a:pt x="141" y="228"/>
                </a:lnTo>
                <a:lnTo>
                  <a:pt x="140" y="234"/>
                </a:lnTo>
                <a:lnTo>
                  <a:pt x="131" y="228"/>
                </a:lnTo>
                <a:lnTo>
                  <a:pt x="123" y="227"/>
                </a:lnTo>
                <a:lnTo>
                  <a:pt x="119" y="231"/>
                </a:lnTo>
                <a:lnTo>
                  <a:pt x="118" y="227"/>
                </a:lnTo>
                <a:lnTo>
                  <a:pt x="116" y="225"/>
                </a:lnTo>
                <a:lnTo>
                  <a:pt x="116" y="222"/>
                </a:lnTo>
                <a:lnTo>
                  <a:pt x="112" y="218"/>
                </a:lnTo>
                <a:lnTo>
                  <a:pt x="109" y="219"/>
                </a:lnTo>
                <a:lnTo>
                  <a:pt x="109" y="221"/>
                </a:lnTo>
                <a:lnTo>
                  <a:pt x="106" y="222"/>
                </a:lnTo>
                <a:lnTo>
                  <a:pt x="97" y="221"/>
                </a:lnTo>
                <a:lnTo>
                  <a:pt x="97" y="214"/>
                </a:lnTo>
                <a:lnTo>
                  <a:pt x="100" y="209"/>
                </a:lnTo>
                <a:lnTo>
                  <a:pt x="100" y="208"/>
                </a:lnTo>
                <a:lnTo>
                  <a:pt x="100" y="205"/>
                </a:lnTo>
                <a:lnTo>
                  <a:pt x="98" y="205"/>
                </a:lnTo>
                <a:lnTo>
                  <a:pt x="97" y="203"/>
                </a:lnTo>
                <a:lnTo>
                  <a:pt x="94" y="202"/>
                </a:lnTo>
                <a:lnTo>
                  <a:pt x="93" y="202"/>
                </a:lnTo>
                <a:lnTo>
                  <a:pt x="90" y="212"/>
                </a:lnTo>
                <a:lnTo>
                  <a:pt x="87" y="211"/>
                </a:lnTo>
                <a:lnTo>
                  <a:pt x="85" y="209"/>
                </a:lnTo>
                <a:lnTo>
                  <a:pt x="85" y="206"/>
                </a:lnTo>
                <a:lnTo>
                  <a:pt x="85" y="205"/>
                </a:lnTo>
                <a:lnTo>
                  <a:pt x="84" y="205"/>
                </a:lnTo>
                <a:lnTo>
                  <a:pt x="84" y="203"/>
                </a:lnTo>
                <a:lnTo>
                  <a:pt x="81" y="206"/>
                </a:lnTo>
                <a:lnTo>
                  <a:pt x="79" y="205"/>
                </a:lnTo>
                <a:lnTo>
                  <a:pt x="79" y="200"/>
                </a:lnTo>
                <a:lnTo>
                  <a:pt x="78" y="199"/>
                </a:lnTo>
                <a:lnTo>
                  <a:pt x="76" y="193"/>
                </a:lnTo>
                <a:lnTo>
                  <a:pt x="75" y="193"/>
                </a:lnTo>
                <a:lnTo>
                  <a:pt x="72" y="193"/>
                </a:lnTo>
                <a:lnTo>
                  <a:pt x="60" y="224"/>
                </a:lnTo>
                <a:lnTo>
                  <a:pt x="57" y="224"/>
                </a:lnTo>
                <a:lnTo>
                  <a:pt x="47" y="224"/>
                </a:lnTo>
                <a:lnTo>
                  <a:pt x="46" y="230"/>
                </a:lnTo>
                <a:lnTo>
                  <a:pt x="44" y="228"/>
                </a:lnTo>
                <a:lnTo>
                  <a:pt x="41" y="230"/>
                </a:lnTo>
                <a:lnTo>
                  <a:pt x="40" y="230"/>
                </a:lnTo>
                <a:lnTo>
                  <a:pt x="37" y="234"/>
                </a:lnTo>
                <a:lnTo>
                  <a:pt x="35" y="236"/>
                </a:lnTo>
                <a:lnTo>
                  <a:pt x="33" y="236"/>
                </a:lnTo>
                <a:lnTo>
                  <a:pt x="31" y="236"/>
                </a:lnTo>
                <a:lnTo>
                  <a:pt x="30" y="234"/>
                </a:lnTo>
                <a:lnTo>
                  <a:pt x="28" y="234"/>
                </a:lnTo>
                <a:lnTo>
                  <a:pt x="27" y="236"/>
                </a:lnTo>
                <a:lnTo>
                  <a:pt x="24" y="234"/>
                </a:lnTo>
                <a:lnTo>
                  <a:pt x="21" y="237"/>
                </a:lnTo>
                <a:lnTo>
                  <a:pt x="19" y="237"/>
                </a:lnTo>
                <a:lnTo>
                  <a:pt x="16" y="234"/>
                </a:lnTo>
                <a:lnTo>
                  <a:pt x="9" y="234"/>
                </a:lnTo>
                <a:lnTo>
                  <a:pt x="8" y="233"/>
                </a:lnTo>
                <a:lnTo>
                  <a:pt x="8" y="230"/>
                </a:lnTo>
                <a:lnTo>
                  <a:pt x="6" y="225"/>
                </a:lnTo>
                <a:lnTo>
                  <a:pt x="5" y="224"/>
                </a:lnTo>
                <a:lnTo>
                  <a:pt x="6" y="221"/>
                </a:lnTo>
                <a:lnTo>
                  <a:pt x="3" y="218"/>
                </a:lnTo>
                <a:lnTo>
                  <a:pt x="2" y="216"/>
                </a:lnTo>
                <a:lnTo>
                  <a:pt x="0" y="215"/>
                </a:lnTo>
                <a:lnTo>
                  <a:pt x="2" y="214"/>
                </a:lnTo>
                <a:lnTo>
                  <a:pt x="6" y="209"/>
                </a:lnTo>
                <a:lnTo>
                  <a:pt x="5" y="205"/>
                </a:lnTo>
                <a:lnTo>
                  <a:pt x="8" y="202"/>
                </a:lnTo>
                <a:lnTo>
                  <a:pt x="8" y="203"/>
                </a:lnTo>
                <a:lnTo>
                  <a:pt x="12" y="202"/>
                </a:lnTo>
                <a:lnTo>
                  <a:pt x="13" y="202"/>
                </a:lnTo>
                <a:lnTo>
                  <a:pt x="15" y="203"/>
                </a:lnTo>
                <a:lnTo>
                  <a:pt x="16" y="203"/>
                </a:lnTo>
                <a:lnTo>
                  <a:pt x="19" y="202"/>
                </a:lnTo>
                <a:lnTo>
                  <a:pt x="21" y="200"/>
                </a:lnTo>
                <a:lnTo>
                  <a:pt x="24" y="197"/>
                </a:lnTo>
                <a:lnTo>
                  <a:pt x="25" y="194"/>
                </a:lnTo>
                <a:lnTo>
                  <a:pt x="25" y="193"/>
                </a:lnTo>
                <a:lnTo>
                  <a:pt x="28" y="189"/>
                </a:lnTo>
                <a:lnTo>
                  <a:pt x="31" y="181"/>
                </a:lnTo>
                <a:lnTo>
                  <a:pt x="35" y="173"/>
                </a:lnTo>
                <a:lnTo>
                  <a:pt x="35" y="171"/>
                </a:lnTo>
                <a:lnTo>
                  <a:pt x="37" y="168"/>
                </a:lnTo>
                <a:lnTo>
                  <a:pt x="38" y="165"/>
                </a:lnTo>
                <a:lnTo>
                  <a:pt x="38" y="161"/>
                </a:lnTo>
                <a:lnTo>
                  <a:pt x="40" y="159"/>
                </a:lnTo>
                <a:lnTo>
                  <a:pt x="41" y="155"/>
                </a:lnTo>
                <a:lnTo>
                  <a:pt x="43" y="152"/>
                </a:lnTo>
                <a:lnTo>
                  <a:pt x="44" y="148"/>
                </a:lnTo>
                <a:lnTo>
                  <a:pt x="46" y="145"/>
                </a:lnTo>
                <a:lnTo>
                  <a:pt x="47" y="140"/>
                </a:lnTo>
                <a:lnTo>
                  <a:pt x="52" y="124"/>
                </a:lnTo>
                <a:lnTo>
                  <a:pt x="54" y="117"/>
                </a:lnTo>
                <a:lnTo>
                  <a:pt x="57" y="112"/>
                </a:lnTo>
                <a:lnTo>
                  <a:pt x="59" y="107"/>
                </a:lnTo>
                <a:lnTo>
                  <a:pt x="62" y="102"/>
                </a:lnTo>
                <a:lnTo>
                  <a:pt x="66" y="98"/>
                </a:lnTo>
                <a:lnTo>
                  <a:pt x="66" y="96"/>
                </a:lnTo>
                <a:lnTo>
                  <a:pt x="68" y="95"/>
                </a:lnTo>
                <a:lnTo>
                  <a:pt x="68" y="93"/>
                </a:lnTo>
                <a:lnTo>
                  <a:pt x="69" y="92"/>
                </a:lnTo>
                <a:lnTo>
                  <a:pt x="72" y="89"/>
                </a:lnTo>
                <a:lnTo>
                  <a:pt x="74" y="88"/>
                </a:lnTo>
                <a:lnTo>
                  <a:pt x="81" y="83"/>
                </a:lnTo>
                <a:lnTo>
                  <a:pt x="84" y="82"/>
                </a:lnTo>
                <a:lnTo>
                  <a:pt x="91" y="80"/>
                </a:lnTo>
                <a:lnTo>
                  <a:pt x="100" y="80"/>
                </a:lnTo>
                <a:lnTo>
                  <a:pt x="104" y="79"/>
                </a:lnTo>
                <a:lnTo>
                  <a:pt x="107" y="79"/>
                </a:lnTo>
                <a:lnTo>
                  <a:pt x="110" y="77"/>
                </a:lnTo>
                <a:lnTo>
                  <a:pt x="113" y="79"/>
                </a:lnTo>
                <a:lnTo>
                  <a:pt x="115" y="80"/>
                </a:lnTo>
                <a:lnTo>
                  <a:pt x="116" y="82"/>
                </a:lnTo>
                <a:lnTo>
                  <a:pt x="118" y="83"/>
                </a:lnTo>
                <a:lnTo>
                  <a:pt x="118" y="86"/>
                </a:lnTo>
                <a:lnTo>
                  <a:pt x="116" y="89"/>
                </a:lnTo>
                <a:lnTo>
                  <a:pt x="115" y="90"/>
                </a:lnTo>
                <a:lnTo>
                  <a:pt x="112" y="93"/>
                </a:lnTo>
                <a:lnTo>
                  <a:pt x="110" y="93"/>
                </a:lnTo>
                <a:lnTo>
                  <a:pt x="109" y="93"/>
                </a:lnTo>
                <a:lnTo>
                  <a:pt x="110" y="92"/>
                </a:lnTo>
                <a:lnTo>
                  <a:pt x="112" y="90"/>
                </a:lnTo>
                <a:lnTo>
                  <a:pt x="113" y="89"/>
                </a:lnTo>
                <a:lnTo>
                  <a:pt x="115" y="86"/>
                </a:lnTo>
                <a:lnTo>
                  <a:pt x="113" y="86"/>
                </a:lnTo>
                <a:lnTo>
                  <a:pt x="110" y="86"/>
                </a:lnTo>
                <a:lnTo>
                  <a:pt x="106" y="85"/>
                </a:lnTo>
                <a:lnTo>
                  <a:pt x="104" y="86"/>
                </a:lnTo>
                <a:lnTo>
                  <a:pt x="106" y="86"/>
                </a:lnTo>
                <a:lnTo>
                  <a:pt x="107" y="89"/>
                </a:lnTo>
                <a:lnTo>
                  <a:pt x="106" y="90"/>
                </a:lnTo>
                <a:lnTo>
                  <a:pt x="104" y="95"/>
                </a:lnTo>
                <a:lnTo>
                  <a:pt x="104" y="98"/>
                </a:lnTo>
                <a:lnTo>
                  <a:pt x="103" y="101"/>
                </a:lnTo>
                <a:lnTo>
                  <a:pt x="101" y="99"/>
                </a:lnTo>
                <a:lnTo>
                  <a:pt x="98" y="98"/>
                </a:lnTo>
                <a:lnTo>
                  <a:pt x="97" y="99"/>
                </a:lnTo>
                <a:lnTo>
                  <a:pt x="94" y="101"/>
                </a:lnTo>
                <a:lnTo>
                  <a:pt x="96" y="102"/>
                </a:lnTo>
                <a:lnTo>
                  <a:pt x="97" y="104"/>
                </a:lnTo>
                <a:lnTo>
                  <a:pt x="96" y="105"/>
                </a:lnTo>
                <a:lnTo>
                  <a:pt x="97" y="105"/>
                </a:lnTo>
                <a:lnTo>
                  <a:pt x="100" y="105"/>
                </a:lnTo>
                <a:lnTo>
                  <a:pt x="101" y="107"/>
                </a:lnTo>
                <a:lnTo>
                  <a:pt x="104" y="108"/>
                </a:lnTo>
                <a:lnTo>
                  <a:pt x="104" y="110"/>
                </a:lnTo>
                <a:lnTo>
                  <a:pt x="104" y="111"/>
                </a:lnTo>
                <a:lnTo>
                  <a:pt x="103" y="112"/>
                </a:lnTo>
                <a:lnTo>
                  <a:pt x="100" y="114"/>
                </a:lnTo>
                <a:lnTo>
                  <a:pt x="98" y="115"/>
                </a:lnTo>
                <a:lnTo>
                  <a:pt x="97" y="115"/>
                </a:lnTo>
                <a:lnTo>
                  <a:pt x="98" y="117"/>
                </a:lnTo>
                <a:lnTo>
                  <a:pt x="100" y="118"/>
                </a:lnTo>
                <a:lnTo>
                  <a:pt x="101" y="118"/>
                </a:lnTo>
                <a:lnTo>
                  <a:pt x="104" y="118"/>
                </a:lnTo>
                <a:lnTo>
                  <a:pt x="106" y="121"/>
                </a:lnTo>
                <a:lnTo>
                  <a:pt x="107" y="124"/>
                </a:lnTo>
                <a:lnTo>
                  <a:pt x="109" y="124"/>
                </a:lnTo>
                <a:lnTo>
                  <a:pt x="112" y="123"/>
                </a:lnTo>
                <a:lnTo>
                  <a:pt x="113" y="120"/>
                </a:lnTo>
                <a:lnTo>
                  <a:pt x="113" y="115"/>
                </a:lnTo>
                <a:lnTo>
                  <a:pt x="115" y="114"/>
                </a:lnTo>
                <a:lnTo>
                  <a:pt x="116" y="111"/>
                </a:lnTo>
                <a:lnTo>
                  <a:pt x="119" y="108"/>
                </a:lnTo>
                <a:lnTo>
                  <a:pt x="123" y="105"/>
                </a:lnTo>
                <a:lnTo>
                  <a:pt x="126" y="104"/>
                </a:lnTo>
                <a:lnTo>
                  <a:pt x="126" y="101"/>
                </a:lnTo>
                <a:lnTo>
                  <a:pt x="126" y="99"/>
                </a:lnTo>
                <a:lnTo>
                  <a:pt x="126" y="96"/>
                </a:lnTo>
                <a:lnTo>
                  <a:pt x="126" y="92"/>
                </a:lnTo>
                <a:lnTo>
                  <a:pt x="128" y="89"/>
                </a:lnTo>
                <a:lnTo>
                  <a:pt x="128" y="88"/>
                </a:lnTo>
                <a:lnTo>
                  <a:pt x="129" y="86"/>
                </a:lnTo>
                <a:lnTo>
                  <a:pt x="131" y="82"/>
                </a:lnTo>
                <a:lnTo>
                  <a:pt x="134" y="77"/>
                </a:lnTo>
                <a:lnTo>
                  <a:pt x="135" y="76"/>
                </a:lnTo>
                <a:lnTo>
                  <a:pt x="137" y="71"/>
                </a:lnTo>
                <a:lnTo>
                  <a:pt x="138" y="67"/>
                </a:lnTo>
                <a:lnTo>
                  <a:pt x="138" y="64"/>
                </a:lnTo>
                <a:lnTo>
                  <a:pt x="138" y="61"/>
                </a:lnTo>
                <a:lnTo>
                  <a:pt x="141" y="55"/>
                </a:lnTo>
                <a:lnTo>
                  <a:pt x="142" y="52"/>
                </a:lnTo>
                <a:lnTo>
                  <a:pt x="145" y="51"/>
                </a:lnTo>
                <a:lnTo>
                  <a:pt x="148" y="49"/>
                </a:lnTo>
                <a:lnTo>
                  <a:pt x="148" y="48"/>
                </a:lnTo>
                <a:lnTo>
                  <a:pt x="151" y="47"/>
                </a:lnTo>
                <a:lnTo>
                  <a:pt x="157" y="44"/>
                </a:lnTo>
                <a:lnTo>
                  <a:pt x="157" y="42"/>
                </a:lnTo>
                <a:lnTo>
                  <a:pt x="159" y="25"/>
                </a:lnTo>
                <a:lnTo>
                  <a:pt x="160" y="19"/>
                </a:lnTo>
                <a:lnTo>
                  <a:pt x="164" y="8"/>
                </a:lnTo>
                <a:lnTo>
                  <a:pt x="166" y="4"/>
                </a:lnTo>
                <a:lnTo>
                  <a:pt x="166" y="3"/>
                </a:lnTo>
                <a:lnTo>
                  <a:pt x="167" y="3"/>
                </a:lnTo>
                <a:lnTo>
                  <a:pt x="169" y="0"/>
                </a:lnTo>
                <a:lnTo>
                  <a:pt x="170" y="0"/>
                </a:lnTo>
                <a:lnTo>
                  <a:pt x="170" y="1"/>
                </a:lnTo>
                <a:lnTo>
                  <a:pt x="169" y="3"/>
                </a:lnTo>
                <a:lnTo>
                  <a:pt x="167" y="4"/>
                </a:lnTo>
                <a:lnTo>
                  <a:pt x="167" y="5"/>
                </a:lnTo>
                <a:lnTo>
                  <a:pt x="170" y="5"/>
                </a:lnTo>
                <a:close/>
                <a:moveTo>
                  <a:pt x="172" y="16"/>
                </a:moveTo>
                <a:lnTo>
                  <a:pt x="172" y="17"/>
                </a:lnTo>
                <a:lnTo>
                  <a:pt x="170" y="17"/>
                </a:lnTo>
                <a:lnTo>
                  <a:pt x="169" y="16"/>
                </a:lnTo>
                <a:lnTo>
                  <a:pt x="169" y="14"/>
                </a:lnTo>
                <a:lnTo>
                  <a:pt x="170" y="14"/>
                </a:lnTo>
                <a:lnTo>
                  <a:pt x="172" y="14"/>
                </a:lnTo>
                <a:lnTo>
                  <a:pt x="172" y="16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/>
          </a:p>
        </p:txBody>
      </p:sp>
      <p:sp>
        <p:nvSpPr>
          <p:cNvPr id="277" name="Freeform 273"/>
          <p:cNvSpPr>
            <a:spLocks noEditPoints="1"/>
          </p:cNvSpPr>
          <p:nvPr/>
        </p:nvSpPr>
        <p:spPr bwMode="auto">
          <a:xfrm rot="21334256">
            <a:off x="15282133" y="2958206"/>
            <a:ext cx="547454" cy="948492"/>
          </a:xfrm>
          <a:custGeom>
            <a:avLst/>
            <a:gdLst>
              <a:gd name="T0" fmla="*/ 2147483647 w 177"/>
              <a:gd name="T1" fmla="*/ 0 h 261"/>
              <a:gd name="T2" fmla="*/ 2147483647 w 177"/>
              <a:gd name="T3" fmla="*/ 2147483647 h 261"/>
              <a:gd name="T4" fmla="*/ 2147483647 w 177"/>
              <a:gd name="T5" fmla="*/ 2147483647 h 261"/>
              <a:gd name="T6" fmla="*/ 2147483647 w 177"/>
              <a:gd name="T7" fmla="*/ 2147483647 h 261"/>
              <a:gd name="T8" fmla="*/ 2147483647 w 177"/>
              <a:gd name="T9" fmla="*/ 2147483647 h 261"/>
              <a:gd name="T10" fmla="*/ 2147483647 w 177"/>
              <a:gd name="T11" fmla="*/ 2147483647 h 261"/>
              <a:gd name="T12" fmla="*/ 2147483647 w 177"/>
              <a:gd name="T13" fmla="*/ 2147483647 h 261"/>
              <a:gd name="T14" fmla="*/ 2147483647 w 177"/>
              <a:gd name="T15" fmla="*/ 2147483647 h 261"/>
              <a:gd name="T16" fmla="*/ 2147483647 w 177"/>
              <a:gd name="T17" fmla="*/ 2147483647 h 261"/>
              <a:gd name="T18" fmla="*/ 2147483647 w 177"/>
              <a:gd name="T19" fmla="*/ 2147483647 h 261"/>
              <a:gd name="T20" fmla="*/ 2147483647 w 177"/>
              <a:gd name="T21" fmla="*/ 2147483647 h 261"/>
              <a:gd name="T22" fmla="*/ 2147483647 w 177"/>
              <a:gd name="T23" fmla="*/ 2147483647 h 261"/>
              <a:gd name="T24" fmla="*/ 2147483647 w 177"/>
              <a:gd name="T25" fmla="*/ 2147483647 h 261"/>
              <a:gd name="T26" fmla="*/ 2147483647 w 177"/>
              <a:gd name="T27" fmla="*/ 2147483647 h 261"/>
              <a:gd name="T28" fmla="*/ 2147483647 w 177"/>
              <a:gd name="T29" fmla="*/ 2147483647 h 261"/>
              <a:gd name="T30" fmla="*/ 2147483647 w 177"/>
              <a:gd name="T31" fmla="*/ 2147483647 h 261"/>
              <a:gd name="T32" fmla="*/ 2147483647 w 177"/>
              <a:gd name="T33" fmla="*/ 2147483647 h 261"/>
              <a:gd name="T34" fmla="*/ 2147483647 w 177"/>
              <a:gd name="T35" fmla="*/ 2147483647 h 261"/>
              <a:gd name="T36" fmla="*/ 2147483647 w 177"/>
              <a:gd name="T37" fmla="*/ 2147483647 h 261"/>
              <a:gd name="T38" fmla="*/ 2147483647 w 177"/>
              <a:gd name="T39" fmla="*/ 2147483647 h 261"/>
              <a:gd name="T40" fmla="*/ 2147483647 w 177"/>
              <a:gd name="T41" fmla="*/ 2147483647 h 261"/>
              <a:gd name="T42" fmla="*/ 2147483647 w 177"/>
              <a:gd name="T43" fmla="*/ 2147483647 h 261"/>
              <a:gd name="T44" fmla="*/ 2147483647 w 177"/>
              <a:gd name="T45" fmla="*/ 2147483647 h 261"/>
              <a:gd name="T46" fmla="*/ 2147483647 w 177"/>
              <a:gd name="T47" fmla="*/ 2147483647 h 261"/>
              <a:gd name="T48" fmla="*/ 2147483647 w 177"/>
              <a:gd name="T49" fmla="*/ 2147483647 h 261"/>
              <a:gd name="T50" fmla="*/ 2147483647 w 177"/>
              <a:gd name="T51" fmla="*/ 2147483647 h 261"/>
              <a:gd name="T52" fmla="*/ 2147483647 w 177"/>
              <a:gd name="T53" fmla="*/ 2147483647 h 261"/>
              <a:gd name="T54" fmla="*/ 2147483647 w 177"/>
              <a:gd name="T55" fmla="*/ 2147483647 h 261"/>
              <a:gd name="T56" fmla="*/ 2147483647 w 177"/>
              <a:gd name="T57" fmla="*/ 2147483647 h 261"/>
              <a:gd name="T58" fmla="*/ 2147483647 w 177"/>
              <a:gd name="T59" fmla="*/ 2147483647 h 261"/>
              <a:gd name="T60" fmla="*/ 2147483647 w 177"/>
              <a:gd name="T61" fmla="*/ 2147483647 h 261"/>
              <a:gd name="T62" fmla="*/ 2147483647 w 177"/>
              <a:gd name="T63" fmla="*/ 2147483647 h 261"/>
              <a:gd name="T64" fmla="*/ 2147483647 w 177"/>
              <a:gd name="T65" fmla="*/ 2147483647 h 261"/>
              <a:gd name="T66" fmla="*/ 2147483647 w 177"/>
              <a:gd name="T67" fmla="*/ 2147483647 h 261"/>
              <a:gd name="T68" fmla="*/ 2147483647 w 177"/>
              <a:gd name="T69" fmla="*/ 2147483647 h 261"/>
              <a:gd name="T70" fmla="*/ 2147483647 w 177"/>
              <a:gd name="T71" fmla="*/ 2147483647 h 261"/>
              <a:gd name="T72" fmla="*/ 2147483647 w 177"/>
              <a:gd name="T73" fmla="*/ 2147483647 h 261"/>
              <a:gd name="T74" fmla="*/ 2147483647 w 177"/>
              <a:gd name="T75" fmla="*/ 2147483647 h 261"/>
              <a:gd name="T76" fmla="*/ 2147483647 w 177"/>
              <a:gd name="T77" fmla="*/ 2147483647 h 261"/>
              <a:gd name="T78" fmla="*/ 2147483647 w 177"/>
              <a:gd name="T79" fmla="*/ 2147483647 h 261"/>
              <a:gd name="T80" fmla="*/ 2147483647 w 177"/>
              <a:gd name="T81" fmla="*/ 2147483647 h 261"/>
              <a:gd name="T82" fmla="*/ 2147483647 w 177"/>
              <a:gd name="T83" fmla="*/ 2147483647 h 261"/>
              <a:gd name="T84" fmla="*/ 2147483647 w 177"/>
              <a:gd name="T85" fmla="*/ 2147483647 h 261"/>
              <a:gd name="T86" fmla="*/ 2147483647 w 177"/>
              <a:gd name="T87" fmla="*/ 2147483647 h 261"/>
              <a:gd name="T88" fmla="*/ 2147483647 w 177"/>
              <a:gd name="T89" fmla="*/ 2147483647 h 261"/>
              <a:gd name="T90" fmla="*/ 2147483647 w 177"/>
              <a:gd name="T91" fmla="*/ 2147483647 h 261"/>
              <a:gd name="T92" fmla="*/ 2147483647 w 177"/>
              <a:gd name="T93" fmla="*/ 2147483647 h 261"/>
              <a:gd name="T94" fmla="*/ 2147483647 w 177"/>
              <a:gd name="T95" fmla="*/ 2147483647 h 261"/>
              <a:gd name="T96" fmla="*/ 2147483647 w 177"/>
              <a:gd name="T97" fmla="*/ 2147483647 h 261"/>
              <a:gd name="T98" fmla="*/ 2147483647 w 177"/>
              <a:gd name="T99" fmla="*/ 2147483647 h 261"/>
              <a:gd name="T100" fmla="*/ 2147483647 w 177"/>
              <a:gd name="T101" fmla="*/ 2147483647 h 261"/>
              <a:gd name="T102" fmla="*/ 2147483647 w 177"/>
              <a:gd name="T103" fmla="*/ 2147483647 h 261"/>
              <a:gd name="T104" fmla="*/ 2147483647 w 177"/>
              <a:gd name="T105" fmla="*/ 2147483647 h 261"/>
              <a:gd name="T106" fmla="*/ 2147483647 w 177"/>
              <a:gd name="T107" fmla="*/ 2147483647 h 261"/>
              <a:gd name="T108" fmla="*/ 2147483647 w 177"/>
              <a:gd name="T109" fmla="*/ 2147483647 h 261"/>
              <a:gd name="T110" fmla="*/ 2147483647 w 177"/>
              <a:gd name="T111" fmla="*/ 2147483647 h 261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177"/>
              <a:gd name="T169" fmla="*/ 0 h 261"/>
              <a:gd name="T170" fmla="*/ 177 w 177"/>
              <a:gd name="T171" fmla="*/ 261 h 261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177" h="261">
                <a:moveTo>
                  <a:pt x="51" y="13"/>
                </a:moveTo>
                <a:lnTo>
                  <a:pt x="60" y="10"/>
                </a:lnTo>
                <a:lnTo>
                  <a:pt x="64" y="6"/>
                </a:lnTo>
                <a:lnTo>
                  <a:pt x="67" y="1"/>
                </a:lnTo>
                <a:lnTo>
                  <a:pt x="69" y="0"/>
                </a:lnTo>
                <a:lnTo>
                  <a:pt x="70" y="4"/>
                </a:lnTo>
                <a:lnTo>
                  <a:pt x="66" y="9"/>
                </a:lnTo>
                <a:lnTo>
                  <a:pt x="64" y="10"/>
                </a:lnTo>
                <a:lnTo>
                  <a:pt x="66" y="11"/>
                </a:lnTo>
                <a:lnTo>
                  <a:pt x="67" y="13"/>
                </a:lnTo>
                <a:lnTo>
                  <a:pt x="70" y="16"/>
                </a:lnTo>
                <a:lnTo>
                  <a:pt x="69" y="19"/>
                </a:lnTo>
                <a:lnTo>
                  <a:pt x="70" y="20"/>
                </a:lnTo>
                <a:lnTo>
                  <a:pt x="72" y="25"/>
                </a:lnTo>
                <a:lnTo>
                  <a:pt x="72" y="28"/>
                </a:lnTo>
                <a:lnTo>
                  <a:pt x="73" y="29"/>
                </a:lnTo>
                <a:lnTo>
                  <a:pt x="80" y="29"/>
                </a:lnTo>
                <a:lnTo>
                  <a:pt x="83" y="32"/>
                </a:lnTo>
                <a:lnTo>
                  <a:pt x="85" y="32"/>
                </a:lnTo>
                <a:lnTo>
                  <a:pt x="88" y="29"/>
                </a:lnTo>
                <a:lnTo>
                  <a:pt x="91" y="31"/>
                </a:lnTo>
                <a:lnTo>
                  <a:pt x="92" y="29"/>
                </a:lnTo>
                <a:lnTo>
                  <a:pt x="94" y="29"/>
                </a:lnTo>
                <a:lnTo>
                  <a:pt x="95" y="31"/>
                </a:lnTo>
                <a:lnTo>
                  <a:pt x="97" y="31"/>
                </a:lnTo>
                <a:lnTo>
                  <a:pt x="99" y="31"/>
                </a:lnTo>
                <a:lnTo>
                  <a:pt x="101" y="29"/>
                </a:lnTo>
                <a:lnTo>
                  <a:pt x="104" y="25"/>
                </a:lnTo>
                <a:lnTo>
                  <a:pt x="105" y="25"/>
                </a:lnTo>
                <a:lnTo>
                  <a:pt x="108" y="23"/>
                </a:lnTo>
                <a:lnTo>
                  <a:pt x="110" y="25"/>
                </a:lnTo>
                <a:lnTo>
                  <a:pt x="113" y="26"/>
                </a:lnTo>
                <a:lnTo>
                  <a:pt x="116" y="31"/>
                </a:lnTo>
                <a:lnTo>
                  <a:pt x="118" y="32"/>
                </a:lnTo>
                <a:lnTo>
                  <a:pt x="120" y="32"/>
                </a:lnTo>
                <a:lnTo>
                  <a:pt x="123" y="35"/>
                </a:lnTo>
                <a:lnTo>
                  <a:pt x="129" y="35"/>
                </a:lnTo>
                <a:lnTo>
                  <a:pt x="133" y="33"/>
                </a:lnTo>
                <a:lnTo>
                  <a:pt x="136" y="32"/>
                </a:lnTo>
                <a:lnTo>
                  <a:pt x="138" y="31"/>
                </a:lnTo>
                <a:lnTo>
                  <a:pt x="138" y="26"/>
                </a:lnTo>
                <a:lnTo>
                  <a:pt x="139" y="23"/>
                </a:lnTo>
                <a:lnTo>
                  <a:pt x="140" y="22"/>
                </a:lnTo>
                <a:lnTo>
                  <a:pt x="142" y="22"/>
                </a:lnTo>
                <a:lnTo>
                  <a:pt x="145" y="25"/>
                </a:lnTo>
                <a:lnTo>
                  <a:pt x="145" y="29"/>
                </a:lnTo>
                <a:lnTo>
                  <a:pt x="146" y="29"/>
                </a:lnTo>
                <a:lnTo>
                  <a:pt x="148" y="31"/>
                </a:lnTo>
                <a:lnTo>
                  <a:pt x="149" y="29"/>
                </a:lnTo>
                <a:lnTo>
                  <a:pt x="151" y="28"/>
                </a:lnTo>
                <a:lnTo>
                  <a:pt x="154" y="29"/>
                </a:lnTo>
                <a:lnTo>
                  <a:pt x="154" y="32"/>
                </a:lnTo>
                <a:lnTo>
                  <a:pt x="152" y="35"/>
                </a:lnTo>
                <a:lnTo>
                  <a:pt x="155" y="36"/>
                </a:lnTo>
                <a:lnTo>
                  <a:pt x="155" y="38"/>
                </a:lnTo>
                <a:lnTo>
                  <a:pt x="152" y="39"/>
                </a:lnTo>
                <a:lnTo>
                  <a:pt x="152" y="41"/>
                </a:lnTo>
                <a:lnTo>
                  <a:pt x="157" y="42"/>
                </a:lnTo>
                <a:lnTo>
                  <a:pt x="158" y="45"/>
                </a:lnTo>
                <a:lnTo>
                  <a:pt x="162" y="44"/>
                </a:lnTo>
                <a:lnTo>
                  <a:pt x="162" y="47"/>
                </a:lnTo>
                <a:lnTo>
                  <a:pt x="164" y="47"/>
                </a:lnTo>
                <a:lnTo>
                  <a:pt x="167" y="45"/>
                </a:lnTo>
                <a:lnTo>
                  <a:pt x="168" y="45"/>
                </a:lnTo>
                <a:lnTo>
                  <a:pt x="170" y="45"/>
                </a:lnTo>
                <a:lnTo>
                  <a:pt x="170" y="48"/>
                </a:lnTo>
                <a:lnTo>
                  <a:pt x="174" y="48"/>
                </a:lnTo>
                <a:lnTo>
                  <a:pt x="176" y="50"/>
                </a:lnTo>
                <a:lnTo>
                  <a:pt x="177" y="53"/>
                </a:lnTo>
                <a:lnTo>
                  <a:pt x="174" y="55"/>
                </a:lnTo>
                <a:lnTo>
                  <a:pt x="173" y="57"/>
                </a:lnTo>
                <a:lnTo>
                  <a:pt x="173" y="60"/>
                </a:lnTo>
                <a:lnTo>
                  <a:pt x="174" y="63"/>
                </a:lnTo>
                <a:lnTo>
                  <a:pt x="176" y="64"/>
                </a:lnTo>
                <a:lnTo>
                  <a:pt x="176" y="67"/>
                </a:lnTo>
                <a:lnTo>
                  <a:pt x="171" y="67"/>
                </a:lnTo>
                <a:lnTo>
                  <a:pt x="171" y="70"/>
                </a:lnTo>
                <a:lnTo>
                  <a:pt x="170" y="70"/>
                </a:lnTo>
                <a:lnTo>
                  <a:pt x="167" y="72"/>
                </a:lnTo>
                <a:lnTo>
                  <a:pt x="165" y="74"/>
                </a:lnTo>
                <a:lnTo>
                  <a:pt x="161" y="74"/>
                </a:lnTo>
                <a:lnTo>
                  <a:pt x="158" y="79"/>
                </a:lnTo>
                <a:lnTo>
                  <a:pt x="157" y="80"/>
                </a:lnTo>
                <a:lnTo>
                  <a:pt x="149" y="88"/>
                </a:lnTo>
                <a:lnTo>
                  <a:pt x="148" y="94"/>
                </a:lnTo>
                <a:lnTo>
                  <a:pt x="148" y="96"/>
                </a:lnTo>
                <a:lnTo>
                  <a:pt x="148" y="104"/>
                </a:lnTo>
                <a:lnTo>
                  <a:pt x="148" y="107"/>
                </a:lnTo>
                <a:lnTo>
                  <a:pt x="146" y="110"/>
                </a:lnTo>
                <a:lnTo>
                  <a:pt x="146" y="113"/>
                </a:lnTo>
                <a:lnTo>
                  <a:pt x="143" y="114"/>
                </a:lnTo>
                <a:lnTo>
                  <a:pt x="143" y="117"/>
                </a:lnTo>
                <a:lnTo>
                  <a:pt x="140" y="117"/>
                </a:lnTo>
                <a:lnTo>
                  <a:pt x="138" y="118"/>
                </a:lnTo>
                <a:lnTo>
                  <a:pt x="138" y="120"/>
                </a:lnTo>
                <a:lnTo>
                  <a:pt x="140" y="127"/>
                </a:lnTo>
                <a:lnTo>
                  <a:pt x="142" y="130"/>
                </a:lnTo>
                <a:lnTo>
                  <a:pt x="140" y="135"/>
                </a:lnTo>
                <a:lnTo>
                  <a:pt x="140" y="136"/>
                </a:lnTo>
                <a:lnTo>
                  <a:pt x="142" y="136"/>
                </a:lnTo>
                <a:lnTo>
                  <a:pt x="142" y="137"/>
                </a:lnTo>
                <a:lnTo>
                  <a:pt x="142" y="140"/>
                </a:lnTo>
                <a:lnTo>
                  <a:pt x="139" y="143"/>
                </a:lnTo>
                <a:lnTo>
                  <a:pt x="139" y="145"/>
                </a:lnTo>
                <a:lnTo>
                  <a:pt x="139" y="148"/>
                </a:lnTo>
                <a:lnTo>
                  <a:pt x="138" y="152"/>
                </a:lnTo>
                <a:lnTo>
                  <a:pt x="138" y="158"/>
                </a:lnTo>
                <a:lnTo>
                  <a:pt x="138" y="161"/>
                </a:lnTo>
                <a:lnTo>
                  <a:pt x="133" y="162"/>
                </a:lnTo>
                <a:lnTo>
                  <a:pt x="133" y="167"/>
                </a:lnTo>
                <a:lnTo>
                  <a:pt x="130" y="168"/>
                </a:lnTo>
                <a:lnTo>
                  <a:pt x="130" y="170"/>
                </a:lnTo>
                <a:lnTo>
                  <a:pt x="130" y="173"/>
                </a:lnTo>
                <a:lnTo>
                  <a:pt x="129" y="179"/>
                </a:lnTo>
                <a:lnTo>
                  <a:pt x="129" y="180"/>
                </a:lnTo>
                <a:lnTo>
                  <a:pt x="130" y="180"/>
                </a:lnTo>
                <a:lnTo>
                  <a:pt x="132" y="180"/>
                </a:lnTo>
                <a:lnTo>
                  <a:pt x="135" y="181"/>
                </a:lnTo>
                <a:lnTo>
                  <a:pt x="135" y="184"/>
                </a:lnTo>
                <a:lnTo>
                  <a:pt x="136" y="186"/>
                </a:lnTo>
                <a:lnTo>
                  <a:pt x="140" y="187"/>
                </a:lnTo>
                <a:lnTo>
                  <a:pt x="143" y="190"/>
                </a:lnTo>
                <a:lnTo>
                  <a:pt x="145" y="190"/>
                </a:lnTo>
                <a:lnTo>
                  <a:pt x="146" y="190"/>
                </a:lnTo>
                <a:lnTo>
                  <a:pt x="151" y="190"/>
                </a:lnTo>
                <a:lnTo>
                  <a:pt x="154" y="192"/>
                </a:lnTo>
                <a:lnTo>
                  <a:pt x="155" y="195"/>
                </a:lnTo>
                <a:lnTo>
                  <a:pt x="154" y="202"/>
                </a:lnTo>
                <a:lnTo>
                  <a:pt x="154" y="205"/>
                </a:lnTo>
                <a:lnTo>
                  <a:pt x="160" y="212"/>
                </a:lnTo>
                <a:lnTo>
                  <a:pt x="161" y="214"/>
                </a:lnTo>
                <a:lnTo>
                  <a:pt x="164" y="217"/>
                </a:lnTo>
                <a:lnTo>
                  <a:pt x="165" y="222"/>
                </a:lnTo>
                <a:lnTo>
                  <a:pt x="167" y="224"/>
                </a:lnTo>
                <a:lnTo>
                  <a:pt x="170" y="225"/>
                </a:lnTo>
                <a:lnTo>
                  <a:pt x="171" y="227"/>
                </a:lnTo>
                <a:lnTo>
                  <a:pt x="170" y="230"/>
                </a:lnTo>
                <a:lnTo>
                  <a:pt x="171" y="231"/>
                </a:lnTo>
                <a:lnTo>
                  <a:pt x="174" y="231"/>
                </a:lnTo>
                <a:lnTo>
                  <a:pt x="174" y="233"/>
                </a:lnTo>
                <a:lnTo>
                  <a:pt x="174" y="240"/>
                </a:lnTo>
                <a:lnTo>
                  <a:pt x="176" y="242"/>
                </a:lnTo>
                <a:lnTo>
                  <a:pt x="177" y="242"/>
                </a:lnTo>
                <a:lnTo>
                  <a:pt x="174" y="247"/>
                </a:lnTo>
                <a:lnTo>
                  <a:pt x="173" y="252"/>
                </a:lnTo>
                <a:lnTo>
                  <a:pt x="173" y="253"/>
                </a:lnTo>
                <a:lnTo>
                  <a:pt x="171" y="253"/>
                </a:lnTo>
                <a:lnTo>
                  <a:pt x="168" y="253"/>
                </a:lnTo>
                <a:lnTo>
                  <a:pt x="165" y="255"/>
                </a:lnTo>
                <a:lnTo>
                  <a:pt x="162" y="253"/>
                </a:lnTo>
                <a:lnTo>
                  <a:pt x="154" y="261"/>
                </a:lnTo>
                <a:lnTo>
                  <a:pt x="152" y="261"/>
                </a:lnTo>
                <a:lnTo>
                  <a:pt x="151" y="258"/>
                </a:lnTo>
                <a:lnTo>
                  <a:pt x="149" y="255"/>
                </a:lnTo>
                <a:lnTo>
                  <a:pt x="148" y="255"/>
                </a:lnTo>
                <a:lnTo>
                  <a:pt x="146" y="253"/>
                </a:lnTo>
                <a:lnTo>
                  <a:pt x="146" y="252"/>
                </a:lnTo>
                <a:lnTo>
                  <a:pt x="143" y="250"/>
                </a:lnTo>
                <a:lnTo>
                  <a:pt x="140" y="252"/>
                </a:lnTo>
                <a:lnTo>
                  <a:pt x="132" y="252"/>
                </a:lnTo>
                <a:lnTo>
                  <a:pt x="126" y="255"/>
                </a:lnTo>
                <a:lnTo>
                  <a:pt x="123" y="253"/>
                </a:lnTo>
                <a:lnTo>
                  <a:pt x="121" y="255"/>
                </a:lnTo>
                <a:lnTo>
                  <a:pt x="118" y="256"/>
                </a:lnTo>
                <a:lnTo>
                  <a:pt x="116" y="258"/>
                </a:lnTo>
                <a:lnTo>
                  <a:pt x="114" y="259"/>
                </a:lnTo>
                <a:lnTo>
                  <a:pt x="111" y="256"/>
                </a:lnTo>
                <a:lnTo>
                  <a:pt x="110" y="255"/>
                </a:lnTo>
                <a:lnTo>
                  <a:pt x="107" y="255"/>
                </a:lnTo>
                <a:lnTo>
                  <a:pt x="104" y="255"/>
                </a:lnTo>
                <a:lnTo>
                  <a:pt x="101" y="256"/>
                </a:lnTo>
                <a:lnTo>
                  <a:pt x="99" y="256"/>
                </a:lnTo>
                <a:lnTo>
                  <a:pt x="98" y="253"/>
                </a:lnTo>
                <a:lnTo>
                  <a:pt x="95" y="253"/>
                </a:lnTo>
                <a:lnTo>
                  <a:pt x="94" y="253"/>
                </a:lnTo>
                <a:lnTo>
                  <a:pt x="91" y="253"/>
                </a:lnTo>
                <a:lnTo>
                  <a:pt x="86" y="255"/>
                </a:lnTo>
                <a:lnTo>
                  <a:pt x="85" y="255"/>
                </a:lnTo>
                <a:lnTo>
                  <a:pt x="83" y="253"/>
                </a:lnTo>
                <a:lnTo>
                  <a:pt x="82" y="253"/>
                </a:lnTo>
                <a:lnTo>
                  <a:pt x="79" y="253"/>
                </a:lnTo>
                <a:lnTo>
                  <a:pt x="75" y="256"/>
                </a:lnTo>
                <a:lnTo>
                  <a:pt x="73" y="256"/>
                </a:lnTo>
                <a:lnTo>
                  <a:pt x="70" y="255"/>
                </a:lnTo>
                <a:lnTo>
                  <a:pt x="67" y="255"/>
                </a:lnTo>
                <a:lnTo>
                  <a:pt x="66" y="252"/>
                </a:lnTo>
                <a:lnTo>
                  <a:pt x="64" y="252"/>
                </a:lnTo>
                <a:lnTo>
                  <a:pt x="64" y="253"/>
                </a:lnTo>
                <a:lnTo>
                  <a:pt x="58" y="255"/>
                </a:lnTo>
                <a:lnTo>
                  <a:pt x="54" y="259"/>
                </a:lnTo>
                <a:lnTo>
                  <a:pt x="48" y="259"/>
                </a:lnTo>
                <a:lnTo>
                  <a:pt x="45" y="258"/>
                </a:lnTo>
                <a:lnTo>
                  <a:pt x="45" y="256"/>
                </a:lnTo>
                <a:lnTo>
                  <a:pt x="45" y="253"/>
                </a:lnTo>
                <a:lnTo>
                  <a:pt x="47" y="252"/>
                </a:lnTo>
                <a:lnTo>
                  <a:pt x="45" y="249"/>
                </a:lnTo>
                <a:lnTo>
                  <a:pt x="47" y="247"/>
                </a:lnTo>
                <a:lnTo>
                  <a:pt x="48" y="246"/>
                </a:lnTo>
                <a:lnTo>
                  <a:pt x="47" y="244"/>
                </a:lnTo>
                <a:lnTo>
                  <a:pt x="44" y="244"/>
                </a:lnTo>
                <a:lnTo>
                  <a:pt x="42" y="242"/>
                </a:lnTo>
                <a:lnTo>
                  <a:pt x="39" y="243"/>
                </a:lnTo>
                <a:lnTo>
                  <a:pt x="39" y="240"/>
                </a:lnTo>
                <a:lnTo>
                  <a:pt x="38" y="240"/>
                </a:lnTo>
                <a:lnTo>
                  <a:pt x="31" y="239"/>
                </a:lnTo>
                <a:lnTo>
                  <a:pt x="26" y="239"/>
                </a:lnTo>
                <a:lnTo>
                  <a:pt x="23" y="239"/>
                </a:lnTo>
                <a:lnTo>
                  <a:pt x="17" y="239"/>
                </a:lnTo>
                <a:lnTo>
                  <a:pt x="16" y="240"/>
                </a:lnTo>
                <a:lnTo>
                  <a:pt x="13" y="240"/>
                </a:lnTo>
                <a:lnTo>
                  <a:pt x="14" y="233"/>
                </a:lnTo>
                <a:lnTo>
                  <a:pt x="12" y="230"/>
                </a:lnTo>
                <a:lnTo>
                  <a:pt x="13" y="228"/>
                </a:lnTo>
                <a:lnTo>
                  <a:pt x="16" y="228"/>
                </a:lnTo>
                <a:lnTo>
                  <a:pt x="20" y="225"/>
                </a:lnTo>
                <a:lnTo>
                  <a:pt x="20" y="222"/>
                </a:lnTo>
                <a:lnTo>
                  <a:pt x="20" y="218"/>
                </a:lnTo>
                <a:lnTo>
                  <a:pt x="25" y="205"/>
                </a:lnTo>
                <a:lnTo>
                  <a:pt x="25" y="202"/>
                </a:lnTo>
                <a:lnTo>
                  <a:pt x="22" y="193"/>
                </a:lnTo>
                <a:lnTo>
                  <a:pt x="29" y="186"/>
                </a:lnTo>
                <a:lnTo>
                  <a:pt x="29" y="176"/>
                </a:lnTo>
                <a:lnTo>
                  <a:pt x="28" y="168"/>
                </a:lnTo>
                <a:lnTo>
                  <a:pt x="25" y="159"/>
                </a:lnTo>
                <a:lnTo>
                  <a:pt x="20" y="151"/>
                </a:lnTo>
                <a:lnTo>
                  <a:pt x="16" y="151"/>
                </a:lnTo>
                <a:lnTo>
                  <a:pt x="16" y="148"/>
                </a:lnTo>
                <a:lnTo>
                  <a:pt x="10" y="143"/>
                </a:lnTo>
                <a:lnTo>
                  <a:pt x="9" y="140"/>
                </a:lnTo>
                <a:lnTo>
                  <a:pt x="6" y="139"/>
                </a:lnTo>
                <a:lnTo>
                  <a:pt x="6" y="137"/>
                </a:lnTo>
                <a:lnTo>
                  <a:pt x="7" y="135"/>
                </a:lnTo>
                <a:lnTo>
                  <a:pt x="7" y="133"/>
                </a:lnTo>
                <a:lnTo>
                  <a:pt x="0" y="127"/>
                </a:lnTo>
                <a:lnTo>
                  <a:pt x="3" y="121"/>
                </a:lnTo>
                <a:lnTo>
                  <a:pt x="4" y="118"/>
                </a:lnTo>
                <a:lnTo>
                  <a:pt x="6" y="116"/>
                </a:lnTo>
                <a:lnTo>
                  <a:pt x="6" y="114"/>
                </a:lnTo>
                <a:lnTo>
                  <a:pt x="7" y="110"/>
                </a:lnTo>
                <a:lnTo>
                  <a:pt x="9" y="102"/>
                </a:lnTo>
                <a:lnTo>
                  <a:pt x="9" y="99"/>
                </a:lnTo>
                <a:lnTo>
                  <a:pt x="9" y="96"/>
                </a:lnTo>
                <a:lnTo>
                  <a:pt x="9" y="91"/>
                </a:lnTo>
                <a:lnTo>
                  <a:pt x="9" y="85"/>
                </a:lnTo>
                <a:lnTo>
                  <a:pt x="9" y="77"/>
                </a:lnTo>
                <a:lnTo>
                  <a:pt x="12" y="60"/>
                </a:lnTo>
                <a:lnTo>
                  <a:pt x="12" y="55"/>
                </a:lnTo>
                <a:lnTo>
                  <a:pt x="12" y="53"/>
                </a:lnTo>
                <a:lnTo>
                  <a:pt x="12" y="48"/>
                </a:lnTo>
                <a:lnTo>
                  <a:pt x="13" y="47"/>
                </a:lnTo>
                <a:lnTo>
                  <a:pt x="13" y="41"/>
                </a:lnTo>
                <a:lnTo>
                  <a:pt x="13" y="38"/>
                </a:lnTo>
                <a:lnTo>
                  <a:pt x="14" y="36"/>
                </a:lnTo>
                <a:lnTo>
                  <a:pt x="16" y="32"/>
                </a:lnTo>
                <a:lnTo>
                  <a:pt x="17" y="29"/>
                </a:lnTo>
                <a:lnTo>
                  <a:pt x="20" y="25"/>
                </a:lnTo>
                <a:lnTo>
                  <a:pt x="22" y="23"/>
                </a:lnTo>
                <a:lnTo>
                  <a:pt x="23" y="22"/>
                </a:lnTo>
                <a:lnTo>
                  <a:pt x="29" y="19"/>
                </a:lnTo>
                <a:lnTo>
                  <a:pt x="31" y="17"/>
                </a:lnTo>
                <a:lnTo>
                  <a:pt x="33" y="16"/>
                </a:lnTo>
                <a:lnTo>
                  <a:pt x="35" y="16"/>
                </a:lnTo>
                <a:lnTo>
                  <a:pt x="38" y="14"/>
                </a:lnTo>
                <a:lnTo>
                  <a:pt x="42" y="13"/>
                </a:lnTo>
                <a:lnTo>
                  <a:pt x="47" y="13"/>
                </a:lnTo>
                <a:lnTo>
                  <a:pt x="51" y="13"/>
                </a:lnTo>
                <a:close/>
                <a:moveTo>
                  <a:pt x="7" y="102"/>
                </a:moveTo>
                <a:lnTo>
                  <a:pt x="7" y="104"/>
                </a:lnTo>
                <a:lnTo>
                  <a:pt x="6" y="104"/>
                </a:lnTo>
                <a:lnTo>
                  <a:pt x="6" y="102"/>
                </a:lnTo>
                <a:lnTo>
                  <a:pt x="7" y="101"/>
                </a:lnTo>
                <a:lnTo>
                  <a:pt x="7" y="102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78" name="Freeform 274"/>
          <p:cNvSpPr>
            <a:spLocks/>
          </p:cNvSpPr>
          <p:nvPr/>
        </p:nvSpPr>
        <p:spPr bwMode="auto">
          <a:xfrm rot="21334256">
            <a:off x="16332355" y="1548931"/>
            <a:ext cx="528197" cy="548019"/>
          </a:xfrm>
          <a:custGeom>
            <a:avLst/>
            <a:gdLst>
              <a:gd name="T0" fmla="*/ 2147483647 w 171"/>
              <a:gd name="T1" fmla="*/ 2147483647 h 150"/>
              <a:gd name="T2" fmla="*/ 2147483647 w 171"/>
              <a:gd name="T3" fmla="*/ 2147483647 h 150"/>
              <a:gd name="T4" fmla="*/ 2147483647 w 171"/>
              <a:gd name="T5" fmla="*/ 2147483647 h 150"/>
              <a:gd name="T6" fmla="*/ 2147483647 w 171"/>
              <a:gd name="T7" fmla="*/ 2147483647 h 150"/>
              <a:gd name="T8" fmla="*/ 2147483647 w 171"/>
              <a:gd name="T9" fmla="*/ 2147483647 h 150"/>
              <a:gd name="T10" fmla="*/ 2147483647 w 171"/>
              <a:gd name="T11" fmla="*/ 2147483647 h 150"/>
              <a:gd name="T12" fmla="*/ 2147483647 w 171"/>
              <a:gd name="T13" fmla="*/ 2147483647 h 150"/>
              <a:gd name="T14" fmla="*/ 2147483647 w 171"/>
              <a:gd name="T15" fmla="*/ 2147483647 h 150"/>
              <a:gd name="T16" fmla="*/ 2147483647 w 171"/>
              <a:gd name="T17" fmla="*/ 2147483647 h 150"/>
              <a:gd name="T18" fmla="*/ 2147483647 w 171"/>
              <a:gd name="T19" fmla="*/ 2147483647 h 150"/>
              <a:gd name="T20" fmla="*/ 2147483647 w 171"/>
              <a:gd name="T21" fmla="*/ 2147483647 h 150"/>
              <a:gd name="T22" fmla="*/ 2147483647 w 171"/>
              <a:gd name="T23" fmla="*/ 2147483647 h 150"/>
              <a:gd name="T24" fmla="*/ 2147483647 w 171"/>
              <a:gd name="T25" fmla="*/ 2147483647 h 150"/>
              <a:gd name="T26" fmla="*/ 2147483647 w 171"/>
              <a:gd name="T27" fmla="*/ 2147483647 h 150"/>
              <a:gd name="T28" fmla="*/ 2147483647 w 171"/>
              <a:gd name="T29" fmla="*/ 2147483647 h 150"/>
              <a:gd name="T30" fmla="*/ 2147483647 w 171"/>
              <a:gd name="T31" fmla="*/ 2147483647 h 150"/>
              <a:gd name="T32" fmla="*/ 2147483647 w 171"/>
              <a:gd name="T33" fmla="*/ 2147483647 h 150"/>
              <a:gd name="T34" fmla="*/ 2147483647 w 171"/>
              <a:gd name="T35" fmla="*/ 2147483647 h 150"/>
              <a:gd name="T36" fmla="*/ 2147483647 w 171"/>
              <a:gd name="T37" fmla="*/ 2147483647 h 150"/>
              <a:gd name="T38" fmla="*/ 2147483647 w 171"/>
              <a:gd name="T39" fmla="*/ 2147483647 h 150"/>
              <a:gd name="T40" fmla="*/ 2147483647 w 171"/>
              <a:gd name="T41" fmla="*/ 2147483647 h 150"/>
              <a:gd name="T42" fmla="*/ 2147483647 w 171"/>
              <a:gd name="T43" fmla="*/ 2147483647 h 150"/>
              <a:gd name="T44" fmla="*/ 2147483647 w 171"/>
              <a:gd name="T45" fmla="*/ 2147483647 h 150"/>
              <a:gd name="T46" fmla="*/ 2147483647 w 171"/>
              <a:gd name="T47" fmla="*/ 2147483647 h 150"/>
              <a:gd name="T48" fmla="*/ 2147483647 w 171"/>
              <a:gd name="T49" fmla="*/ 2147483647 h 150"/>
              <a:gd name="T50" fmla="*/ 2147483647 w 171"/>
              <a:gd name="T51" fmla="*/ 2147483647 h 150"/>
              <a:gd name="T52" fmla="*/ 2147483647 w 171"/>
              <a:gd name="T53" fmla="*/ 2147483647 h 150"/>
              <a:gd name="T54" fmla="*/ 2147483647 w 171"/>
              <a:gd name="T55" fmla="*/ 2147483647 h 150"/>
              <a:gd name="T56" fmla="*/ 2147483647 w 171"/>
              <a:gd name="T57" fmla="*/ 2147483647 h 150"/>
              <a:gd name="T58" fmla="*/ 2147483647 w 171"/>
              <a:gd name="T59" fmla="*/ 2147483647 h 150"/>
              <a:gd name="T60" fmla="*/ 2147483647 w 171"/>
              <a:gd name="T61" fmla="*/ 2147483647 h 150"/>
              <a:gd name="T62" fmla="*/ 2147483647 w 171"/>
              <a:gd name="T63" fmla="*/ 2147483647 h 150"/>
              <a:gd name="T64" fmla="*/ 2147483647 w 171"/>
              <a:gd name="T65" fmla="*/ 2147483647 h 150"/>
              <a:gd name="T66" fmla="*/ 2147483647 w 171"/>
              <a:gd name="T67" fmla="*/ 2147483647 h 150"/>
              <a:gd name="T68" fmla="*/ 2147483647 w 171"/>
              <a:gd name="T69" fmla="*/ 2147483647 h 150"/>
              <a:gd name="T70" fmla="*/ 2147483647 w 171"/>
              <a:gd name="T71" fmla="*/ 2147483647 h 150"/>
              <a:gd name="T72" fmla="*/ 2147483647 w 171"/>
              <a:gd name="T73" fmla="*/ 2147483647 h 150"/>
              <a:gd name="T74" fmla="*/ 2147483647 w 171"/>
              <a:gd name="T75" fmla="*/ 2147483647 h 150"/>
              <a:gd name="T76" fmla="*/ 2147483647 w 171"/>
              <a:gd name="T77" fmla="*/ 2147483647 h 150"/>
              <a:gd name="T78" fmla="*/ 2147483647 w 171"/>
              <a:gd name="T79" fmla="*/ 2147483647 h 150"/>
              <a:gd name="T80" fmla="*/ 2147483647 w 171"/>
              <a:gd name="T81" fmla="*/ 2147483647 h 150"/>
              <a:gd name="T82" fmla="*/ 2147483647 w 171"/>
              <a:gd name="T83" fmla="*/ 2147483647 h 150"/>
              <a:gd name="T84" fmla="*/ 2147483647 w 171"/>
              <a:gd name="T85" fmla="*/ 2147483647 h 150"/>
              <a:gd name="T86" fmla="*/ 2147483647 w 171"/>
              <a:gd name="T87" fmla="*/ 2147483647 h 150"/>
              <a:gd name="T88" fmla="*/ 2147483647 w 171"/>
              <a:gd name="T89" fmla="*/ 2147483647 h 150"/>
              <a:gd name="T90" fmla="*/ 2147483647 w 171"/>
              <a:gd name="T91" fmla="*/ 2147483647 h 150"/>
              <a:gd name="T92" fmla="*/ 2147483647 w 171"/>
              <a:gd name="T93" fmla="*/ 2147483647 h 150"/>
              <a:gd name="T94" fmla="*/ 2147483647 w 171"/>
              <a:gd name="T95" fmla="*/ 2147483647 h 150"/>
              <a:gd name="T96" fmla="*/ 2147483647 w 171"/>
              <a:gd name="T97" fmla="*/ 2147483647 h 150"/>
              <a:gd name="T98" fmla="*/ 2147483647 w 171"/>
              <a:gd name="T99" fmla="*/ 2147483647 h 150"/>
              <a:gd name="T100" fmla="*/ 2147483647 w 171"/>
              <a:gd name="T101" fmla="*/ 2147483647 h 150"/>
              <a:gd name="T102" fmla="*/ 2147483647 w 171"/>
              <a:gd name="T103" fmla="*/ 2147483647 h 150"/>
              <a:gd name="T104" fmla="*/ 2147483647 w 171"/>
              <a:gd name="T105" fmla="*/ 2147483647 h 150"/>
              <a:gd name="T106" fmla="*/ 2147483647 w 171"/>
              <a:gd name="T107" fmla="*/ 2147483647 h 150"/>
              <a:gd name="T108" fmla="*/ 2147483647 w 171"/>
              <a:gd name="T109" fmla="*/ 2147483647 h 150"/>
              <a:gd name="T110" fmla="*/ 2147483647 w 171"/>
              <a:gd name="T111" fmla="*/ 2147483647 h 150"/>
              <a:gd name="T112" fmla="*/ 2147483647 w 171"/>
              <a:gd name="T113" fmla="*/ 0 h 150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171"/>
              <a:gd name="T172" fmla="*/ 0 h 150"/>
              <a:gd name="T173" fmla="*/ 171 w 171"/>
              <a:gd name="T174" fmla="*/ 150 h 150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171" h="150">
                <a:moveTo>
                  <a:pt x="145" y="0"/>
                </a:moveTo>
                <a:lnTo>
                  <a:pt x="165" y="2"/>
                </a:lnTo>
                <a:lnTo>
                  <a:pt x="164" y="28"/>
                </a:lnTo>
                <a:lnTo>
                  <a:pt x="164" y="34"/>
                </a:lnTo>
                <a:lnTo>
                  <a:pt x="165" y="33"/>
                </a:lnTo>
                <a:lnTo>
                  <a:pt x="167" y="30"/>
                </a:lnTo>
                <a:lnTo>
                  <a:pt x="170" y="30"/>
                </a:lnTo>
                <a:lnTo>
                  <a:pt x="167" y="72"/>
                </a:lnTo>
                <a:lnTo>
                  <a:pt x="171" y="72"/>
                </a:lnTo>
                <a:lnTo>
                  <a:pt x="170" y="109"/>
                </a:lnTo>
                <a:lnTo>
                  <a:pt x="168" y="113"/>
                </a:lnTo>
                <a:lnTo>
                  <a:pt x="161" y="109"/>
                </a:lnTo>
                <a:lnTo>
                  <a:pt x="155" y="110"/>
                </a:lnTo>
                <a:lnTo>
                  <a:pt x="148" y="109"/>
                </a:lnTo>
                <a:lnTo>
                  <a:pt x="149" y="113"/>
                </a:lnTo>
                <a:lnTo>
                  <a:pt x="149" y="118"/>
                </a:lnTo>
                <a:lnTo>
                  <a:pt x="146" y="119"/>
                </a:lnTo>
                <a:lnTo>
                  <a:pt x="140" y="122"/>
                </a:lnTo>
                <a:lnTo>
                  <a:pt x="136" y="123"/>
                </a:lnTo>
                <a:lnTo>
                  <a:pt x="131" y="123"/>
                </a:lnTo>
                <a:lnTo>
                  <a:pt x="121" y="134"/>
                </a:lnTo>
                <a:lnTo>
                  <a:pt x="121" y="150"/>
                </a:lnTo>
                <a:lnTo>
                  <a:pt x="105" y="142"/>
                </a:lnTo>
                <a:lnTo>
                  <a:pt x="82" y="128"/>
                </a:lnTo>
                <a:lnTo>
                  <a:pt x="85" y="123"/>
                </a:lnTo>
                <a:lnTo>
                  <a:pt x="73" y="118"/>
                </a:lnTo>
                <a:lnTo>
                  <a:pt x="11" y="113"/>
                </a:lnTo>
                <a:lnTo>
                  <a:pt x="13" y="106"/>
                </a:lnTo>
                <a:lnTo>
                  <a:pt x="14" y="94"/>
                </a:lnTo>
                <a:lnTo>
                  <a:pt x="19" y="94"/>
                </a:lnTo>
                <a:lnTo>
                  <a:pt x="17" y="93"/>
                </a:lnTo>
                <a:lnTo>
                  <a:pt x="19" y="90"/>
                </a:lnTo>
                <a:lnTo>
                  <a:pt x="19" y="88"/>
                </a:lnTo>
                <a:lnTo>
                  <a:pt x="14" y="87"/>
                </a:lnTo>
                <a:lnTo>
                  <a:pt x="8" y="85"/>
                </a:lnTo>
                <a:lnTo>
                  <a:pt x="5" y="85"/>
                </a:lnTo>
                <a:lnTo>
                  <a:pt x="2" y="82"/>
                </a:lnTo>
                <a:lnTo>
                  <a:pt x="1" y="82"/>
                </a:lnTo>
                <a:lnTo>
                  <a:pt x="0" y="81"/>
                </a:lnTo>
                <a:lnTo>
                  <a:pt x="4" y="81"/>
                </a:lnTo>
                <a:lnTo>
                  <a:pt x="7" y="82"/>
                </a:lnTo>
                <a:lnTo>
                  <a:pt x="8" y="82"/>
                </a:lnTo>
                <a:lnTo>
                  <a:pt x="10" y="53"/>
                </a:lnTo>
                <a:lnTo>
                  <a:pt x="39" y="55"/>
                </a:lnTo>
                <a:lnTo>
                  <a:pt x="41" y="41"/>
                </a:lnTo>
                <a:lnTo>
                  <a:pt x="43" y="37"/>
                </a:lnTo>
                <a:lnTo>
                  <a:pt x="48" y="40"/>
                </a:lnTo>
                <a:lnTo>
                  <a:pt x="52" y="41"/>
                </a:lnTo>
                <a:lnTo>
                  <a:pt x="52" y="40"/>
                </a:lnTo>
                <a:lnTo>
                  <a:pt x="54" y="37"/>
                </a:lnTo>
                <a:lnTo>
                  <a:pt x="54" y="30"/>
                </a:lnTo>
                <a:lnTo>
                  <a:pt x="54" y="24"/>
                </a:lnTo>
                <a:lnTo>
                  <a:pt x="64" y="16"/>
                </a:lnTo>
                <a:lnTo>
                  <a:pt x="65" y="18"/>
                </a:lnTo>
                <a:lnTo>
                  <a:pt x="67" y="16"/>
                </a:lnTo>
                <a:lnTo>
                  <a:pt x="70" y="15"/>
                </a:lnTo>
                <a:lnTo>
                  <a:pt x="71" y="15"/>
                </a:lnTo>
                <a:lnTo>
                  <a:pt x="73" y="16"/>
                </a:lnTo>
                <a:lnTo>
                  <a:pt x="77" y="18"/>
                </a:lnTo>
                <a:lnTo>
                  <a:pt x="80" y="19"/>
                </a:lnTo>
                <a:lnTo>
                  <a:pt x="82" y="18"/>
                </a:lnTo>
                <a:lnTo>
                  <a:pt x="86" y="16"/>
                </a:lnTo>
                <a:lnTo>
                  <a:pt x="85" y="16"/>
                </a:lnTo>
                <a:lnTo>
                  <a:pt x="85" y="15"/>
                </a:lnTo>
                <a:lnTo>
                  <a:pt x="85" y="11"/>
                </a:lnTo>
                <a:lnTo>
                  <a:pt x="86" y="9"/>
                </a:lnTo>
                <a:lnTo>
                  <a:pt x="87" y="8"/>
                </a:lnTo>
                <a:lnTo>
                  <a:pt x="89" y="8"/>
                </a:lnTo>
                <a:lnTo>
                  <a:pt x="89" y="9"/>
                </a:lnTo>
                <a:lnTo>
                  <a:pt x="90" y="11"/>
                </a:lnTo>
                <a:lnTo>
                  <a:pt x="92" y="13"/>
                </a:lnTo>
                <a:lnTo>
                  <a:pt x="92" y="16"/>
                </a:lnTo>
                <a:lnTo>
                  <a:pt x="92" y="18"/>
                </a:lnTo>
                <a:lnTo>
                  <a:pt x="96" y="21"/>
                </a:lnTo>
                <a:lnTo>
                  <a:pt x="96" y="22"/>
                </a:lnTo>
                <a:lnTo>
                  <a:pt x="98" y="27"/>
                </a:lnTo>
                <a:lnTo>
                  <a:pt x="101" y="30"/>
                </a:lnTo>
                <a:lnTo>
                  <a:pt x="102" y="30"/>
                </a:lnTo>
                <a:lnTo>
                  <a:pt x="104" y="31"/>
                </a:lnTo>
                <a:lnTo>
                  <a:pt x="107" y="31"/>
                </a:lnTo>
                <a:lnTo>
                  <a:pt x="108" y="31"/>
                </a:lnTo>
                <a:lnTo>
                  <a:pt x="111" y="31"/>
                </a:lnTo>
                <a:lnTo>
                  <a:pt x="115" y="30"/>
                </a:lnTo>
                <a:lnTo>
                  <a:pt x="117" y="30"/>
                </a:lnTo>
                <a:lnTo>
                  <a:pt x="118" y="28"/>
                </a:lnTo>
                <a:lnTo>
                  <a:pt x="118" y="27"/>
                </a:lnTo>
                <a:lnTo>
                  <a:pt x="118" y="25"/>
                </a:lnTo>
                <a:lnTo>
                  <a:pt x="118" y="24"/>
                </a:lnTo>
                <a:lnTo>
                  <a:pt x="120" y="24"/>
                </a:lnTo>
                <a:lnTo>
                  <a:pt x="121" y="22"/>
                </a:lnTo>
                <a:lnTo>
                  <a:pt x="123" y="24"/>
                </a:lnTo>
                <a:lnTo>
                  <a:pt x="124" y="27"/>
                </a:lnTo>
                <a:lnTo>
                  <a:pt x="126" y="27"/>
                </a:lnTo>
                <a:lnTo>
                  <a:pt x="127" y="25"/>
                </a:lnTo>
                <a:lnTo>
                  <a:pt x="128" y="24"/>
                </a:lnTo>
                <a:lnTo>
                  <a:pt x="130" y="24"/>
                </a:lnTo>
                <a:lnTo>
                  <a:pt x="134" y="27"/>
                </a:lnTo>
                <a:lnTo>
                  <a:pt x="136" y="30"/>
                </a:lnTo>
                <a:lnTo>
                  <a:pt x="136" y="25"/>
                </a:lnTo>
                <a:lnTo>
                  <a:pt x="137" y="24"/>
                </a:lnTo>
                <a:lnTo>
                  <a:pt x="140" y="22"/>
                </a:lnTo>
                <a:lnTo>
                  <a:pt x="142" y="22"/>
                </a:lnTo>
                <a:lnTo>
                  <a:pt x="142" y="18"/>
                </a:lnTo>
                <a:lnTo>
                  <a:pt x="142" y="3"/>
                </a:lnTo>
                <a:lnTo>
                  <a:pt x="143" y="2"/>
                </a:lnTo>
                <a:lnTo>
                  <a:pt x="145" y="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79" name="Freeform 275"/>
          <p:cNvSpPr>
            <a:spLocks noEditPoints="1"/>
          </p:cNvSpPr>
          <p:nvPr/>
        </p:nvSpPr>
        <p:spPr bwMode="auto">
          <a:xfrm rot="21334256">
            <a:off x="18320319" y="3967854"/>
            <a:ext cx="335625" cy="455601"/>
          </a:xfrm>
          <a:custGeom>
            <a:avLst/>
            <a:gdLst>
              <a:gd name="T0" fmla="*/ 2147483647 w 109"/>
              <a:gd name="T1" fmla="*/ 2147483647 h 125"/>
              <a:gd name="T2" fmla="*/ 2147483647 w 109"/>
              <a:gd name="T3" fmla="*/ 0 h 125"/>
              <a:gd name="T4" fmla="*/ 2147483647 w 109"/>
              <a:gd name="T5" fmla="*/ 2147483647 h 125"/>
              <a:gd name="T6" fmla="*/ 2147483647 w 109"/>
              <a:gd name="T7" fmla="*/ 2147483647 h 125"/>
              <a:gd name="T8" fmla="*/ 2147483647 w 109"/>
              <a:gd name="T9" fmla="*/ 2147483647 h 125"/>
              <a:gd name="T10" fmla="*/ 2147483647 w 109"/>
              <a:gd name="T11" fmla="*/ 2147483647 h 125"/>
              <a:gd name="T12" fmla="*/ 2147483647 w 109"/>
              <a:gd name="T13" fmla="*/ 2147483647 h 125"/>
              <a:gd name="T14" fmla="*/ 2147483647 w 109"/>
              <a:gd name="T15" fmla="*/ 2147483647 h 125"/>
              <a:gd name="T16" fmla="*/ 2147483647 w 109"/>
              <a:gd name="T17" fmla="*/ 2147483647 h 125"/>
              <a:gd name="T18" fmla="*/ 2147483647 w 109"/>
              <a:gd name="T19" fmla="*/ 2147483647 h 125"/>
              <a:gd name="T20" fmla="*/ 2147483647 w 109"/>
              <a:gd name="T21" fmla="*/ 2147483647 h 125"/>
              <a:gd name="T22" fmla="*/ 2147483647 w 109"/>
              <a:gd name="T23" fmla="*/ 2147483647 h 125"/>
              <a:gd name="T24" fmla="*/ 2147483647 w 109"/>
              <a:gd name="T25" fmla="*/ 2147483647 h 125"/>
              <a:gd name="T26" fmla="*/ 2147483647 w 109"/>
              <a:gd name="T27" fmla="*/ 2147483647 h 125"/>
              <a:gd name="T28" fmla="*/ 2147483647 w 109"/>
              <a:gd name="T29" fmla="*/ 2147483647 h 125"/>
              <a:gd name="T30" fmla="*/ 2147483647 w 109"/>
              <a:gd name="T31" fmla="*/ 2147483647 h 125"/>
              <a:gd name="T32" fmla="*/ 2147483647 w 109"/>
              <a:gd name="T33" fmla="*/ 2147483647 h 125"/>
              <a:gd name="T34" fmla="*/ 2147483647 w 109"/>
              <a:gd name="T35" fmla="*/ 2147483647 h 125"/>
              <a:gd name="T36" fmla="*/ 2147483647 w 109"/>
              <a:gd name="T37" fmla="*/ 2147483647 h 125"/>
              <a:gd name="T38" fmla="*/ 2147483647 w 109"/>
              <a:gd name="T39" fmla="*/ 2147483647 h 125"/>
              <a:gd name="T40" fmla="*/ 2147483647 w 109"/>
              <a:gd name="T41" fmla="*/ 2147483647 h 125"/>
              <a:gd name="T42" fmla="*/ 2147483647 w 109"/>
              <a:gd name="T43" fmla="*/ 2147483647 h 125"/>
              <a:gd name="T44" fmla="*/ 2147483647 w 109"/>
              <a:gd name="T45" fmla="*/ 2147483647 h 125"/>
              <a:gd name="T46" fmla="*/ 2147483647 w 109"/>
              <a:gd name="T47" fmla="*/ 2147483647 h 125"/>
              <a:gd name="T48" fmla="*/ 2147483647 w 109"/>
              <a:gd name="T49" fmla="*/ 2147483647 h 125"/>
              <a:gd name="T50" fmla="*/ 2147483647 w 109"/>
              <a:gd name="T51" fmla="*/ 2147483647 h 125"/>
              <a:gd name="T52" fmla="*/ 2147483647 w 109"/>
              <a:gd name="T53" fmla="*/ 2147483647 h 125"/>
              <a:gd name="T54" fmla="*/ 2147483647 w 109"/>
              <a:gd name="T55" fmla="*/ 2147483647 h 125"/>
              <a:gd name="T56" fmla="*/ 2147483647 w 109"/>
              <a:gd name="T57" fmla="*/ 2147483647 h 125"/>
              <a:gd name="T58" fmla="*/ 2147483647 w 109"/>
              <a:gd name="T59" fmla="*/ 2147483647 h 125"/>
              <a:gd name="T60" fmla="*/ 2147483647 w 109"/>
              <a:gd name="T61" fmla="*/ 2147483647 h 125"/>
              <a:gd name="T62" fmla="*/ 2147483647 w 109"/>
              <a:gd name="T63" fmla="*/ 2147483647 h 125"/>
              <a:gd name="T64" fmla="*/ 2147483647 w 109"/>
              <a:gd name="T65" fmla="*/ 2147483647 h 125"/>
              <a:gd name="T66" fmla="*/ 2147483647 w 109"/>
              <a:gd name="T67" fmla="*/ 2147483647 h 125"/>
              <a:gd name="T68" fmla="*/ 2147483647 w 109"/>
              <a:gd name="T69" fmla="*/ 2147483647 h 125"/>
              <a:gd name="T70" fmla="*/ 2147483647 w 109"/>
              <a:gd name="T71" fmla="*/ 2147483647 h 125"/>
              <a:gd name="T72" fmla="*/ 0 w 109"/>
              <a:gd name="T73" fmla="*/ 2147483647 h 125"/>
              <a:gd name="T74" fmla="*/ 2147483647 w 109"/>
              <a:gd name="T75" fmla="*/ 2147483647 h 125"/>
              <a:gd name="T76" fmla="*/ 2147483647 w 109"/>
              <a:gd name="T77" fmla="*/ 2147483647 h 125"/>
              <a:gd name="T78" fmla="*/ 2147483647 w 109"/>
              <a:gd name="T79" fmla="*/ 2147483647 h 125"/>
              <a:gd name="T80" fmla="*/ 2147483647 w 109"/>
              <a:gd name="T81" fmla="*/ 2147483647 h 125"/>
              <a:gd name="T82" fmla="*/ 2147483647 w 109"/>
              <a:gd name="T83" fmla="*/ 2147483647 h 125"/>
              <a:gd name="T84" fmla="*/ 2147483647 w 109"/>
              <a:gd name="T85" fmla="*/ 2147483647 h 125"/>
              <a:gd name="T86" fmla="*/ 2147483647 w 109"/>
              <a:gd name="T87" fmla="*/ 2147483647 h 125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109"/>
              <a:gd name="T133" fmla="*/ 0 h 125"/>
              <a:gd name="T134" fmla="*/ 109 w 109"/>
              <a:gd name="T135" fmla="*/ 125 h 125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109" h="125">
                <a:moveTo>
                  <a:pt x="41" y="17"/>
                </a:moveTo>
                <a:lnTo>
                  <a:pt x="50" y="11"/>
                </a:lnTo>
                <a:lnTo>
                  <a:pt x="49" y="8"/>
                </a:lnTo>
                <a:lnTo>
                  <a:pt x="59" y="0"/>
                </a:lnTo>
                <a:lnTo>
                  <a:pt x="60" y="2"/>
                </a:lnTo>
                <a:lnTo>
                  <a:pt x="63" y="3"/>
                </a:lnTo>
                <a:lnTo>
                  <a:pt x="66" y="3"/>
                </a:lnTo>
                <a:lnTo>
                  <a:pt x="68" y="8"/>
                </a:lnTo>
                <a:lnTo>
                  <a:pt x="68" y="14"/>
                </a:lnTo>
                <a:lnTo>
                  <a:pt x="69" y="15"/>
                </a:lnTo>
                <a:lnTo>
                  <a:pt x="71" y="17"/>
                </a:lnTo>
                <a:lnTo>
                  <a:pt x="72" y="18"/>
                </a:lnTo>
                <a:lnTo>
                  <a:pt x="72" y="20"/>
                </a:lnTo>
                <a:lnTo>
                  <a:pt x="78" y="17"/>
                </a:lnTo>
                <a:lnTo>
                  <a:pt x="82" y="22"/>
                </a:lnTo>
                <a:lnTo>
                  <a:pt x="79" y="24"/>
                </a:lnTo>
                <a:lnTo>
                  <a:pt x="81" y="25"/>
                </a:lnTo>
                <a:lnTo>
                  <a:pt x="76" y="30"/>
                </a:lnTo>
                <a:lnTo>
                  <a:pt x="78" y="33"/>
                </a:lnTo>
                <a:lnTo>
                  <a:pt x="79" y="34"/>
                </a:lnTo>
                <a:lnTo>
                  <a:pt x="82" y="36"/>
                </a:lnTo>
                <a:lnTo>
                  <a:pt x="84" y="39"/>
                </a:lnTo>
                <a:lnTo>
                  <a:pt x="82" y="42"/>
                </a:lnTo>
                <a:lnTo>
                  <a:pt x="84" y="46"/>
                </a:lnTo>
                <a:lnTo>
                  <a:pt x="81" y="47"/>
                </a:lnTo>
                <a:lnTo>
                  <a:pt x="82" y="49"/>
                </a:lnTo>
                <a:lnTo>
                  <a:pt x="81" y="50"/>
                </a:lnTo>
                <a:lnTo>
                  <a:pt x="79" y="52"/>
                </a:lnTo>
                <a:lnTo>
                  <a:pt x="79" y="53"/>
                </a:lnTo>
                <a:lnTo>
                  <a:pt x="79" y="65"/>
                </a:lnTo>
                <a:lnTo>
                  <a:pt x="84" y="65"/>
                </a:lnTo>
                <a:lnTo>
                  <a:pt x="85" y="61"/>
                </a:lnTo>
                <a:lnTo>
                  <a:pt x="87" y="63"/>
                </a:lnTo>
                <a:lnTo>
                  <a:pt x="90" y="62"/>
                </a:lnTo>
                <a:lnTo>
                  <a:pt x="104" y="77"/>
                </a:lnTo>
                <a:lnTo>
                  <a:pt x="98" y="80"/>
                </a:lnTo>
                <a:lnTo>
                  <a:pt x="104" y="84"/>
                </a:lnTo>
                <a:lnTo>
                  <a:pt x="103" y="85"/>
                </a:lnTo>
                <a:lnTo>
                  <a:pt x="107" y="91"/>
                </a:lnTo>
                <a:lnTo>
                  <a:pt x="95" y="102"/>
                </a:lnTo>
                <a:lnTo>
                  <a:pt x="109" y="116"/>
                </a:lnTo>
                <a:lnTo>
                  <a:pt x="103" y="121"/>
                </a:lnTo>
                <a:lnTo>
                  <a:pt x="98" y="115"/>
                </a:lnTo>
                <a:lnTo>
                  <a:pt x="88" y="125"/>
                </a:lnTo>
                <a:lnTo>
                  <a:pt x="85" y="124"/>
                </a:lnTo>
                <a:lnTo>
                  <a:pt x="84" y="124"/>
                </a:lnTo>
                <a:lnTo>
                  <a:pt x="81" y="119"/>
                </a:lnTo>
                <a:lnTo>
                  <a:pt x="79" y="119"/>
                </a:lnTo>
                <a:lnTo>
                  <a:pt x="78" y="116"/>
                </a:lnTo>
                <a:lnTo>
                  <a:pt x="75" y="110"/>
                </a:lnTo>
                <a:lnTo>
                  <a:pt x="75" y="106"/>
                </a:lnTo>
                <a:lnTo>
                  <a:pt x="73" y="105"/>
                </a:lnTo>
                <a:lnTo>
                  <a:pt x="76" y="100"/>
                </a:lnTo>
                <a:lnTo>
                  <a:pt x="73" y="94"/>
                </a:lnTo>
                <a:lnTo>
                  <a:pt x="73" y="91"/>
                </a:lnTo>
                <a:lnTo>
                  <a:pt x="72" y="87"/>
                </a:lnTo>
                <a:lnTo>
                  <a:pt x="73" y="84"/>
                </a:lnTo>
                <a:lnTo>
                  <a:pt x="76" y="81"/>
                </a:lnTo>
                <a:lnTo>
                  <a:pt x="78" y="80"/>
                </a:lnTo>
                <a:lnTo>
                  <a:pt x="78" y="77"/>
                </a:lnTo>
                <a:lnTo>
                  <a:pt x="76" y="77"/>
                </a:lnTo>
                <a:lnTo>
                  <a:pt x="75" y="77"/>
                </a:lnTo>
                <a:lnTo>
                  <a:pt x="73" y="75"/>
                </a:lnTo>
                <a:lnTo>
                  <a:pt x="76" y="65"/>
                </a:lnTo>
                <a:lnTo>
                  <a:pt x="68" y="61"/>
                </a:lnTo>
                <a:lnTo>
                  <a:pt x="56" y="71"/>
                </a:lnTo>
                <a:lnTo>
                  <a:pt x="46" y="59"/>
                </a:lnTo>
                <a:lnTo>
                  <a:pt x="57" y="49"/>
                </a:lnTo>
                <a:lnTo>
                  <a:pt x="50" y="42"/>
                </a:lnTo>
                <a:lnTo>
                  <a:pt x="41" y="46"/>
                </a:lnTo>
                <a:lnTo>
                  <a:pt x="32" y="34"/>
                </a:lnTo>
                <a:lnTo>
                  <a:pt x="22" y="37"/>
                </a:lnTo>
                <a:lnTo>
                  <a:pt x="0" y="11"/>
                </a:lnTo>
                <a:lnTo>
                  <a:pt x="5" y="8"/>
                </a:lnTo>
                <a:lnTo>
                  <a:pt x="10" y="3"/>
                </a:lnTo>
                <a:lnTo>
                  <a:pt x="28" y="24"/>
                </a:lnTo>
                <a:lnTo>
                  <a:pt x="40" y="14"/>
                </a:lnTo>
                <a:lnTo>
                  <a:pt x="41" y="17"/>
                </a:lnTo>
                <a:close/>
                <a:moveTo>
                  <a:pt x="54" y="93"/>
                </a:moveTo>
                <a:lnTo>
                  <a:pt x="43" y="105"/>
                </a:lnTo>
                <a:lnTo>
                  <a:pt x="37" y="99"/>
                </a:lnTo>
                <a:lnTo>
                  <a:pt x="40" y="96"/>
                </a:lnTo>
                <a:lnTo>
                  <a:pt x="38" y="93"/>
                </a:lnTo>
                <a:lnTo>
                  <a:pt x="47" y="87"/>
                </a:lnTo>
                <a:lnTo>
                  <a:pt x="49" y="85"/>
                </a:lnTo>
                <a:lnTo>
                  <a:pt x="53" y="88"/>
                </a:lnTo>
                <a:lnTo>
                  <a:pt x="51" y="90"/>
                </a:lnTo>
                <a:lnTo>
                  <a:pt x="54" y="93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80" name="Freeform 276"/>
          <p:cNvSpPr>
            <a:spLocks/>
          </p:cNvSpPr>
          <p:nvPr/>
        </p:nvSpPr>
        <p:spPr bwMode="auto">
          <a:xfrm rot="21334256">
            <a:off x="15531059" y="4376305"/>
            <a:ext cx="748279" cy="765280"/>
          </a:xfrm>
          <a:custGeom>
            <a:avLst/>
            <a:gdLst>
              <a:gd name="T0" fmla="*/ 2147483647 w 243"/>
              <a:gd name="T1" fmla="*/ 2147483647 h 211"/>
              <a:gd name="T2" fmla="*/ 2147483647 w 243"/>
              <a:gd name="T3" fmla="*/ 2147483647 h 211"/>
              <a:gd name="T4" fmla="*/ 2147483647 w 243"/>
              <a:gd name="T5" fmla="*/ 2147483647 h 211"/>
              <a:gd name="T6" fmla="*/ 2147483647 w 243"/>
              <a:gd name="T7" fmla="*/ 2147483647 h 211"/>
              <a:gd name="T8" fmla="*/ 2147483647 w 243"/>
              <a:gd name="T9" fmla="*/ 2147483647 h 211"/>
              <a:gd name="T10" fmla="*/ 2147483647 w 243"/>
              <a:gd name="T11" fmla="*/ 2147483647 h 211"/>
              <a:gd name="T12" fmla="*/ 2147483647 w 243"/>
              <a:gd name="T13" fmla="*/ 2147483647 h 211"/>
              <a:gd name="T14" fmla="*/ 2147483647 w 243"/>
              <a:gd name="T15" fmla="*/ 2147483647 h 211"/>
              <a:gd name="T16" fmla="*/ 2147483647 w 243"/>
              <a:gd name="T17" fmla="*/ 2147483647 h 211"/>
              <a:gd name="T18" fmla="*/ 2147483647 w 243"/>
              <a:gd name="T19" fmla="*/ 2147483647 h 211"/>
              <a:gd name="T20" fmla="*/ 2147483647 w 243"/>
              <a:gd name="T21" fmla="*/ 2147483647 h 211"/>
              <a:gd name="T22" fmla="*/ 2147483647 w 243"/>
              <a:gd name="T23" fmla="*/ 2147483647 h 211"/>
              <a:gd name="T24" fmla="*/ 2147483647 w 243"/>
              <a:gd name="T25" fmla="*/ 2147483647 h 211"/>
              <a:gd name="T26" fmla="*/ 2147483647 w 243"/>
              <a:gd name="T27" fmla="*/ 2147483647 h 211"/>
              <a:gd name="T28" fmla="*/ 2147483647 w 243"/>
              <a:gd name="T29" fmla="*/ 2147483647 h 211"/>
              <a:gd name="T30" fmla="*/ 2147483647 w 243"/>
              <a:gd name="T31" fmla="*/ 2147483647 h 211"/>
              <a:gd name="T32" fmla="*/ 2147483647 w 243"/>
              <a:gd name="T33" fmla="*/ 2147483647 h 211"/>
              <a:gd name="T34" fmla="*/ 2147483647 w 243"/>
              <a:gd name="T35" fmla="*/ 2147483647 h 211"/>
              <a:gd name="T36" fmla="*/ 2147483647 w 243"/>
              <a:gd name="T37" fmla="*/ 2147483647 h 211"/>
              <a:gd name="T38" fmla="*/ 2147483647 w 243"/>
              <a:gd name="T39" fmla="*/ 2147483647 h 211"/>
              <a:gd name="T40" fmla="*/ 2147483647 w 243"/>
              <a:gd name="T41" fmla="*/ 2147483647 h 211"/>
              <a:gd name="T42" fmla="*/ 2147483647 w 243"/>
              <a:gd name="T43" fmla="*/ 2147483647 h 211"/>
              <a:gd name="T44" fmla="*/ 2147483647 w 243"/>
              <a:gd name="T45" fmla="*/ 2147483647 h 211"/>
              <a:gd name="T46" fmla="*/ 2147483647 w 243"/>
              <a:gd name="T47" fmla="*/ 2147483647 h 211"/>
              <a:gd name="T48" fmla="*/ 2147483647 w 243"/>
              <a:gd name="T49" fmla="*/ 2147483647 h 211"/>
              <a:gd name="T50" fmla="*/ 2147483647 w 243"/>
              <a:gd name="T51" fmla="*/ 2147483647 h 211"/>
              <a:gd name="T52" fmla="*/ 2147483647 w 243"/>
              <a:gd name="T53" fmla="*/ 2147483647 h 211"/>
              <a:gd name="T54" fmla="*/ 2147483647 w 243"/>
              <a:gd name="T55" fmla="*/ 2147483647 h 211"/>
              <a:gd name="T56" fmla="*/ 2147483647 w 243"/>
              <a:gd name="T57" fmla="*/ 2147483647 h 211"/>
              <a:gd name="T58" fmla="*/ 2147483647 w 243"/>
              <a:gd name="T59" fmla="*/ 2147483647 h 211"/>
              <a:gd name="T60" fmla="*/ 2147483647 w 243"/>
              <a:gd name="T61" fmla="*/ 2147483647 h 211"/>
              <a:gd name="T62" fmla="*/ 2147483647 w 243"/>
              <a:gd name="T63" fmla="*/ 2147483647 h 211"/>
              <a:gd name="T64" fmla="*/ 2147483647 w 243"/>
              <a:gd name="T65" fmla="*/ 2147483647 h 211"/>
              <a:gd name="T66" fmla="*/ 2147483647 w 243"/>
              <a:gd name="T67" fmla="*/ 2147483647 h 211"/>
              <a:gd name="T68" fmla="*/ 2147483647 w 243"/>
              <a:gd name="T69" fmla="*/ 2147483647 h 211"/>
              <a:gd name="T70" fmla="*/ 2147483647 w 243"/>
              <a:gd name="T71" fmla="*/ 2147483647 h 211"/>
              <a:gd name="T72" fmla="*/ 2147483647 w 243"/>
              <a:gd name="T73" fmla="*/ 2147483647 h 211"/>
              <a:gd name="T74" fmla="*/ 2147483647 w 243"/>
              <a:gd name="T75" fmla="*/ 2147483647 h 211"/>
              <a:gd name="T76" fmla="*/ 2147483647 w 243"/>
              <a:gd name="T77" fmla="*/ 2147483647 h 211"/>
              <a:gd name="T78" fmla="*/ 2147483647 w 243"/>
              <a:gd name="T79" fmla="*/ 2147483647 h 211"/>
              <a:gd name="T80" fmla="*/ 2147483647 w 243"/>
              <a:gd name="T81" fmla="*/ 2147483647 h 211"/>
              <a:gd name="T82" fmla="*/ 2147483647 w 243"/>
              <a:gd name="T83" fmla="*/ 2147483647 h 211"/>
              <a:gd name="T84" fmla="*/ 2147483647 w 243"/>
              <a:gd name="T85" fmla="*/ 2147483647 h 211"/>
              <a:gd name="T86" fmla="*/ 2147483647 w 243"/>
              <a:gd name="T87" fmla="*/ 2147483647 h 211"/>
              <a:gd name="T88" fmla="*/ 2147483647 w 243"/>
              <a:gd name="T89" fmla="*/ 2147483647 h 211"/>
              <a:gd name="T90" fmla="*/ 2147483647 w 243"/>
              <a:gd name="T91" fmla="*/ 2147483647 h 211"/>
              <a:gd name="T92" fmla="*/ 2147483647 w 243"/>
              <a:gd name="T93" fmla="*/ 2147483647 h 211"/>
              <a:gd name="T94" fmla="*/ 2147483647 w 243"/>
              <a:gd name="T95" fmla="*/ 2147483647 h 211"/>
              <a:gd name="T96" fmla="*/ 2147483647 w 243"/>
              <a:gd name="T97" fmla="*/ 2147483647 h 211"/>
              <a:gd name="T98" fmla="*/ 2147483647 w 243"/>
              <a:gd name="T99" fmla="*/ 2147483647 h 211"/>
              <a:gd name="T100" fmla="*/ 2147483647 w 243"/>
              <a:gd name="T101" fmla="*/ 2147483647 h 211"/>
              <a:gd name="T102" fmla="*/ 2147483647 w 243"/>
              <a:gd name="T103" fmla="*/ 2147483647 h 211"/>
              <a:gd name="T104" fmla="*/ 2147483647 w 243"/>
              <a:gd name="T105" fmla="*/ 2147483647 h 211"/>
              <a:gd name="T106" fmla="*/ 2147483647 w 243"/>
              <a:gd name="T107" fmla="*/ 2147483647 h 211"/>
              <a:gd name="T108" fmla="*/ 2147483647 w 243"/>
              <a:gd name="T109" fmla="*/ 2147483647 h 211"/>
              <a:gd name="T110" fmla="*/ 2147483647 w 243"/>
              <a:gd name="T111" fmla="*/ 2147483647 h 211"/>
              <a:gd name="T112" fmla="*/ 2147483647 w 243"/>
              <a:gd name="T113" fmla="*/ 2147483647 h 211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243"/>
              <a:gd name="T172" fmla="*/ 0 h 211"/>
              <a:gd name="T173" fmla="*/ 243 w 243"/>
              <a:gd name="T174" fmla="*/ 211 h 211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243" h="211">
                <a:moveTo>
                  <a:pt x="42" y="25"/>
                </a:moveTo>
                <a:lnTo>
                  <a:pt x="41" y="31"/>
                </a:lnTo>
                <a:lnTo>
                  <a:pt x="51" y="32"/>
                </a:lnTo>
                <a:lnTo>
                  <a:pt x="49" y="38"/>
                </a:lnTo>
                <a:lnTo>
                  <a:pt x="47" y="36"/>
                </a:lnTo>
                <a:lnTo>
                  <a:pt x="45" y="36"/>
                </a:lnTo>
                <a:lnTo>
                  <a:pt x="41" y="35"/>
                </a:lnTo>
                <a:lnTo>
                  <a:pt x="41" y="44"/>
                </a:lnTo>
                <a:lnTo>
                  <a:pt x="44" y="47"/>
                </a:lnTo>
                <a:lnTo>
                  <a:pt x="57" y="51"/>
                </a:lnTo>
                <a:lnTo>
                  <a:pt x="60" y="54"/>
                </a:lnTo>
                <a:lnTo>
                  <a:pt x="61" y="57"/>
                </a:lnTo>
                <a:lnTo>
                  <a:pt x="60" y="61"/>
                </a:lnTo>
                <a:lnTo>
                  <a:pt x="61" y="64"/>
                </a:lnTo>
                <a:lnTo>
                  <a:pt x="66" y="61"/>
                </a:lnTo>
                <a:lnTo>
                  <a:pt x="74" y="56"/>
                </a:lnTo>
                <a:lnTo>
                  <a:pt x="76" y="60"/>
                </a:lnTo>
                <a:lnTo>
                  <a:pt x="79" y="60"/>
                </a:lnTo>
                <a:lnTo>
                  <a:pt x="79" y="58"/>
                </a:lnTo>
                <a:lnTo>
                  <a:pt x="82" y="56"/>
                </a:lnTo>
                <a:lnTo>
                  <a:pt x="83" y="57"/>
                </a:lnTo>
                <a:lnTo>
                  <a:pt x="82" y="64"/>
                </a:lnTo>
                <a:lnTo>
                  <a:pt x="86" y="61"/>
                </a:lnTo>
                <a:lnTo>
                  <a:pt x="86" y="63"/>
                </a:lnTo>
                <a:lnTo>
                  <a:pt x="85" y="67"/>
                </a:lnTo>
                <a:lnTo>
                  <a:pt x="88" y="69"/>
                </a:lnTo>
                <a:lnTo>
                  <a:pt x="90" y="66"/>
                </a:lnTo>
                <a:lnTo>
                  <a:pt x="93" y="66"/>
                </a:lnTo>
                <a:lnTo>
                  <a:pt x="95" y="67"/>
                </a:lnTo>
                <a:lnTo>
                  <a:pt x="95" y="70"/>
                </a:lnTo>
                <a:lnTo>
                  <a:pt x="88" y="72"/>
                </a:lnTo>
                <a:lnTo>
                  <a:pt x="86" y="75"/>
                </a:lnTo>
                <a:lnTo>
                  <a:pt x="86" y="76"/>
                </a:lnTo>
                <a:lnTo>
                  <a:pt x="92" y="76"/>
                </a:lnTo>
                <a:lnTo>
                  <a:pt x="95" y="75"/>
                </a:lnTo>
                <a:lnTo>
                  <a:pt x="96" y="75"/>
                </a:lnTo>
                <a:lnTo>
                  <a:pt x="95" y="77"/>
                </a:lnTo>
                <a:lnTo>
                  <a:pt x="101" y="79"/>
                </a:lnTo>
                <a:lnTo>
                  <a:pt x="105" y="82"/>
                </a:lnTo>
                <a:lnTo>
                  <a:pt x="107" y="80"/>
                </a:lnTo>
                <a:lnTo>
                  <a:pt x="110" y="80"/>
                </a:lnTo>
                <a:lnTo>
                  <a:pt x="112" y="83"/>
                </a:lnTo>
                <a:lnTo>
                  <a:pt x="118" y="86"/>
                </a:lnTo>
                <a:lnTo>
                  <a:pt x="123" y="88"/>
                </a:lnTo>
                <a:lnTo>
                  <a:pt x="127" y="89"/>
                </a:lnTo>
                <a:lnTo>
                  <a:pt x="130" y="94"/>
                </a:lnTo>
                <a:lnTo>
                  <a:pt x="134" y="95"/>
                </a:lnTo>
                <a:lnTo>
                  <a:pt x="139" y="94"/>
                </a:lnTo>
                <a:lnTo>
                  <a:pt x="142" y="91"/>
                </a:lnTo>
                <a:lnTo>
                  <a:pt x="143" y="82"/>
                </a:lnTo>
                <a:lnTo>
                  <a:pt x="145" y="79"/>
                </a:lnTo>
                <a:lnTo>
                  <a:pt x="146" y="83"/>
                </a:lnTo>
                <a:lnTo>
                  <a:pt x="149" y="88"/>
                </a:lnTo>
                <a:lnTo>
                  <a:pt x="154" y="91"/>
                </a:lnTo>
                <a:lnTo>
                  <a:pt x="158" y="92"/>
                </a:lnTo>
                <a:lnTo>
                  <a:pt x="161" y="101"/>
                </a:lnTo>
                <a:lnTo>
                  <a:pt x="168" y="101"/>
                </a:lnTo>
                <a:lnTo>
                  <a:pt x="174" y="98"/>
                </a:lnTo>
                <a:lnTo>
                  <a:pt x="174" y="95"/>
                </a:lnTo>
                <a:lnTo>
                  <a:pt x="170" y="92"/>
                </a:lnTo>
                <a:lnTo>
                  <a:pt x="170" y="91"/>
                </a:lnTo>
                <a:lnTo>
                  <a:pt x="173" y="88"/>
                </a:lnTo>
                <a:lnTo>
                  <a:pt x="173" y="86"/>
                </a:lnTo>
                <a:lnTo>
                  <a:pt x="171" y="83"/>
                </a:lnTo>
                <a:lnTo>
                  <a:pt x="171" y="80"/>
                </a:lnTo>
                <a:lnTo>
                  <a:pt x="174" y="80"/>
                </a:lnTo>
                <a:lnTo>
                  <a:pt x="175" y="83"/>
                </a:lnTo>
                <a:lnTo>
                  <a:pt x="178" y="80"/>
                </a:lnTo>
                <a:lnTo>
                  <a:pt x="181" y="83"/>
                </a:lnTo>
                <a:lnTo>
                  <a:pt x="186" y="85"/>
                </a:lnTo>
                <a:lnTo>
                  <a:pt x="190" y="85"/>
                </a:lnTo>
                <a:lnTo>
                  <a:pt x="193" y="86"/>
                </a:lnTo>
                <a:lnTo>
                  <a:pt x="195" y="91"/>
                </a:lnTo>
                <a:lnTo>
                  <a:pt x="195" y="97"/>
                </a:lnTo>
                <a:lnTo>
                  <a:pt x="196" y="98"/>
                </a:lnTo>
                <a:lnTo>
                  <a:pt x="200" y="99"/>
                </a:lnTo>
                <a:lnTo>
                  <a:pt x="199" y="105"/>
                </a:lnTo>
                <a:lnTo>
                  <a:pt x="195" y="116"/>
                </a:lnTo>
                <a:lnTo>
                  <a:pt x="197" y="117"/>
                </a:lnTo>
                <a:lnTo>
                  <a:pt x="205" y="119"/>
                </a:lnTo>
                <a:lnTo>
                  <a:pt x="209" y="120"/>
                </a:lnTo>
                <a:lnTo>
                  <a:pt x="215" y="124"/>
                </a:lnTo>
                <a:lnTo>
                  <a:pt x="219" y="129"/>
                </a:lnTo>
                <a:lnTo>
                  <a:pt x="224" y="138"/>
                </a:lnTo>
                <a:lnTo>
                  <a:pt x="228" y="141"/>
                </a:lnTo>
                <a:lnTo>
                  <a:pt x="231" y="141"/>
                </a:lnTo>
                <a:lnTo>
                  <a:pt x="233" y="139"/>
                </a:lnTo>
                <a:lnTo>
                  <a:pt x="237" y="143"/>
                </a:lnTo>
                <a:lnTo>
                  <a:pt x="239" y="146"/>
                </a:lnTo>
                <a:lnTo>
                  <a:pt x="239" y="151"/>
                </a:lnTo>
                <a:lnTo>
                  <a:pt x="239" y="154"/>
                </a:lnTo>
                <a:lnTo>
                  <a:pt x="240" y="155"/>
                </a:lnTo>
                <a:lnTo>
                  <a:pt x="243" y="157"/>
                </a:lnTo>
                <a:lnTo>
                  <a:pt x="243" y="158"/>
                </a:lnTo>
                <a:lnTo>
                  <a:pt x="241" y="161"/>
                </a:lnTo>
                <a:lnTo>
                  <a:pt x="236" y="165"/>
                </a:lnTo>
                <a:lnTo>
                  <a:pt x="231" y="170"/>
                </a:lnTo>
                <a:lnTo>
                  <a:pt x="228" y="174"/>
                </a:lnTo>
                <a:lnTo>
                  <a:pt x="224" y="184"/>
                </a:lnTo>
                <a:lnTo>
                  <a:pt x="222" y="186"/>
                </a:lnTo>
                <a:lnTo>
                  <a:pt x="222" y="189"/>
                </a:lnTo>
                <a:lnTo>
                  <a:pt x="222" y="193"/>
                </a:lnTo>
                <a:lnTo>
                  <a:pt x="221" y="198"/>
                </a:lnTo>
                <a:lnTo>
                  <a:pt x="219" y="201"/>
                </a:lnTo>
                <a:lnTo>
                  <a:pt x="217" y="201"/>
                </a:lnTo>
                <a:lnTo>
                  <a:pt x="215" y="202"/>
                </a:lnTo>
                <a:lnTo>
                  <a:pt x="215" y="206"/>
                </a:lnTo>
                <a:lnTo>
                  <a:pt x="217" y="211"/>
                </a:lnTo>
                <a:lnTo>
                  <a:pt x="214" y="209"/>
                </a:lnTo>
                <a:lnTo>
                  <a:pt x="209" y="206"/>
                </a:lnTo>
                <a:lnTo>
                  <a:pt x="203" y="204"/>
                </a:lnTo>
                <a:lnTo>
                  <a:pt x="199" y="202"/>
                </a:lnTo>
                <a:lnTo>
                  <a:pt x="196" y="201"/>
                </a:lnTo>
                <a:lnTo>
                  <a:pt x="193" y="199"/>
                </a:lnTo>
                <a:lnTo>
                  <a:pt x="192" y="199"/>
                </a:lnTo>
                <a:lnTo>
                  <a:pt x="190" y="199"/>
                </a:lnTo>
                <a:lnTo>
                  <a:pt x="187" y="198"/>
                </a:lnTo>
                <a:lnTo>
                  <a:pt x="186" y="198"/>
                </a:lnTo>
                <a:lnTo>
                  <a:pt x="181" y="196"/>
                </a:lnTo>
                <a:lnTo>
                  <a:pt x="174" y="192"/>
                </a:lnTo>
                <a:lnTo>
                  <a:pt x="165" y="192"/>
                </a:lnTo>
                <a:lnTo>
                  <a:pt x="161" y="189"/>
                </a:lnTo>
                <a:lnTo>
                  <a:pt x="158" y="189"/>
                </a:lnTo>
                <a:lnTo>
                  <a:pt x="155" y="189"/>
                </a:lnTo>
                <a:lnTo>
                  <a:pt x="151" y="190"/>
                </a:lnTo>
                <a:lnTo>
                  <a:pt x="146" y="190"/>
                </a:lnTo>
                <a:lnTo>
                  <a:pt x="145" y="189"/>
                </a:lnTo>
                <a:lnTo>
                  <a:pt x="140" y="186"/>
                </a:lnTo>
                <a:lnTo>
                  <a:pt x="136" y="182"/>
                </a:lnTo>
                <a:lnTo>
                  <a:pt x="134" y="180"/>
                </a:lnTo>
                <a:lnTo>
                  <a:pt x="132" y="179"/>
                </a:lnTo>
                <a:lnTo>
                  <a:pt x="129" y="176"/>
                </a:lnTo>
                <a:lnTo>
                  <a:pt x="127" y="173"/>
                </a:lnTo>
                <a:lnTo>
                  <a:pt x="123" y="170"/>
                </a:lnTo>
                <a:lnTo>
                  <a:pt x="118" y="168"/>
                </a:lnTo>
                <a:lnTo>
                  <a:pt x="114" y="167"/>
                </a:lnTo>
                <a:lnTo>
                  <a:pt x="111" y="168"/>
                </a:lnTo>
                <a:lnTo>
                  <a:pt x="107" y="168"/>
                </a:lnTo>
                <a:lnTo>
                  <a:pt x="105" y="168"/>
                </a:lnTo>
                <a:lnTo>
                  <a:pt x="104" y="168"/>
                </a:lnTo>
                <a:lnTo>
                  <a:pt x="99" y="167"/>
                </a:lnTo>
                <a:lnTo>
                  <a:pt x="98" y="165"/>
                </a:lnTo>
                <a:lnTo>
                  <a:pt x="96" y="164"/>
                </a:lnTo>
                <a:lnTo>
                  <a:pt x="95" y="161"/>
                </a:lnTo>
                <a:lnTo>
                  <a:pt x="93" y="158"/>
                </a:lnTo>
                <a:lnTo>
                  <a:pt x="92" y="157"/>
                </a:lnTo>
                <a:lnTo>
                  <a:pt x="90" y="152"/>
                </a:lnTo>
                <a:lnTo>
                  <a:pt x="88" y="149"/>
                </a:lnTo>
                <a:lnTo>
                  <a:pt x="86" y="148"/>
                </a:lnTo>
                <a:lnTo>
                  <a:pt x="82" y="146"/>
                </a:lnTo>
                <a:lnTo>
                  <a:pt x="82" y="143"/>
                </a:lnTo>
                <a:lnTo>
                  <a:pt x="82" y="141"/>
                </a:lnTo>
                <a:lnTo>
                  <a:pt x="80" y="138"/>
                </a:lnTo>
                <a:lnTo>
                  <a:pt x="79" y="136"/>
                </a:lnTo>
                <a:lnTo>
                  <a:pt x="79" y="135"/>
                </a:lnTo>
                <a:lnTo>
                  <a:pt x="79" y="133"/>
                </a:lnTo>
                <a:lnTo>
                  <a:pt x="79" y="130"/>
                </a:lnTo>
                <a:lnTo>
                  <a:pt x="79" y="129"/>
                </a:lnTo>
                <a:lnTo>
                  <a:pt x="77" y="127"/>
                </a:lnTo>
                <a:lnTo>
                  <a:pt x="74" y="126"/>
                </a:lnTo>
                <a:lnTo>
                  <a:pt x="73" y="123"/>
                </a:lnTo>
                <a:lnTo>
                  <a:pt x="71" y="120"/>
                </a:lnTo>
                <a:lnTo>
                  <a:pt x="70" y="119"/>
                </a:lnTo>
                <a:lnTo>
                  <a:pt x="66" y="114"/>
                </a:lnTo>
                <a:lnTo>
                  <a:pt x="60" y="108"/>
                </a:lnTo>
                <a:lnTo>
                  <a:pt x="58" y="107"/>
                </a:lnTo>
                <a:lnTo>
                  <a:pt x="55" y="105"/>
                </a:lnTo>
                <a:lnTo>
                  <a:pt x="55" y="104"/>
                </a:lnTo>
                <a:lnTo>
                  <a:pt x="57" y="104"/>
                </a:lnTo>
                <a:lnTo>
                  <a:pt x="58" y="102"/>
                </a:lnTo>
                <a:lnTo>
                  <a:pt x="61" y="104"/>
                </a:lnTo>
                <a:lnTo>
                  <a:pt x="64" y="102"/>
                </a:lnTo>
                <a:lnTo>
                  <a:pt x="64" y="101"/>
                </a:lnTo>
                <a:lnTo>
                  <a:pt x="63" y="98"/>
                </a:lnTo>
                <a:lnTo>
                  <a:pt x="61" y="95"/>
                </a:lnTo>
                <a:lnTo>
                  <a:pt x="58" y="92"/>
                </a:lnTo>
                <a:lnTo>
                  <a:pt x="54" y="91"/>
                </a:lnTo>
                <a:lnTo>
                  <a:pt x="52" y="91"/>
                </a:lnTo>
                <a:lnTo>
                  <a:pt x="49" y="92"/>
                </a:lnTo>
                <a:lnTo>
                  <a:pt x="49" y="95"/>
                </a:lnTo>
                <a:lnTo>
                  <a:pt x="51" y="97"/>
                </a:lnTo>
                <a:lnTo>
                  <a:pt x="51" y="99"/>
                </a:lnTo>
                <a:lnTo>
                  <a:pt x="51" y="101"/>
                </a:lnTo>
                <a:lnTo>
                  <a:pt x="49" y="101"/>
                </a:lnTo>
                <a:lnTo>
                  <a:pt x="48" y="99"/>
                </a:lnTo>
                <a:lnTo>
                  <a:pt x="47" y="99"/>
                </a:lnTo>
                <a:lnTo>
                  <a:pt x="45" y="99"/>
                </a:lnTo>
                <a:lnTo>
                  <a:pt x="44" y="98"/>
                </a:lnTo>
                <a:lnTo>
                  <a:pt x="42" y="98"/>
                </a:lnTo>
                <a:lnTo>
                  <a:pt x="41" y="98"/>
                </a:lnTo>
                <a:lnTo>
                  <a:pt x="38" y="97"/>
                </a:lnTo>
                <a:lnTo>
                  <a:pt x="38" y="95"/>
                </a:lnTo>
                <a:lnTo>
                  <a:pt x="36" y="94"/>
                </a:lnTo>
                <a:lnTo>
                  <a:pt x="35" y="94"/>
                </a:lnTo>
                <a:lnTo>
                  <a:pt x="32" y="92"/>
                </a:lnTo>
                <a:lnTo>
                  <a:pt x="30" y="88"/>
                </a:lnTo>
                <a:lnTo>
                  <a:pt x="25" y="83"/>
                </a:lnTo>
                <a:lnTo>
                  <a:pt x="20" y="79"/>
                </a:lnTo>
                <a:lnTo>
                  <a:pt x="19" y="75"/>
                </a:lnTo>
                <a:lnTo>
                  <a:pt x="17" y="73"/>
                </a:lnTo>
                <a:lnTo>
                  <a:pt x="16" y="72"/>
                </a:lnTo>
                <a:lnTo>
                  <a:pt x="16" y="70"/>
                </a:lnTo>
                <a:lnTo>
                  <a:pt x="16" y="66"/>
                </a:lnTo>
                <a:lnTo>
                  <a:pt x="17" y="66"/>
                </a:lnTo>
                <a:lnTo>
                  <a:pt x="19" y="64"/>
                </a:lnTo>
                <a:lnTo>
                  <a:pt x="20" y="63"/>
                </a:lnTo>
                <a:lnTo>
                  <a:pt x="23" y="63"/>
                </a:lnTo>
                <a:lnTo>
                  <a:pt x="23" y="61"/>
                </a:lnTo>
                <a:lnTo>
                  <a:pt x="22" y="58"/>
                </a:lnTo>
                <a:lnTo>
                  <a:pt x="19" y="56"/>
                </a:lnTo>
                <a:lnTo>
                  <a:pt x="10" y="48"/>
                </a:lnTo>
                <a:lnTo>
                  <a:pt x="1" y="39"/>
                </a:lnTo>
                <a:lnTo>
                  <a:pt x="0" y="36"/>
                </a:lnTo>
                <a:lnTo>
                  <a:pt x="7" y="28"/>
                </a:lnTo>
                <a:lnTo>
                  <a:pt x="3" y="20"/>
                </a:lnTo>
                <a:lnTo>
                  <a:pt x="5" y="16"/>
                </a:lnTo>
                <a:lnTo>
                  <a:pt x="8" y="6"/>
                </a:lnTo>
                <a:lnTo>
                  <a:pt x="11" y="0"/>
                </a:lnTo>
                <a:lnTo>
                  <a:pt x="23" y="12"/>
                </a:lnTo>
                <a:lnTo>
                  <a:pt x="23" y="17"/>
                </a:lnTo>
                <a:lnTo>
                  <a:pt x="26" y="20"/>
                </a:lnTo>
                <a:lnTo>
                  <a:pt x="29" y="19"/>
                </a:lnTo>
                <a:lnTo>
                  <a:pt x="35" y="22"/>
                </a:lnTo>
                <a:lnTo>
                  <a:pt x="42" y="25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81" name="Freeform 277"/>
          <p:cNvSpPr>
            <a:spLocks/>
          </p:cNvSpPr>
          <p:nvPr/>
        </p:nvSpPr>
        <p:spPr bwMode="auto">
          <a:xfrm rot="21334256">
            <a:off x="16457891" y="4294077"/>
            <a:ext cx="694634" cy="721505"/>
          </a:xfrm>
          <a:custGeom>
            <a:avLst/>
            <a:gdLst>
              <a:gd name="T0" fmla="*/ 2147483647 w 225"/>
              <a:gd name="T1" fmla="*/ 2147483647 h 198"/>
              <a:gd name="T2" fmla="*/ 2147483647 w 225"/>
              <a:gd name="T3" fmla="*/ 2147483647 h 198"/>
              <a:gd name="T4" fmla="*/ 2147483647 w 225"/>
              <a:gd name="T5" fmla="*/ 2147483647 h 198"/>
              <a:gd name="T6" fmla="*/ 2147483647 w 225"/>
              <a:gd name="T7" fmla="*/ 2147483647 h 198"/>
              <a:gd name="T8" fmla="*/ 2147483647 w 225"/>
              <a:gd name="T9" fmla="*/ 2147483647 h 198"/>
              <a:gd name="T10" fmla="*/ 2147483647 w 225"/>
              <a:gd name="T11" fmla="*/ 2147483647 h 198"/>
              <a:gd name="T12" fmla="*/ 2147483647 w 225"/>
              <a:gd name="T13" fmla="*/ 2147483647 h 198"/>
              <a:gd name="T14" fmla="*/ 2147483647 w 225"/>
              <a:gd name="T15" fmla="*/ 2147483647 h 198"/>
              <a:gd name="T16" fmla="*/ 2147483647 w 225"/>
              <a:gd name="T17" fmla="*/ 2147483647 h 198"/>
              <a:gd name="T18" fmla="*/ 2147483647 w 225"/>
              <a:gd name="T19" fmla="*/ 2147483647 h 198"/>
              <a:gd name="T20" fmla="*/ 2147483647 w 225"/>
              <a:gd name="T21" fmla="*/ 2147483647 h 198"/>
              <a:gd name="T22" fmla="*/ 2147483647 w 225"/>
              <a:gd name="T23" fmla="*/ 2147483647 h 198"/>
              <a:gd name="T24" fmla="*/ 2147483647 w 225"/>
              <a:gd name="T25" fmla="*/ 2147483647 h 198"/>
              <a:gd name="T26" fmla="*/ 2147483647 w 225"/>
              <a:gd name="T27" fmla="*/ 2147483647 h 198"/>
              <a:gd name="T28" fmla="*/ 2147483647 w 225"/>
              <a:gd name="T29" fmla="*/ 2147483647 h 198"/>
              <a:gd name="T30" fmla="*/ 2147483647 w 225"/>
              <a:gd name="T31" fmla="*/ 2147483647 h 198"/>
              <a:gd name="T32" fmla="*/ 2147483647 w 225"/>
              <a:gd name="T33" fmla="*/ 2147483647 h 198"/>
              <a:gd name="T34" fmla="*/ 2147483647 w 225"/>
              <a:gd name="T35" fmla="*/ 2147483647 h 198"/>
              <a:gd name="T36" fmla="*/ 2147483647 w 225"/>
              <a:gd name="T37" fmla="*/ 2147483647 h 198"/>
              <a:gd name="T38" fmla="*/ 2147483647 w 225"/>
              <a:gd name="T39" fmla="*/ 2147483647 h 198"/>
              <a:gd name="T40" fmla="*/ 2147483647 w 225"/>
              <a:gd name="T41" fmla="*/ 2147483647 h 198"/>
              <a:gd name="T42" fmla="*/ 2147483647 w 225"/>
              <a:gd name="T43" fmla="*/ 2147483647 h 198"/>
              <a:gd name="T44" fmla="*/ 2147483647 w 225"/>
              <a:gd name="T45" fmla="*/ 2147483647 h 198"/>
              <a:gd name="T46" fmla="*/ 2147483647 w 225"/>
              <a:gd name="T47" fmla="*/ 2147483647 h 198"/>
              <a:gd name="T48" fmla="*/ 2147483647 w 225"/>
              <a:gd name="T49" fmla="*/ 2147483647 h 198"/>
              <a:gd name="T50" fmla="*/ 2147483647 w 225"/>
              <a:gd name="T51" fmla="*/ 2147483647 h 198"/>
              <a:gd name="T52" fmla="*/ 2147483647 w 225"/>
              <a:gd name="T53" fmla="*/ 2147483647 h 198"/>
              <a:gd name="T54" fmla="*/ 2147483647 w 225"/>
              <a:gd name="T55" fmla="*/ 2147483647 h 198"/>
              <a:gd name="T56" fmla="*/ 2147483647 w 225"/>
              <a:gd name="T57" fmla="*/ 2147483647 h 198"/>
              <a:gd name="T58" fmla="*/ 2147483647 w 225"/>
              <a:gd name="T59" fmla="*/ 2147483647 h 198"/>
              <a:gd name="T60" fmla="*/ 2147483647 w 225"/>
              <a:gd name="T61" fmla="*/ 2147483647 h 198"/>
              <a:gd name="T62" fmla="*/ 2147483647 w 225"/>
              <a:gd name="T63" fmla="*/ 2147483647 h 198"/>
              <a:gd name="T64" fmla="*/ 2147483647 w 225"/>
              <a:gd name="T65" fmla="*/ 2147483647 h 198"/>
              <a:gd name="T66" fmla="*/ 2147483647 w 225"/>
              <a:gd name="T67" fmla="*/ 2147483647 h 198"/>
              <a:gd name="T68" fmla="*/ 2147483647 w 225"/>
              <a:gd name="T69" fmla="*/ 2147483647 h 198"/>
              <a:gd name="T70" fmla="*/ 2147483647 w 225"/>
              <a:gd name="T71" fmla="*/ 2147483647 h 198"/>
              <a:gd name="T72" fmla="*/ 2147483647 w 225"/>
              <a:gd name="T73" fmla="*/ 2147483647 h 198"/>
              <a:gd name="T74" fmla="*/ 2147483647 w 225"/>
              <a:gd name="T75" fmla="*/ 2147483647 h 198"/>
              <a:gd name="T76" fmla="*/ 2147483647 w 225"/>
              <a:gd name="T77" fmla="*/ 2147483647 h 198"/>
              <a:gd name="T78" fmla="*/ 2147483647 w 225"/>
              <a:gd name="T79" fmla="*/ 2147483647 h 198"/>
              <a:gd name="T80" fmla="*/ 2147483647 w 225"/>
              <a:gd name="T81" fmla="*/ 2147483647 h 198"/>
              <a:gd name="T82" fmla="*/ 2147483647 w 225"/>
              <a:gd name="T83" fmla="*/ 2147483647 h 198"/>
              <a:gd name="T84" fmla="*/ 2147483647 w 225"/>
              <a:gd name="T85" fmla="*/ 2147483647 h 198"/>
              <a:gd name="T86" fmla="*/ 2147483647 w 225"/>
              <a:gd name="T87" fmla="*/ 2147483647 h 198"/>
              <a:gd name="T88" fmla="*/ 2147483647 w 225"/>
              <a:gd name="T89" fmla="*/ 2147483647 h 198"/>
              <a:gd name="T90" fmla="*/ 2147483647 w 225"/>
              <a:gd name="T91" fmla="*/ 2147483647 h 198"/>
              <a:gd name="T92" fmla="*/ 2147483647 w 225"/>
              <a:gd name="T93" fmla="*/ 2147483647 h 198"/>
              <a:gd name="T94" fmla="*/ 2147483647 w 225"/>
              <a:gd name="T95" fmla="*/ 2147483647 h 198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w 225"/>
              <a:gd name="T145" fmla="*/ 0 h 198"/>
              <a:gd name="T146" fmla="*/ 225 w 225"/>
              <a:gd name="T147" fmla="*/ 198 h 198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T144" t="T145" r="T146" b="T147"/>
            <a:pathLst>
              <a:path w="225" h="198">
                <a:moveTo>
                  <a:pt x="82" y="13"/>
                </a:moveTo>
                <a:lnTo>
                  <a:pt x="83" y="11"/>
                </a:lnTo>
                <a:lnTo>
                  <a:pt x="85" y="9"/>
                </a:lnTo>
                <a:lnTo>
                  <a:pt x="87" y="9"/>
                </a:lnTo>
                <a:lnTo>
                  <a:pt x="93" y="10"/>
                </a:lnTo>
                <a:lnTo>
                  <a:pt x="95" y="10"/>
                </a:lnTo>
                <a:lnTo>
                  <a:pt x="98" y="10"/>
                </a:lnTo>
                <a:lnTo>
                  <a:pt x="101" y="9"/>
                </a:lnTo>
                <a:lnTo>
                  <a:pt x="117" y="17"/>
                </a:lnTo>
                <a:lnTo>
                  <a:pt x="121" y="17"/>
                </a:lnTo>
                <a:lnTo>
                  <a:pt x="126" y="17"/>
                </a:lnTo>
                <a:lnTo>
                  <a:pt x="131" y="17"/>
                </a:lnTo>
                <a:lnTo>
                  <a:pt x="139" y="17"/>
                </a:lnTo>
                <a:lnTo>
                  <a:pt x="143" y="19"/>
                </a:lnTo>
                <a:lnTo>
                  <a:pt x="149" y="20"/>
                </a:lnTo>
                <a:lnTo>
                  <a:pt x="153" y="23"/>
                </a:lnTo>
                <a:lnTo>
                  <a:pt x="156" y="25"/>
                </a:lnTo>
                <a:lnTo>
                  <a:pt x="159" y="25"/>
                </a:lnTo>
                <a:lnTo>
                  <a:pt x="165" y="23"/>
                </a:lnTo>
                <a:lnTo>
                  <a:pt x="171" y="23"/>
                </a:lnTo>
                <a:lnTo>
                  <a:pt x="175" y="23"/>
                </a:lnTo>
                <a:lnTo>
                  <a:pt x="178" y="23"/>
                </a:lnTo>
                <a:lnTo>
                  <a:pt x="180" y="23"/>
                </a:lnTo>
                <a:lnTo>
                  <a:pt x="183" y="28"/>
                </a:lnTo>
                <a:lnTo>
                  <a:pt x="187" y="28"/>
                </a:lnTo>
                <a:lnTo>
                  <a:pt x="190" y="29"/>
                </a:lnTo>
                <a:lnTo>
                  <a:pt x="193" y="26"/>
                </a:lnTo>
                <a:lnTo>
                  <a:pt x="194" y="25"/>
                </a:lnTo>
                <a:lnTo>
                  <a:pt x="200" y="26"/>
                </a:lnTo>
                <a:lnTo>
                  <a:pt x="203" y="28"/>
                </a:lnTo>
                <a:lnTo>
                  <a:pt x="202" y="39"/>
                </a:lnTo>
                <a:lnTo>
                  <a:pt x="206" y="42"/>
                </a:lnTo>
                <a:lnTo>
                  <a:pt x="209" y="42"/>
                </a:lnTo>
                <a:lnTo>
                  <a:pt x="219" y="50"/>
                </a:lnTo>
                <a:lnTo>
                  <a:pt x="225" y="42"/>
                </a:lnTo>
                <a:lnTo>
                  <a:pt x="225" y="45"/>
                </a:lnTo>
                <a:lnTo>
                  <a:pt x="225" y="48"/>
                </a:lnTo>
                <a:lnTo>
                  <a:pt x="224" y="53"/>
                </a:lnTo>
                <a:lnTo>
                  <a:pt x="222" y="58"/>
                </a:lnTo>
                <a:lnTo>
                  <a:pt x="203" y="77"/>
                </a:lnTo>
                <a:lnTo>
                  <a:pt x="206" y="79"/>
                </a:lnTo>
                <a:lnTo>
                  <a:pt x="193" y="92"/>
                </a:lnTo>
                <a:lnTo>
                  <a:pt x="194" y="94"/>
                </a:lnTo>
                <a:lnTo>
                  <a:pt x="193" y="95"/>
                </a:lnTo>
                <a:lnTo>
                  <a:pt x="187" y="95"/>
                </a:lnTo>
                <a:lnTo>
                  <a:pt x="175" y="116"/>
                </a:lnTo>
                <a:lnTo>
                  <a:pt x="171" y="120"/>
                </a:lnTo>
                <a:lnTo>
                  <a:pt x="162" y="123"/>
                </a:lnTo>
                <a:lnTo>
                  <a:pt x="146" y="133"/>
                </a:lnTo>
                <a:lnTo>
                  <a:pt x="145" y="136"/>
                </a:lnTo>
                <a:lnTo>
                  <a:pt x="136" y="139"/>
                </a:lnTo>
                <a:lnTo>
                  <a:pt x="136" y="142"/>
                </a:lnTo>
                <a:lnTo>
                  <a:pt x="145" y="145"/>
                </a:lnTo>
                <a:lnTo>
                  <a:pt x="150" y="148"/>
                </a:lnTo>
                <a:lnTo>
                  <a:pt x="155" y="151"/>
                </a:lnTo>
                <a:lnTo>
                  <a:pt x="164" y="159"/>
                </a:lnTo>
                <a:lnTo>
                  <a:pt x="164" y="162"/>
                </a:lnTo>
                <a:lnTo>
                  <a:pt x="161" y="164"/>
                </a:lnTo>
                <a:lnTo>
                  <a:pt x="156" y="164"/>
                </a:lnTo>
                <a:lnTo>
                  <a:pt x="155" y="173"/>
                </a:lnTo>
                <a:lnTo>
                  <a:pt x="148" y="173"/>
                </a:lnTo>
                <a:lnTo>
                  <a:pt x="142" y="174"/>
                </a:lnTo>
                <a:lnTo>
                  <a:pt x="136" y="180"/>
                </a:lnTo>
                <a:lnTo>
                  <a:pt x="109" y="177"/>
                </a:lnTo>
                <a:lnTo>
                  <a:pt x="108" y="181"/>
                </a:lnTo>
                <a:lnTo>
                  <a:pt x="92" y="176"/>
                </a:lnTo>
                <a:lnTo>
                  <a:pt x="85" y="174"/>
                </a:lnTo>
                <a:lnTo>
                  <a:pt x="76" y="168"/>
                </a:lnTo>
                <a:lnTo>
                  <a:pt x="68" y="171"/>
                </a:lnTo>
                <a:lnTo>
                  <a:pt x="65" y="170"/>
                </a:lnTo>
                <a:lnTo>
                  <a:pt x="63" y="170"/>
                </a:lnTo>
                <a:lnTo>
                  <a:pt x="58" y="171"/>
                </a:lnTo>
                <a:lnTo>
                  <a:pt x="55" y="177"/>
                </a:lnTo>
                <a:lnTo>
                  <a:pt x="51" y="180"/>
                </a:lnTo>
                <a:lnTo>
                  <a:pt x="52" y="186"/>
                </a:lnTo>
                <a:lnTo>
                  <a:pt x="48" y="192"/>
                </a:lnTo>
                <a:lnTo>
                  <a:pt x="39" y="198"/>
                </a:lnTo>
                <a:lnTo>
                  <a:pt x="38" y="196"/>
                </a:lnTo>
                <a:lnTo>
                  <a:pt x="41" y="192"/>
                </a:lnTo>
                <a:lnTo>
                  <a:pt x="41" y="189"/>
                </a:lnTo>
                <a:lnTo>
                  <a:pt x="39" y="186"/>
                </a:lnTo>
                <a:lnTo>
                  <a:pt x="35" y="184"/>
                </a:lnTo>
                <a:lnTo>
                  <a:pt x="32" y="186"/>
                </a:lnTo>
                <a:lnTo>
                  <a:pt x="30" y="186"/>
                </a:lnTo>
                <a:lnTo>
                  <a:pt x="30" y="189"/>
                </a:lnTo>
                <a:lnTo>
                  <a:pt x="26" y="190"/>
                </a:lnTo>
                <a:lnTo>
                  <a:pt x="8" y="180"/>
                </a:lnTo>
                <a:lnTo>
                  <a:pt x="7" y="179"/>
                </a:lnTo>
                <a:lnTo>
                  <a:pt x="7" y="177"/>
                </a:lnTo>
                <a:lnTo>
                  <a:pt x="10" y="177"/>
                </a:lnTo>
                <a:lnTo>
                  <a:pt x="20" y="177"/>
                </a:lnTo>
                <a:lnTo>
                  <a:pt x="22" y="176"/>
                </a:lnTo>
                <a:lnTo>
                  <a:pt x="22" y="173"/>
                </a:lnTo>
                <a:lnTo>
                  <a:pt x="22" y="171"/>
                </a:lnTo>
                <a:lnTo>
                  <a:pt x="26" y="174"/>
                </a:lnTo>
                <a:lnTo>
                  <a:pt x="27" y="170"/>
                </a:lnTo>
                <a:lnTo>
                  <a:pt x="17" y="152"/>
                </a:lnTo>
                <a:lnTo>
                  <a:pt x="14" y="148"/>
                </a:lnTo>
                <a:lnTo>
                  <a:pt x="11" y="146"/>
                </a:lnTo>
                <a:lnTo>
                  <a:pt x="8" y="145"/>
                </a:lnTo>
                <a:lnTo>
                  <a:pt x="2" y="146"/>
                </a:lnTo>
                <a:lnTo>
                  <a:pt x="1" y="145"/>
                </a:lnTo>
                <a:lnTo>
                  <a:pt x="0" y="142"/>
                </a:lnTo>
                <a:lnTo>
                  <a:pt x="2" y="138"/>
                </a:lnTo>
                <a:lnTo>
                  <a:pt x="2" y="132"/>
                </a:lnTo>
                <a:lnTo>
                  <a:pt x="7" y="133"/>
                </a:lnTo>
                <a:lnTo>
                  <a:pt x="11" y="127"/>
                </a:lnTo>
                <a:lnTo>
                  <a:pt x="16" y="127"/>
                </a:lnTo>
                <a:lnTo>
                  <a:pt x="17" y="126"/>
                </a:lnTo>
                <a:lnTo>
                  <a:pt x="19" y="120"/>
                </a:lnTo>
                <a:lnTo>
                  <a:pt x="17" y="116"/>
                </a:lnTo>
                <a:lnTo>
                  <a:pt x="16" y="111"/>
                </a:lnTo>
                <a:lnTo>
                  <a:pt x="16" y="110"/>
                </a:lnTo>
                <a:lnTo>
                  <a:pt x="19" y="108"/>
                </a:lnTo>
                <a:lnTo>
                  <a:pt x="22" y="110"/>
                </a:lnTo>
                <a:lnTo>
                  <a:pt x="22" y="108"/>
                </a:lnTo>
                <a:lnTo>
                  <a:pt x="26" y="101"/>
                </a:lnTo>
                <a:lnTo>
                  <a:pt x="27" y="96"/>
                </a:lnTo>
                <a:lnTo>
                  <a:pt x="30" y="94"/>
                </a:lnTo>
                <a:lnTo>
                  <a:pt x="36" y="86"/>
                </a:lnTo>
                <a:lnTo>
                  <a:pt x="36" y="83"/>
                </a:lnTo>
                <a:lnTo>
                  <a:pt x="38" y="82"/>
                </a:lnTo>
                <a:lnTo>
                  <a:pt x="41" y="82"/>
                </a:lnTo>
                <a:lnTo>
                  <a:pt x="49" y="91"/>
                </a:lnTo>
                <a:lnTo>
                  <a:pt x="51" y="86"/>
                </a:lnTo>
                <a:lnTo>
                  <a:pt x="60" y="83"/>
                </a:lnTo>
                <a:lnTo>
                  <a:pt x="49" y="77"/>
                </a:lnTo>
                <a:lnTo>
                  <a:pt x="49" y="74"/>
                </a:lnTo>
                <a:lnTo>
                  <a:pt x="43" y="72"/>
                </a:lnTo>
                <a:lnTo>
                  <a:pt x="46" y="69"/>
                </a:lnTo>
                <a:lnTo>
                  <a:pt x="51" y="60"/>
                </a:lnTo>
                <a:lnTo>
                  <a:pt x="42" y="45"/>
                </a:lnTo>
                <a:lnTo>
                  <a:pt x="43" y="38"/>
                </a:lnTo>
                <a:lnTo>
                  <a:pt x="41" y="33"/>
                </a:lnTo>
                <a:lnTo>
                  <a:pt x="45" y="0"/>
                </a:lnTo>
                <a:lnTo>
                  <a:pt x="49" y="1"/>
                </a:lnTo>
                <a:lnTo>
                  <a:pt x="52" y="3"/>
                </a:lnTo>
                <a:lnTo>
                  <a:pt x="58" y="7"/>
                </a:lnTo>
                <a:lnTo>
                  <a:pt x="63" y="10"/>
                </a:lnTo>
                <a:lnTo>
                  <a:pt x="67" y="11"/>
                </a:lnTo>
                <a:lnTo>
                  <a:pt x="73" y="13"/>
                </a:lnTo>
                <a:lnTo>
                  <a:pt x="76" y="14"/>
                </a:lnTo>
                <a:lnTo>
                  <a:pt x="80" y="14"/>
                </a:lnTo>
                <a:lnTo>
                  <a:pt x="82" y="13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/>
          </a:p>
        </p:txBody>
      </p:sp>
      <p:sp>
        <p:nvSpPr>
          <p:cNvPr id="282" name="Freeform 278"/>
          <p:cNvSpPr>
            <a:spLocks/>
          </p:cNvSpPr>
          <p:nvPr/>
        </p:nvSpPr>
        <p:spPr bwMode="auto">
          <a:xfrm rot="21334256">
            <a:off x="15120594" y="4068829"/>
            <a:ext cx="420907" cy="562611"/>
          </a:xfrm>
          <a:custGeom>
            <a:avLst/>
            <a:gdLst>
              <a:gd name="T0" fmla="*/ 2147483647 w 136"/>
              <a:gd name="T1" fmla="*/ 2147483647 h 155"/>
              <a:gd name="T2" fmla="*/ 2147483647 w 136"/>
              <a:gd name="T3" fmla="*/ 2147483647 h 155"/>
              <a:gd name="T4" fmla="*/ 2147483647 w 136"/>
              <a:gd name="T5" fmla="*/ 2147483647 h 155"/>
              <a:gd name="T6" fmla="*/ 2147483647 w 136"/>
              <a:gd name="T7" fmla="*/ 2147483647 h 155"/>
              <a:gd name="T8" fmla="*/ 2147483647 w 136"/>
              <a:gd name="T9" fmla="*/ 2147483647 h 155"/>
              <a:gd name="T10" fmla="*/ 2147483647 w 136"/>
              <a:gd name="T11" fmla="*/ 2147483647 h 155"/>
              <a:gd name="T12" fmla="*/ 2147483647 w 136"/>
              <a:gd name="T13" fmla="*/ 2147483647 h 155"/>
              <a:gd name="T14" fmla="*/ 2147483647 w 136"/>
              <a:gd name="T15" fmla="*/ 2147483647 h 155"/>
              <a:gd name="T16" fmla="*/ 2147483647 w 136"/>
              <a:gd name="T17" fmla="*/ 2147483647 h 155"/>
              <a:gd name="T18" fmla="*/ 2147483647 w 136"/>
              <a:gd name="T19" fmla="*/ 2147483647 h 155"/>
              <a:gd name="T20" fmla="*/ 2147483647 w 136"/>
              <a:gd name="T21" fmla="*/ 2147483647 h 155"/>
              <a:gd name="T22" fmla="*/ 2147483647 w 136"/>
              <a:gd name="T23" fmla="*/ 2147483647 h 155"/>
              <a:gd name="T24" fmla="*/ 2147483647 w 136"/>
              <a:gd name="T25" fmla="*/ 2147483647 h 155"/>
              <a:gd name="T26" fmla="*/ 2147483647 w 136"/>
              <a:gd name="T27" fmla="*/ 2147483647 h 155"/>
              <a:gd name="T28" fmla="*/ 2147483647 w 136"/>
              <a:gd name="T29" fmla="*/ 2147483647 h 155"/>
              <a:gd name="T30" fmla="*/ 2147483647 w 136"/>
              <a:gd name="T31" fmla="*/ 2147483647 h 155"/>
              <a:gd name="T32" fmla="*/ 2147483647 w 136"/>
              <a:gd name="T33" fmla="*/ 2147483647 h 155"/>
              <a:gd name="T34" fmla="*/ 2147483647 w 136"/>
              <a:gd name="T35" fmla="*/ 2147483647 h 155"/>
              <a:gd name="T36" fmla="*/ 2147483647 w 136"/>
              <a:gd name="T37" fmla="*/ 2147483647 h 155"/>
              <a:gd name="T38" fmla="*/ 2147483647 w 136"/>
              <a:gd name="T39" fmla="*/ 2147483647 h 155"/>
              <a:gd name="T40" fmla="*/ 2147483647 w 136"/>
              <a:gd name="T41" fmla="*/ 2147483647 h 155"/>
              <a:gd name="T42" fmla="*/ 0 w 136"/>
              <a:gd name="T43" fmla="*/ 2147483647 h 155"/>
              <a:gd name="T44" fmla="*/ 2147483647 w 136"/>
              <a:gd name="T45" fmla="*/ 2147483647 h 155"/>
              <a:gd name="T46" fmla="*/ 2147483647 w 136"/>
              <a:gd name="T47" fmla="*/ 2147483647 h 155"/>
              <a:gd name="T48" fmla="*/ 2147483647 w 136"/>
              <a:gd name="T49" fmla="*/ 2147483647 h 155"/>
              <a:gd name="T50" fmla="*/ 2147483647 w 136"/>
              <a:gd name="T51" fmla="*/ 2147483647 h 155"/>
              <a:gd name="T52" fmla="*/ 2147483647 w 136"/>
              <a:gd name="T53" fmla="*/ 2147483647 h 155"/>
              <a:gd name="T54" fmla="*/ 2147483647 w 136"/>
              <a:gd name="T55" fmla="*/ 2147483647 h 155"/>
              <a:gd name="T56" fmla="*/ 2147483647 w 136"/>
              <a:gd name="T57" fmla="*/ 2147483647 h 155"/>
              <a:gd name="T58" fmla="*/ 2147483647 w 136"/>
              <a:gd name="T59" fmla="*/ 2147483647 h 155"/>
              <a:gd name="T60" fmla="*/ 2147483647 w 136"/>
              <a:gd name="T61" fmla="*/ 2147483647 h 155"/>
              <a:gd name="T62" fmla="*/ 2147483647 w 136"/>
              <a:gd name="T63" fmla="*/ 2147483647 h 155"/>
              <a:gd name="T64" fmla="*/ 2147483647 w 136"/>
              <a:gd name="T65" fmla="*/ 2147483647 h 155"/>
              <a:gd name="T66" fmla="*/ 2147483647 w 136"/>
              <a:gd name="T67" fmla="*/ 0 h 155"/>
              <a:gd name="T68" fmla="*/ 2147483647 w 136"/>
              <a:gd name="T69" fmla="*/ 2147483647 h 155"/>
              <a:gd name="T70" fmla="*/ 2147483647 w 136"/>
              <a:gd name="T71" fmla="*/ 2147483647 h 155"/>
              <a:gd name="T72" fmla="*/ 2147483647 w 136"/>
              <a:gd name="T73" fmla="*/ 2147483647 h 155"/>
              <a:gd name="T74" fmla="*/ 2147483647 w 136"/>
              <a:gd name="T75" fmla="*/ 2147483647 h 155"/>
              <a:gd name="T76" fmla="*/ 2147483647 w 136"/>
              <a:gd name="T77" fmla="*/ 2147483647 h 155"/>
              <a:gd name="T78" fmla="*/ 2147483647 w 136"/>
              <a:gd name="T79" fmla="*/ 2147483647 h 155"/>
              <a:gd name="T80" fmla="*/ 2147483647 w 136"/>
              <a:gd name="T81" fmla="*/ 2147483647 h 155"/>
              <a:gd name="T82" fmla="*/ 2147483647 w 136"/>
              <a:gd name="T83" fmla="*/ 2147483647 h 155"/>
              <a:gd name="T84" fmla="*/ 2147483647 w 136"/>
              <a:gd name="T85" fmla="*/ 2147483647 h 155"/>
              <a:gd name="T86" fmla="*/ 2147483647 w 136"/>
              <a:gd name="T87" fmla="*/ 2147483647 h 155"/>
              <a:gd name="T88" fmla="*/ 2147483647 w 136"/>
              <a:gd name="T89" fmla="*/ 2147483647 h 155"/>
              <a:gd name="T90" fmla="*/ 2147483647 w 136"/>
              <a:gd name="T91" fmla="*/ 2147483647 h 155"/>
              <a:gd name="T92" fmla="*/ 2147483647 w 136"/>
              <a:gd name="T93" fmla="*/ 2147483647 h 155"/>
              <a:gd name="T94" fmla="*/ 2147483647 w 136"/>
              <a:gd name="T95" fmla="*/ 2147483647 h 155"/>
              <a:gd name="T96" fmla="*/ 2147483647 w 136"/>
              <a:gd name="T97" fmla="*/ 2147483647 h 155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136"/>
              <a:gd name="T148" fmla="*/ 0 h 155"/>
              <a:gd name="T149" fmla="*/ 136 w 136"/>
              <a:gd name="T150" fmla="*/ 155 h 155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136" h="155">
                <a:moveTo>
                  <a:pt x="131" y="104"/>
                </a:moveTo>
                <a:lnTo>
                  <a:pt x="128" y="114"/>
                </a:lnTo>
                <a:lnTo>
                  <a:pt x="126" y="118"/>
                </a:lnTo>
                <a:lnTo>
                  <a:pt x="130" y="126"/>
                </a:lnTo>
                <a:lnTo>
                  <a:pt x="123" y="134"/>
                </a:lnTo>
                <a:lnTo>
                  <a:pt x="121" y="130"/>
                </a:lnTo>
                <a:lnTo>
                  <a:pt x="117" y="126"/>
                </a:lnTo>
                <a:lnTo>
                  <a:pt x="114" y="124"/>
                </a:lnTo>
                <a:lnTo>
                  <a:pt x="111" y="123"/>
                </a:lnTo>
                <a:lnTo>
                  <a:pt x="108" y="123"/>
                </a:lnTo>
                <a:lnTo>
                  <a:pt x="106" y="123"/>
                </a:lnTo>
                <a:lnTo>
                  <a:pt x="105" y="123"/>
                </a:lnTo>
                <a:lnTo>
                  <a:pt x="104" y="124"/>
                </a:lnTo>
                <a:lnTo>
                  <a:pt x="104" y="126"/>
                </a:lnTo>
                <a:lnTo>
                  <a:pt x="105" y="130"/>
                </a:lnTo>
                <a:lnTo>
                  <a:pt x="106" y="133"/>
                </a:lnTo>
                <a:lnTo>
                  <a:pt x="106" y="136"/>
                </a:lnTo>
                <a:lnTo>
                  <a:pt x="106" y="139"/>
                </a:lnTo>
                <a:lnTo>
                  <a:pt x="109" y="142"/>
                </a:lnTo>
                <a:lnTo>
                  <a:pt x="112" y="143"/>
                </a:lnTo>
                <a:lnTo>
                  <a:pt x="111" y="145"/>
                </a:lnTo>
                <a:lnTo>
                  <a:pt x="109" y="146"/>
                </a:lnTo>
                <a:lnTo>
                  <a:pt x="111" y="143"/>
                </a:lnTo>
                <a:lnTo>
                  <a:pt x="109" y="143"/>
                </a:lnTo>
                <a:lnTo>
                  <a:pt x="108" y="143"/>
                </a:lnTo>
                <a:lnTo>
                  <a:pt x="108" y="146"/>
                </a:lnTo>
                <a:lnTo>
                  <a:pt x="108" y="148"/>
                </a:lnTo>
                <a:lnTo>
                  <a:pt x="106" y="151"/>
                </a:lnTo>
                <a:lnTo>
                  <a:pt x="102" y="152"/>
                </a:lnTo>
                <a:lnTo>
                  <a:pt x="99" y="154"/>
                </a:lnTo>
                <a:lnTo>
                  <a:pt x="98" y="154"/>
                </a:lnTo>
                <a:lnTo>
                  <a:pt x="92" y="154"/>
                </a:lnTo>
                <a:lnTo>
                  <a:pt x="89" y="155"/>
                </a:lnTo>
                <a:lnTo>
                  <a:pt x="82" y="154"/>
                </a:lnTo>
                <a:lnTo>
                  <a:pt x="74" y="151"/>
                </a:lnTo>
                <a:lnTo>
                  <a:pt x="68" y="148"/>
                </a:lnTo>
                <a:lnTo>
                  <a:pt x="61" y="145"/>
                </a:lnTo>
                <a:lnTo>
                  <a:pt x="57" y="145"/>
                </a:lnTo>
                <a:lnTo>
                  <a:pt x="55" y="145"/>
                </a:lnTo>
                <a:lnTo>
                  <a:pt x="52" y="145"/>
                </a:lnTo>
                <a:lnTo>
                  <a:pt x="51" y="145"/>
                </a:lnTo>
                <a:lnTo>
                  <a:pt x="49" y="143"/>
                </a:lnTo>
                <a:lnTo>
                  <a:pt x="43" y="142"/>
                </a:lnTo>
                <a:lnTo>
                  <a:pt x="42" y="142"/>
                </a:lnTo>
                <a:lnTo>
                  <a:pt x="41" y="140"/>
                </a:lnTo>
                <a:lnTo>
                  <a:pt x="39" y="140"/>
                </a:lnTo>
                <a:lnTo>
                  <a:pt x="38" y="139"/>
                </a:lnTo>
                <a:lnTo>
                  <a:pt x="36" y="139"/>
                </a:lnTo>
                <a:lnTo>
                  <a:pt x="33" y="137"/>
                </a:lnTo>
                <a:lnTo>
                  <a:pt x="30" y="136"/>
                </a:lnTo>
                <a:lnTo>
                  <a:pt x="27" y="134"/>
                </a:lnTo>
                <a:lnTo>
                  <a:pt x="24" y="132"/>
                </a:lnTo>
                <a:lnTo>
                  <a:pt x="19" y="130"/>
                </a:lnTo>
                <a:lnTo>
                  <a:pt x="16" y="129"/>
                </a:lnTo>
                <a:lnTo>
                  <a:pt x="14" y="127"/>
                </a:lnTo>
                <a:lnTo>
                  <a:pt x="13" y="126"/>
                </a:lnTo>
                <a:lnTo>
                  <a:pt x="11" y="124"/>
                </a:lnTo>
                <a:lnTo>
                  <a:pt x="10" y="124"/>
                </a:lnTo>
                <a:lnTo>
                  <a:pt x="8" y="123"/>
                </a:lnTo>
                <a:lnTo>
                  <a:pt x="5" y="121"/>
                </a:lnTo>
                <a:lnTo>
                  <a:pt x="4" y="120"/>
                </a:lnTo>
                <a:lnTo>
                  <a:pt x="2" y="118"/>
                </a:lnTo>
                <a:lnTo>
                  <a:pt x="1" y="115"/>
                </a:lnTo>
                <a:lnTo>
                  <a:pt x="0" y="114"/>
                </a:lnTo>
                <a:lnTo>
                  <a:pt x="8" y="104"/>
                </a:lnTo>
                <a:lnTo>
                  <a:pt x="11" y="104"/>
                </a:lnTo>
                <a:lnTo>
                  <a:pt x="11" y="107"/>
                </a:lnTo>
                <a:lnTo>
                  <a:pt x="11" y="111"/>
                </a:lnTo>
                <a:lnTo>
                  <a:pt x="14" y="111"/>
                </a:lnTo>
                <a:lnTo>
                  <a:pt x="16" y="107"/>
                </a:lnTo>
                <a:lnTo>
                  <a:pt x="20" y="102"/>
                </a:lnTo>
                <a:lnTo>
                  <a:pt x="21" y="95"/>
                </a:lnTo>
                <a:lnTo>
                  <a:pt x="23" y="96"/>
                </a:lnTo>
                <a:lnTo>
                  <a:pt x="24" y="93"/>
                </a:lnTo>
                <a:lnTo>
                  <a:pt x="11" y="85"/>
                </a:lnTo>
                <a:lnTo>
                  <a:pt x="7" y="83"/>
                </a:lnTo>
                <a:lnTo>
                  <a:pt x="7" y="80"/>
                </a:lnTo>
                <a:lnTo>
                  <a:pt x="1" y="77"/>
                </a:lnTo>
                <a:lnTo>
                  <a:pt x="1" y="76"/>
                </a:lnTo>
                <a:lnTo>
                  <a:pt x="8" y="77"/>
                </a:lnTo>
                <a:lnTo>
                  <a:pt x="10" y="71"/>
                </a:lnTo>
                <a:lnTo>
                  <a:pt x="14" y="73"/>
                </a:lnTo>
                <a:lnTo>
                  <a:pt x="17" y="48"/>
                </a:lnTo>
                <a:lnTo>
                  <a:pt x="30" y="51"/>
                </a:lnTo>
                <a:lnTo>
                  <a:pt x="32" y="48"/>
                </a:lnTo>
                <a:lnTo>
                  <a:pt x="30" y="45"/>
                </a:lnTo>
                <a:lnTo>
                  <a:pt x="32" y="41"/>
                </a:lnTo>
                <a:lnTo>
                  <a:pt x="26" y="36"/>
                </a:lnTo>
                <a:lnTo>
                  <a:pt x="33" y="14"/>
                </a:lnTo>
                <a:lnTo>
                  <a:pt x="39" y="16"/>
                </a:lnTo>
                <a:lnTo>
                  <a:pt x="43" y="11"/>
                </a:lnTo>
                <a:lnTo>
                  <a:pt x="48" y="16"/>
                </a:lnTo>
                <a:lnTo>
                  <a:pt x="51" y="19"/>
                </a:lnTo>
                <a:lnTo>
                  <a:pt x="61" y="19"/>
                </a:lnTo>
                <a:lnTo>
                  <a:pt x="63" y="17"/>
                </a:lnTo>
                <a:lnTo>
                  <a:pt x="55" y="14"/>
                </a:lnTo>
                <a:lnTo>
                  <a:pt x="57" y="11"/>
                </a:lnTo>
                <a:lnTo>
                  <a:pt x="51" y="4"/>
                </a:lnTo>
                <a:lnTo>
                  <a:pt x="49" y="1"/>
                </a:lnTo>
                <a:lnTo>
                  <a:pt x="49" y="0"/>
                </a:lnTo>
                <a:lnTo>
                  <a:pt x="54" y="0"/>
                </a:lnTo>
                <a:lnTo>
                  <a:pt x="61" y="8"/>
                </a:lnTo>
                <a:lnTo>
                  <a:pt x="64" y="8"/>
                </a:lnTo>
                <a:lnTo>
                  <a:pt x="61" y="3"/>
                </a:lnTo>
                <a:lnTo>
                  <a:pt x="65" y="1"/>
                </a:lnTo>
                <a:lnTo>
                  <a:pt x="77" y="4"/>
                </a:lnTo>
                <a:lnTo>
                  <a:pt x="67" y="16"/>
                </a:lnTo>
                <a:lnTo>
                  <a:pt x="68" y="20"/>
                </a:lnTo>
                <a:lnTo>
                  <a:pt x="68" y="23"/>
                </a:lnTo>
                <a:lnTo>
                  <a:pt x="71" y="25"/>
                </a:lnTo>
                <a:lnTo>
                  <a:pt x="74" y="29"/>
                </a:lnTo>
                <a:lnTo>
                  <a:pt x="76" y="36"/>
                </a:lnTo>
                <a:lnTo>
                  <a:pt x="80" y="36"/>
                </a:lnTo>
                <a:lnTo>
                  <a:pt x="82" y="38"/>
                </a:lnTo>
                <a:lnTo>
                  <a:pt x="85" y="36"/>
                </a:lnTo>
                <a:lnTo>
                  <a:pt x="86" y="36"/>
                </a:lnTo>
                <a:lnTo>
                  <a:pt x="89" y="42"/>
                </a:lnTo>
                <a:lnTo>
                  <a:pt x="90" y="45"/>
                </a:lnTo>
                <a:lnTo>
                  <a:pt x="99" y="47"/>
                </a:lnTo>
                <a:lnTo>
                  <a:pt x="99" y="48"/>
                </a:lnTo>
                <a:lnTo>
                  <a:pt x="90" y="49"/>
                </a:lnTo>
                <a:lnTo>
                  <a:pt x="87" y="51"/>
                </a:lnTo>
                <a:lnTo>
                  <a:pt x="86" y="52"/>
                </a:lnTo>
                <a:lnTo>
                  <a:pt x="90" y="57"/>
                </a:lnTo>
                <a:lnTo>
                  <a:pt x="96" y="57"/>
                </a:lnTo>
                <a:lnTo>
                  <a:pt x="104" y="54"/>
                </a:lnTo>
                <a:lnTo>
                  <a:pt x="108" y="54"/>
                </a:lnTo>
                <a:lnTo>
                  <a:pt x="109" y="57"/>
                </a:lnTo>
                <a:lnTo>
                  <a:pt x="111" y="58"/>
                </a:lnTo>
                <a:lnTo>
                  <a:pt x="111" y="61"/>
                </a:lnTo>
                <a:lnTo>
                  <a:pt x="115" y="64"/>
                </a:lnTo>
                <a:lnTo>
                  <a:pt x="112" y="70"/>
                </a:lnTo>
                <a:lnTo>
                  <a:pt x="109" y="69"/>
                </a:lnTo>
                <a:lnTo>
                  <a:pt x="106" y="74"/>
                </a:lnTo>
                <a:lnTo>
                  <a:pt x="114" y="74"/>
                </a:lnTo>
                <a:lnTo>
                  <a:pt x="114" y="76"/>
                </a:lnTo>
                <a:lnTo>
                  <a:pt x="124" y="77"/>
                </a:lnTo>
                <a:lnTo>
                  <a:pt x="124" y="82"/>
                </a:lnTo>
                <a:lnTo>
                  <a:pt x="128" y="83"/>
                </a:lnTo>
                <a:lnTo>
                  <a:pt x="131" y="80"/>
                </a:lnTo>
                <a:lnTo>
                  <a:pt x="136" y="82"/>
                </a:lnTo>
                <a:lnTo>
                  <a:pt x="128" y="88"/>
                </a:lnTo>
                <a:lnTo>
                  <a:pt x="131" y="92"/>
                </a:lnTo>
                <a:lnTo>
                  <a:pt x="128" y="104"/>
                </a:lnTo>
                <a:lnTo>
                  <a:pt x="131" y="104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83" name="Freeform 280"/>
          <p:cNvSpPr>
            <a:spLocks/>
          </p:cNvSpPr>
          <p:nvPr/>
        </p:nvSpPr>
        <p:spPr bwMode="auto">
          <a:xfrm rot="21334256">
            <a:off x="17415228" y="3186201"/>
            <a:ext cx="440165" cy="635572"/>
          </a:xfrm>
          <a:custGeom>
            <a:avLst/>
            <a:gdLst>
              <a:gd name="T0" fmla="*/ 2147483647 w 142"/>
              <a:gd name="T1" fmla="*/ 2147483647 h 175"/>
              <a:gd name="T2" fmla="*/ 2147483647 w 142"/>
              <a:gd name="T3" fmla="*/ 2147483647 h 175"/>
              <a:gd name="T4" fmla="*/ 2147483647 w 142"/>
              <a:gd name="T5" fmla="*/ 2147483647 h 175"/>
              <a:gd name="T6" fmla="*/ 2147483647 w 142"/>
              <a:gd name="T7" fmla="*/ 2147483647 h 175"/>
              <a:gd name="T8" fmla="*/ 2147483647 w 142"/>
              <a:gd name="T9" fmla="*/ 2147483647 h 175"/>
              <a:gd name="T10" fmla="*/ 2147483647 w 142"/>
              <a:gd name="T11" fmla="*/ 2147483647 h 175"/>
              <a:gd name="T12" fmla="*/ 2147483647 w 142"/>
              <a:gd name="T13" fmla="*/ 2147483647 h 175"/>
              <a:gd name="T14" fmla="*/ 2147483647 w 142"/>
              <a:gd name="T15" fmla="*/ 2147483647 h 175"/>
              <a:gd name="T16" fmla="*/ 2147483647 w 142"/>
              <a:gd name="T17" fmla="*/ 2147483647 h 175"/>
              <a:gd name="T18" fmla="*/ 2147483647 w 142"/>
              <a:gd name="T19" fmla="*/ 2147483647 h 175"/>
              <a:gd name="T20" fmla="*/ 2147483647 w 142"/>
              <a:gd name="T21" fmla="*/ 2147483647 h 175"/>
              <a:gd name="T22" fmla="*/ 2147483647 w 142"/>
              <a:gd name="T23" fmla="*/ 2147483647 h 175"/>
              <a:gd name="T24" fmla="*/ 2147483647 w 142"/>
              <a:gd name="T25" fmla="*/ 2147483647 h 175"/>
              <a:gd name="T26" fmla="*/ 2147483647 w 142"/>
              <a:gd name="T27" fmla="*/ 2147483647 h 175"/>
              <a:gd name="T28" fmla="*/ 2147483647 w 142"/>
              <a:gd name="T29" fmla="*/ 2147483647 h 175"/>
              <a:gd name="T30" fmla="*/ 2147483647 w 142"/>
              <a:gd name="T31" fmla="*/ 2147483647 h 175"/>
              <a:gd name="T32" fmla="*/ 2147483647 w 142"/>
              <a:gd name="T33" fmla="*/ 2147483647 h 175"/>
              <a:gd name="T34" fmla="*/ 2147483647 w 142"/>
              <a:gd name="T35" fmla="*/ 2147483647 h 175"/>
              <a:gd name="T36" fmla="*/ 2147483647 w 142"/>
              <a:gd name="T37" fmla="*/ 2147483647 h 175"/>
              <a:gd name="T38" fmla="*/ 2147483647 w 142"/>
              <a:gd name="T39" fmla="*/ 2147483647 h 175"/>
              <a:gd name="T40" fmla="*/ 2147483647 w 142"/>
              <a:gd name="T41" fmla="*/ 2147483647 h 175"/>
              <a:gd name="T42" fmla="*/ 2147483647 w 142"/>
              <a:gd name="T43" fmla="*/ 2147483647 h 175"/>
              <a:gd name="T44" fmla="*/ 2147483647 w 142"/>
              <a:gd name="T45" fmla="*/ 2147483647 h 175"/>
              <a:gd name="T46" fmla="*/ 2147483647 w 142"/>
              <a:gd name="T47" fmla="*/ 2147483647 h 175"/>
              <a:gd name="T48" fmla="*/ 2147483647 w 142"/>
              <a:gd name="T49" fmla="*/ 2147483647 h 175"/>
              <a:gd name="T50" fmla="*/ 2147483647 w 142"/>
              <a:gd name="T51" fmla="*/ 2147483647 h 175"/>
              <a:gd name="T52" fmla="*/ 2147483647 w 142"/>
              <a:gd name="T53" fmla="*/ 2147483647 h 175"/>
              <a:gd name="T54" fmla="*/ 2147483647 w 142"/>
              <a:gd name="T55" fmla="*/ 2147483647 h 175"/>
              <a:gd name="T56" fmla="*/ 2147483647 w 142"/>
              <a:gd name="T57" fmla="*/ 2147483647 h 175"/>
              <a:gd name="T58" fmla="*/ 2147483647 w 142"/>
              <a:gd name="T59" fmla="*/ 2147483647 h 175"/>
              <a:gd name="T60" fmla="*/ 2147483647 w 142"/>
              <a:gd name="T61" fmla="*/ 2147483647 h 175"/>
              <a:gd name="T62" fmla="*/ 2147483647 w 142"/>
              <a:gd name="T63" fmla="*/ 2147483647 h 175"/>
              <a:gd name="T64" fmla="*/ 2147483647 w 142"/>
              <a:gd name="T65" fmla="*/ 2147483647 h 175"/>
              <a:gd name="T66" fmla="*/ 2147483647 w 142"/>
              <a:gd name="T67" fmla="*/ 2147483647 h 175"/>
              <a:gd name="T68" fmla="*/ 2147483647 w 142"/>
              <a:gd name="T69" fmla="*/ 2147483647 h 175"/>
              <a:gd name="T70" fmla="*/ 2147483647 w 142"/>
              <a:gd name="T71" fmla="*/ 2147483647 h 175"/>
              <a:gd name="T72" fmla="*/ 2147483647 w 142"/>
              <a:gd name="T73" fmla="*/ 2147483647 h 175"/>
              <a:gd name="T74" fmla="*/ 2147483647 w 142"/>
              <a:gd name="T75" fmla="*/ 2147483647 h 175"/>
              <a:gd name="T76" fmla="*/ 2147483647 w 142"/>
              <a:gd name="T77" fmla="*/ 2147483647 h 175"/>
              <a:gd name="T78" fmla="*/ 2147483647 w 142"/>
              <a:gd name="T79" fmla="*/ 2147483647 h 175"/>
              <a:gd name="T80" fmla="*/ 2147483647 w 142"/>
              <a:gd name="T81" fmla="*/ 2147483647 h 175"/>
              <a:gd name="T82" fmla="*/ 2147483647 w 142"/>
              <a:gd name="T83" fmla="*/ 2147483647 h 175"/>
              <a:gd name="T84" fmla="*/ 2147483647 w 142"/>
              <a:gd name="T85" fmla="*/ 2147483647 h 175"/>
              <a:gd name="T86" fmla="*/ 2147483647 w 142"/>
              <a:gd name="T87" fmla="*/ 2147483647 h 175"/>
              <a:gd name="T88" fmla="*/ 2147483647 w 142"/>
              <a:gd name="T89" fmla="*/ 2147483647 h 175"/>
              <a:gd name="T90" fmla="*/ 2147483647 w 142"/>
              <a:gd name="T91" fmla="*/ 2147483647 h 175"/>
              <a:gd name="T92" fmla="*/ 2147483647 w 142"/>
              <a:gd name="T93" fmla="*/ 2147483647 h 175"/>
              <a:gd name="T94" fmla="*/ 2147483647 w 142"/>
              <a:gd name="T95" fmla="*/ 2147483647 h 175"/>
              <a:gd name="T96" fmla="*/ 2147483647 w 142"/>
              <a:gd name="T97" fmla="*/ 2147483647 h 175"/>
              <a:gd name="T98" fmla="*/ 2147483647 w 142"/>
              <a:gd name="T99" fmla="*/ 2147483647 h 175"/>
              <a:gd name="T100" fmla="*/ 2147483647 w 142"/>
              <a:gd name="T101" fmla="*/ 2147483647 h 175"/>
              <a:gd name="T102" fmla="*/ 0 w 142"/>
              <a:gd name="T103" fmla="*/ 2147483647 h 175"/>
              <a:gd name="T104" fmla="*/ 2147483647 w 142"/>
              <a:gd name="T105" fmla="*/ 2147483647 h 175"/>
              <a:gd name="T106" fmla="*/ 2147483647 w 142"/>
              <a:gd name="T107" fmla="*/ 2147483647 h 175"/>
              <a:gd name="T108" fmla="*/ 2147483647 w 142"/>
              <a:gd name="T109" fmla="*/ 2147483647 h 175"/>
              <a:gd name="T110" fmla="*/ 2147483647 w 142"/>
              <a:gd name="T111" fmla="*/ 2147483647 h 175"/>
              <a:gd name="T112" fmla="*/ 2147483647 w 142"/>
              <a:gd name="T113" fmla="*/ 2147483647 h 175"/>
              <a:gd name="T114" fmla="*/ 2147483647 w 142"/>
              <a:gd name="T115" fmla="*/ 2147483647 h 175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142"/>
              <a:gd name="T175" fmla="*/ 0 h 175"/>
              <a:gd name="T176" fmla="*/ 142 w 142"/>
              <a:gd name="T177" fmla="*/ 175 h 175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142" h="175">
                <a:moveTo>
                  <a:pt x="92" y="1"/>
                </a:moveTo>
                <a:lnTo>
                  <a:pt x="91" y="29"/>
                </a:lnTo>
                <a:lnTo>
                  <a:pt x="100" y="30"/>
                </a:lnTo>
                <a:lnTo>
                  <a:pt x="100" y="27"/>
                </a:lnTo>
                <a:lnTo>
                  <a:pt x="107" y="27"/>
                </a:lnTo>
                <a:lnTo>
                  <a:pt x="134" y="29"/>
                </a:lnTo>
                <a:lnTo>
                  <a:pt x="134" y="36"/>
                </a:lnTo>
                <a:lnTo>
                  <a:pt x="128" y="36"/>
                </a:lnTo>
                <a:lnTo>
                  <a:pt x="126" y="44"/>
                </a:lnTo>
                <a:lnTo>
                  <a:pt x="126" y="46"/>
                </a:lnTo>
                <a:lnTo>
                  <a:pt x="122" y="46"/>
                </a:lnTo>
                <a:lnTo>
                  <a:pt x="117" y="45"/>
                </a:lnTo>
                <a:lnTo>
                  <a:pt x="117" y="54"/>
                </a:lnTo>
                <a:lnTo>
                  <a:pt x="112" y="51"/>
                </a:lnTo>
                <a:lnTo>
                  <a:pt x="112" y="58"/>
                </a:lnTo>
                <a:lnTo>
                  <a:pt x="113" y="58"/>
                </a:lnTo>
                <a:lnTo>
                  <a:pt x="110" y="85"/>
                </a:lnTo>
                <a:lnTo>
                  <a:pt x="114" y="85"/>
                </a:lnTo>
                <a:lnTo>
                  <a:pt x="114" y="95"/>
                </a:lnTo>
                <a:lnTo>
                  <a:pt x="114" y="99"/>
                </a:lnTo>
                <a:lnTo>
                  <a:pt x="110" y="99"/>
                </a:lnTo>
                <a:lnTo>
                  <a:pt x="109" y="99"/>
                </a:lnTo>
                <a:lnTo>
                  <a:pt x="107" y="101"/>
                </a:lnTo>
                <a:lnTo>
                  <a:pt x="104" y="105"/>
                </a:lnTo>
                <a:lnTo>
                  <a:pt x="106" y="107"/>
                </a:lnTo>
                <a:lnTo>
                  <a:pt x="107" y="105"/>
                </a:lnTo>
                <a:lnTo>
                  <a:pt x="109" y="107"/>
                </a:lnTo>
                <a:lnTo>
                  <a:pt x="107" y="107"/>
                </a:lnTo>
                <a:lnTo>
                  <a:pt x="104" y="107"/>
                </a:lnTo>
                <a:lnTo>
                  <a:pt x="103" y="107"/>
                </a:lnTo>
                <a:lnTo>
                  <a:pt x="101" y="107"/>
                </a:lnTo>
                <a:lnTo>
                  <a:pt x="98" y="108"/>
                </a:lnTo>
                <a:lnTo>
                  <a:pt x="97" y="107"/>
                </a:lnTo>
                <a:lnTo>
                  <a:pt x="95" y="105"/>
                </a:lnTo>
                <a:lnTo>
                  <a:pt x="94" y="107"/>
                </a:lnTo>
                <a:lnTo>
                  <a:pt x="92" y="107"/>
                </a:lnTo>
                <a:lnTo>
                  <a:pt x="91" y="107"/>
                </a:lnTo>
                <a:lnTo>
                  <a:pt x="92" y="104"/>
                </a:lnTo>
                <a:lnTo>
                  <a:pt x="91" y="102"/>
                </a:lnTo>
                <a:lnTo>
                  <a:pt x="87" y="102"/>
                </a:lnTo>
                <a:lnTo>
                  <a:pt x="84" y="102"/>
                </a:lnTo>
                <a:lnTo>
                  <a:pt x="90" y="112"/>
                </a:lnTo>
                <a:lnTo>
                  <a:pt x="101" y="114"/>
                </a:lnTo>
                <a:lnTo>
                  <a:pt x="113" y="114"/>
                </a:lnTo>
                <a:lnTo>
                  <a:pt x="123" y="109"/>
                </a:lnTo>
                <a:lnTo>
                  <a:pt x="122" y="117"/>
                </a:lnTo>
                <a:lnTo>
                  <a:pt x="120" y="117"/>
                </a:lnTo>
                <a:lnTo>
                  <a:pt x="120" y="124"/>
                </a:lnTo>
                <a:lnTo>
                  <a:pt x="138" y="126"/>
                </a:lnTo>
                <a:lnTo>
                  <a:pt x="138" y="139"/>
                </a:lnTo>
                <a:lnTo>
                  <a:pt x="142" y="139"/>
                </a:lnTo>
                <a:lnTo>
                  <a:pt x="142" y="146"/>
                </a:lnTo>
                <a:lnTo>
                  <a:pt x="139" y="148"/>
                </a:lnTo>
                <a:lnTo>
                  <a:pt x="136" y="152"/>
                </a:lnTo>
                <a:lnTo>
                  <a:pt x="136" y="170"/>
                </a:lnTo>
                <a:lnTo>
                  <a:pt x="135" y="170"/>
                </a:lnTo>
                <a:lnTo>
                  <a:pt x="132" y="168"/>
                </a:lnTo>
                <a:lnTo>
                  <a:pt x="132" y="170"/>
                </a:lnTo>
                <a:lnTo>
                  <a:pt x="131" y="170"/>
                </a:lnTo>
                <a:lnTo>
                  <a:pt x="129" y="167"/>
                </a:lnTo>
                <a:lnTo>
                  <a:pt x="128" y="167"/>
                </a:lnTo>
                <a:lnTo>
                  <a:pt x="125" y="168"/>
                </a:lnTo>
                <a:lnTo>
                  <a:pt x="123" y="167"/>
                </a:lnTo>
                <a:lnTo>
                  <a:pt x="125" y="171"/>
                </a:lnTo>
                <a:lnTo>
                  <a:pt x="123" y="174"/>
                </a:lnTo>
                <a:lnTo>
                  <a:pt x="104" y="164"/>
                </a:lnTo>
                <a:lnTo>
                  <a:pt x="104" y="161"/>
                </a:lnTo>
                <a:lnTo>
                  <a:pt x="100" y="158"/>
                </a:lnTo>
                <a:lnTo>
                  <a:pt x="94" y="165"/>
                </a:lnTo>
                <a:lnTo>
                  <a:pt x="91" y="164"/>
                </a:lnTo>
                <a:lnTo>
                  <a:pt x="90" y="167"/>
                </a:lnTo>
                <a:lnTo>
                  <a:pt x="92" y="170"/>
                </a:lnTo>
                <a:lnTo>
                  <a:pt x="88" y="175"/>
                </a:lnTo>
                <a:lnTo>
                  <a:pt x="73" y="168"/>
                </a:lnTo>
                <a:lnTo>
                  <a:pt x="72" y="171"/>
                </a:lnTo>
                <a:lnTo>
                  <a:pt x="62" y="167"/>
                </a:lnTo>
                <a:lnTo>
                  <a:pt x="60" y="170"/>
                </a:lnTo>
                <a:lnTo>
                  <a:pt x="57" y="168"/>
                </a:lnTo>
                <a:lnTo>
                  <a:pt x="56" y="171"/>
                </a:lnTo>
                <a:lnTo>
                  <a:pt x="46" y="165"/>
                </a:lnTo>
                <a:lnTo>
                  <a:pt x="56" y="143"/>
                </a:lnTo>
                <a:lnTo>
                  <a:pt x="54" y="142"/>
                </a:lnTo>
                <a:lnTo>
                  <a:pt x="56" y="131"/>
                </a:lnTo>
                <a:lnTo>
                  <a:pt x="54" y="133"/>
                </a:lnTo>
                <a:lnTo>
                  <a:pt x="53" y="136"/>
                </a:lnTo>
                <a:lnTo>
                  <a:pt x="51" y="134"/>
                </a:lnTo>
                <a:lnTo>
                  <a:pt x="50" y="136"/>
                </a:lnTo>
                <a:lnTo>
                  <a:pt x="49" y="137"/>
                </a:lnTo>
                <a:lnTo>
                  <a:pt x="41" y="140"/>
                </a:lnTo>
                <a:lnTo>
                  <a:pt x="40" y="139"/>
                </a:lnTo>
                <a:lnTo>
                  <a:pt x="40" y="117"/>
                </a:lnTo>
                <a:lnTo>
                  <a:pt x="41" y="117"/>
                </a:lnTo>
                <a:lnTo>
                  <a:pt x="43" y="96"/>
                </a:lnTo>
                <a:lnTo>
                  <a:pt x="40" y="93"/>
                </a:lnTo>
                <a:lnTo>
                  <a:pt x="40" y="71"/>
                </a:lnTo>
                <a:lnTo>
                  <a:pt x="37" y="71"/>
                </a:lnTo>
                <a:lnTo>
                  <a:pt x="38" y="58"/>
                </a:lnTo>
                <a:lnTo>
                  <a:pt x="35" y="54"/>
                </a:lnTo>
                <a:lnTo>
                  <a:pt x="28" y="55"/>
                </a:lnTo>
                <a:lnTo>
                  <a:pt x="27" y="52"/>
                </a:lnTo>
                <a:lnTo>
                  <a:pt x="18" y="52"/>
                </a:lnTo>
                <a:lnTo>
                  <a:pt x="18" y="41"/>
                </a:lnTo>
                <a:lnTo>
                  <a:pt x="0" y="39"/>
                </a:lnTo>
                <a:lnTo>
                  <a:pt x="0" y="23"/>
                </a:lnTo>
                <a:lnTo>
                  <a:pt x="28" y="24"/>
                </a:lnTo>
                <a:lnTo>
                  <a:pt x="28" y="16"/>
                </a:lnTo>
                <a:lnTo>
                  <a:pt x="32" y="11"/>
                </a:lnTo>
                <a:lnTo>
                  <a:pt x="29" y="8"/>
                </a:lnTo>
                <a:lnTo>
                  <a:pt x="29" y="4"/>
                </a:lnTo>
                <a:lnTo>
                  <a:pt x="31" y="3"/>
                </a:lnTo>
                <a:lnTo>
                  <a:pt x="40" y="7"/>
                </a:lnTo>
                <a:lnTo>
                  <a:pt x="60" y="8"/>
                </a:lnTo>
                <a:lnTo>
                  <a:pt x="60" y="5"/>
                </a:lnTo>
                <a:lnTo>
                  <a:pt x="60" y="0"/>
                </a:lnTo>
                <a:lnTo>
                  <a:pt x="92" y="1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84" name="Freeform 281"/>
          <p:cNvSpPr>
            <a:spLocks noEditPoints="1"/>
          </p:cNvSpPr>
          <p:nvPr/>
        </p:nvSpPr>
        <p:spPr bwMode="auto">
          <a:xfrm rot="21334256">
            <a:off x="14326860" y="3360859"/>
            <a:ext cx="1061896" cy="601524"/>
          </a:xfrm>
          <a:custGeom>
            <a:avLst/>
            <a:gdLst>
              <a:gd name="T0" fmla="*/ 2147483647 w 344"/>
              <a:gd name="T1" fmla="*/ 2147483647 h 165"/>
              <a:gd name="T2" fmla="*/ 2147483647 w 344"/>
              <a:gd name="T3" fmla="*/ 2147483647 h 165"/>
              <a:gd name="T4" fmla="*/ 2147483647 w 344"/>
              <a:gd name="T5" fmla="*/ 2147483647 h 165"/>
              <a:gd name="T6" fmla="*/ 2147483647 w 344"/>
              <a:gd name="T7" fmla="*/ 2147483647 h 165"/>
              <a:gd name="T8" fmla="*/ 2147483647 w 344"/>
              <a:gd name="T9" fmla="*/ 2147483647 h 165"/>
              <a:gd name="T10" fmla="*/ 2147483647 w 344"/>
              <a:gd name="T11" fmla="*/ 2147483647 h 165"/>
              <a:gd name="T12" fmla="*/ 2147483647 w 344"/>
              <a:gd name="T13" fmla="*/ 2147483647 h 165"/>
              <a:gd name="T14" fmla="*/ 2147483647 w 344"/>
              <a:gd name="T15" fmla="*/ 2147483647 h 165"/>
              <a:gd name="T16" fmla="*/ 2147483647 w 344"/>
              <a:gd name="T17" fmla="*/ 2147483647 h 165"/>
              <a:gd name="T18" fmla="*/ 2147483647 w 344"/>
              <a:gd name="T19" fmla="*/ 2147483647 h 165"/>
              <a:gd name="T20" fmla="*/ 2147483647 w 344"/>
              <a:gd name="T21" fmla="*/ 2147483647 h 165"/>
              <a:gd name="T22" fmla="*/ 2147483647 w 344"/>
              <a:gd name="T23" fmla="*/ 2147483647 h 165"/>
              <a:gd name="T24" fmla="*/ 2147483647 w 344"/>
              <a:gd name="T25" fmla="*/ 2147483647 h 165"/>
              <a:gd name="T26" fmla="*/ 2147483647 w 344"/>
              <a:gd name="T27" fmla="*/ 2147483647 h 165"/>
              <a:gd name="T28" fmla="*/ 2147483647 w 344"/>
              <a:gd name="T29" fmla="*/ 2147483647 h 165"/>
              <a:gd name="T30" fmla="*/ 2147483647 w 344"/>
              <a:gd name="T31" fmla="*/ 2147483647 h 165"/>
              <a:gd name="T32" fmla="*/ 2147483647 w 344"/>
              <a:gd name="T33" fmla="*/ 2147483647 h 165"/>
              <a:gd name="T34" fmla="*/ 2147483647 w 344"/>
              <a:gd name="T35" fmla="*/ 2147483647 h 165"/>
              <a:gd name="T36" fmla="*/ 2147483647 w 344"/>
              <a:gd name="T37" fmla="*/ 2147483647 h 165"/>
              <a:gd name="T38" fmla="*/ 2147483647 w 344"/>
              <a:gd name="T39" fmla="*/ 2147483647 h 165"/>
              <a:gd name="T40" fmla="*/ 2147483647 w 344"/>
              <a:gd name="T41" fmla="*/ 2147483647 h 165"/>
              <a:gd name="T42" fmla="*/ 2147483647 w 344"/>
              <a:gd name="T43" fmla="*/ 2147483647 h 165"/>
              <a:gd name="T44" fmla="*/ 2147483647 w 344"/>
              <a:gd name="T45" fmla="*/ 2147483647 h 165"/>
              <a:gd name="T46" fmla="*/ 2147483647 w 344"/>
              <a:gd name="T47" fmla="*/ 2147483647 h 165"/>
              <a:gd name="T48" fmla="*/ 2147483647 w 344"/>
              <a:gd name="T49" fmla="*/ 2147483647 h 165"/>
              <a:gd name="T50" fmla="*/ 2147483647 w 344"/>
              <a:gd name="T51" fmla="*/ 2147483647 h 165"/>
              <a:gd name="T52" fmla="*/ 2147483647 w 344"/>
              <a:gd name="T53" fmla="*/ 2147483647 h 165"/>
              <a:gd name="T54" fmla="*/ 2147483647 w 344"/>
              <a:gd name="T55" fmla="*/ 2147483647 h 165"/>
              <a:gd name="T56" fmla="*/ 2147483647 w 344"/>
              <a:gd name="T57" fmla="*/ 2147483647 h 165"/>
              <a:gd name="T58" fmla="*/ 2147483647 w 344"/>
              <a:gd name="T59" fmla="*/ 2147483647 h 165"/>
              <a:gd name="T60" fmla="*/ 2147483647 w 344"/>
              <a:gd name="T61" fmla="*/ 2147483647 h 165"/>
              <a:gd name="T62" fmla="*/ 2147483647 w 344"/>
              <a:gd name="T63" fmla="*/ 2147483647 h 165"/>
              <a:gd name="T64" fmla="*/ 2147483647 w 344"/>
              <a:gd name="T65" fmla="*/ 2147483647 h 165"/>
              <a:gd name="T66" fmla="*/ 2147483647 w 344"/>
              <a:gd name="T67" fmla="*/ 2147483647 h 165"/>
              <a:gd name="T68" fmla="*/ 2147483647 w 344"/>
              <a:gd name="T69" fmla="*/ 2147483647 h 165"/>
              <a:gd name="T70" fmla="*/ 2147483647 w 344"/>
              <a:gd name="T71" fmla="*/ 2147483647 h 165"/>
              <a:gd name="T72" fmla="*/ 2147483647 w 344"/>
              <a:gd name="T73" fmla="*/ 2147483647 h 165"/>
              <a:gd name="T74" fmla="*/ 2147483647 w 344"/>
              <a:gd name="T75" fmla="*/ 2147483647 h 165"/>
              <a:gd name="T76" fmla="*/ 2147483647 w 344"/>
              <a:gd name="T77" fmla="*/ 2147483647 h 165"/>
              <a:gd name="T78" fmla="*/ 2147483647 w 344"/>
              <a:gd name="T79" fmla="*/ 2147483647 h 165"/>
              <a:gd name="T80" fmla="*/ 2147483647 w 344"/>
              <a:gd name="T81" fmla="*/ 2147483647 h 165"/>
              <a:gd name="T82" fmla="*/ 2147483647 w 344"/>
              <a:gd name="T83" fmla="*/ 2147483647 h 165"/>
              <a:gd name="T84" fmla="*/ 2147483647 w 344"/>
              <a:gd name="T85" fmla="*/ 2147483647 h 165"/>
              <a:gd name="T86" fmla="*/ 2147483647 w 344"/>
              <a:gd name="T87" fmla="*/ 2147483647 h 165"/>
              <a:gd name="T88" fmla="*/ 2147483647 w 344"/>
              <a:gd name="T89" fmla="*/ 2147483647 h 165"/>
              <a:gd name="T90" fmla="*/ 2147483647 w 344"/>
              <a:gd name="T91" fmla="*/ 2147483647 h 165"/>
              <a:gd name="T92" fmla="*/ 2147483647 w 344"/>
              <a:gd name="T93" fmla="*/ 2147483647 h 165"/>
              <a:gd name="T94" fmla="*/ 2147483647 w 344"/>
              <a:gd name="T95" fmla="*/ 2147483647 h 165"/>
              <a:gd name="T96" fmla="*/ 2147483647 w 344"/>
              <a:gd name="T97" fmla="*/ 2147483647 h 165"/>
              <a:gd name="T98" fmla="*/ 2147483647 w 344"/>
              <a:gd name="T99" fmla="*/ 2147483647 h 165"/>
              <a:gd name="T100" fmla="*/ 2147483647 w 344"/>
              <a:gd name="T101" fmla="*/ 2147483647 h 165"/>
              <a:gd name="T102" fmla="*/ 2147483647 w 344"/>
              <a:gd name="T103" fmla="*/ 2147483647 h 165"/>
              <a:gd name="T104" fmla="*/ 2147483647 w 344"/>
              <a:gd name="T105" fmla="*/ 2147483647 h 165"/>
              <a:gd name="T106" fmla="*/ 2147483647 w 344"/>
              <a:gd name="T107" fmla="*/ 2147483647 h 165"/>
              <a:gd name="T108" fmla="*/ 2147483647 w 344"/>
              <a:gd name="T109" fmla="*/ 2147483647 h 165"/>
              <a:gd name="T110" fmla="*/ 2147483647 w 344"/>
              <a:gd name="T111" fmla="*/ 2147483647 h 165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344"/>
              <a:gd name="T169" fmla="*/ 0 h 165"/>
              <a:gd name="T170" fmla="*/ 344 w 344"/>
              <a:gd name="T171" fmla="*/ 165 h 165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344" h="165">
                <a:moveTo>
                  <a:pt x="88" y="2"/>
                </a:moveTo>
                <a:lnTo>
                  <a:pt x="91" y="2"/>
                </a:lnTo>
                <a:lnTo>
                  <a:pt x="95" y="0"/>
                </a:lnTo>
                <a:lnTo>
                  <a:pt x="99" y="0"/>
                </a:lnTo>
                <a:lnTo>
                  <a:pt x="101" y="0"/>
                </a:lnTo>
                <a:lnTo>
                  <a:pt x="104" y="1"/>
                </a:lnTo>
                <a:lnTo>
                  <a:pt x="110" y="4"/>
                </a:lnTo>
                <a:lnTo>
                  <a:pt x="115" y="7"/>
                </a:lnTo>
                <a:lnTo>
                  <a:pt x="118" y="8"/>
                </a:lnTo>
                <a:lnTo>
                  <a:pt x="121" y="10"/>
                </a:lnTo>
                <a:lnTo>
                  <a:pt x="123" y="11"/>
                </a:lnTo>
                <a:lnTo>
                  <a:pt x="127" y="16"/>
                </a:lnTo>
                <a:lnTo>
                  <a:pt x="129" y="19"/>
                </a:lnTo>
                <a:lnTo>
                  <a:pt x="135" y="23"/>
                </a:lnTo>
                <a:lnTo>
                  <a:pt x="137" y="26"/>
                </a:lnTo>
                <a:lnTo>
                  <a:pt x="146" y="32"/>
                </a:lnTo>
                <a:lnTo>
                  <a:pt x="152" y="36"/>
                </a:lnTo>
                <a:lnTo>
                  <a:pt x="156" y="39"/>
                </a:lnTo>
                <a:lnTo>
                  <a:pt x="164" y="42"/>
                </a:lnTo>
                <a:lnTo>
                  <a:pt x="165" y="43"/>
                </a:lnTo>
                <a:lnTo>
                  <a:pt x="184" y="51"/>
                </a:lnTo>
                <a:lnTo>
                  <a:pt x="187" y="54"/>
                </a:lnTo>
                <a:lnTo>
                  <a:pt x="195" y="57"/>
                </a:lnTo>
                <a:lnTo>
                  <a:pt x="198" y="58"/>
                </a:lnTo>
                <a:lnTo>
                  <a:pt x="202" y="60"/>
                </a:lnTo>
                <a:lnTo>
                  <a:pt x="206" y="61"/>
                </a:lnTo>
                <a:lnTo>
                  <a:pt x="209" y="61"/>
                </a:lnTo>
                <a:lnTo>
                  <a:pt x="214" y="61"/>
                </a:lnTo>
                <a:lnTo>
                  <a:pt x="217" y="61"/>
                </a:lnTo>
                <a:lnTo>
                  <a:pt x="218" y="61"/>
                </a:lnTo>
                <a:lnTo>
                  <a:pt x="222" y="63"/>
                </a:lnTo>
                <a:lnTo>
                  <a:pt x="227" y="63"/>
                </a:lnTo>
                <a:lnTo>
                  <a:pt x="231" y="63"/>
                </a:lnTo>
                <a:lnTo>
                  <a:pt x="234" y="63"/>
                </a:lnTo>
                <a:lnTo>
                  <a:pt x="247" y="64"/>
                </a:lnTo>
                <a:lnTo>
                  <a:pt x="249" y="64"/>
                </a:lnTo>
                <a:lnTo>
                  <a:pt x="250" y="64"/>
                </a:lnTo>
                <a:lnTo>
                  <a:pt x="252" y="64"/>
                </a:lnTo>
                <a:lnTo>
                  <a:pt x="253" y="63"/>
                </a:lnTo>
                <a:lnTo>
                  <a:pt x="255" y="63"/>
                </a:lnTo>
                <a:lnTo>
                  <a:pt x="256" y="64"/>
                </a:lnTo>
                <a:lnTo>
                  <a:pt x="258" y="63"/>
                </a:lnTo>
                <a:lnTo>
                  <a:pt x="256" y="61"/>
                </a:lnTo>
                <a:lnTo>
                  <a:pt x="255" y="60"/>
                </a:lnTo>
                <a:lnTo>
                  <a:pt x="256" y="58"/>
                </a:lnTo>
                <a:lnTo>
                  <a:pt x="258" y="57"/>
                </a:lnTo>
                <a:lnTo>
                  <a:pt x="262" y="58"/>
                </a:lnTo>
                <a:lnTo>
                  <a:pt x="265" y="60"/>
                </a:lnTo>
                <a:lnTo>
                  <a:pt x="265" y="61"/>
                </a:lnTo>
                <a:lnTo>
                  <a:pt x="263" y="63"/>
                </a:lnTo>
                <a:lnTo>
                  <a:pt x="266" y="63"/>
                </a:lnTo>
                <a:lnTo>
                  <a:pt x="268" y="63"/>
                </a:lnTo>
                <a:lnTo>
                  <a:pt x="272" y="61"/>
                </a:lnTo>
                <a:lnTo>
                  <a:pt x="284" y="55"/>
                </a:lnTo>
                <a:lnTo>
                  <a:pt x="287" y="54"/>
                </a:lnTo>
                <a:lnTo>
                  <a:pt x="293" y="52"/>
                </a:lnTo>
                <a:lnTo>
                  <a:pt x="297" y="49"/>
                </a:lnTo>
                <a:lnTo>
                  <a:pt x="303" y="45"/>
                </a:lnTo>
                <a:lnTo>
                  <a:pt x="305" y="43"/>
                </a:lnTo>
                <a:lnTo>
                  <a:pt x="307" y="41"/>
                </a:lnTo>
                <a:lnTo>
                  <a:pt x="313" y="33"/>
                </a:lnTo>
                <a:lnTo>
                  <a:pt x="315" y="33"/>
                </a:lnTo>
                <a:lnTo>
                  <a:pt x="322" y="39"/>
                </a:lnTo>
                <a:lnTo>
                  <a:pt x="322" y="41"/>
                </a:lnTo>
                <a:lnTo>
                  <a:pt x="321" y="43"/>
                </a:lnTo>
                <a:lnTo>
                  <a:pt x="321" y="45"/>
                </a:lnTo>
                <a:lnTo>
                  <a:pt x="324" y="46"/>
                </a:lnTo>
                <a:lnTo>
                  <a:pt x="325" y="49"/>
                </a:lnTo>
                <a:lnTo>
                  <a:pt x="331" y="54"/>
                </a:lnTo>
                <a:lnTo>
                  <a:pt x="331" y="57"/>
                </a:lnTo>
                <a:lnTo>
                  <a:pt x="335" y="57"/>
                </a:lnTo>
                <a:lnTo>
                  <a:pt x="340" y="65"/>
                </a:lnTo>
                <a:lnTo>
                  <a:pt x="343" y="74"/>
                </a:lnTo>
                <a:lnTo>
                  <a:pt x="344" y="82"/>
                </a:lnTo>
                <a:lnTo>
                  <a:pt x="344" y="92"/>
                </a:lnTo>
                <a:lnTo>
                  <a:pt x="337" y="99"/>
                </a:lnTo>
                <a:lnTo>
                  <a:pt x="340" y="108"/>
                </a:lnTo>
                <a:lnTo>
                  <a:pt x="340" y="111"/>
                </a:lnTo>
                <a:lnTo>
                  <a:pt x="335" y="124"/>
                </a:lnTo>
                <a:lnTo>
                  <a:pt x="335" y="128"/>
                </a:lnTo>
                <a:lnTo>
                  <a:pt x="335" y="131"/>
                </a:lnTo>
                <a:lnTo>
                  <a:pt x="331" y="134"/>
                </a:lnTo>
                <a:lnTo>
                  <a:pt x="328" y="134"/>
                </a:lnTo>
                <a:lnTo>
                  <a:pt x="327" y="136"/>
                </a:lnTo>
                <a:lnTo>
                  <a:pt x="329" y="139"/>
                </a:lnTo>
                <a:lnTo>
                  <a:pt x="328" y="146"/>
                </a:lnTo>
                <a:lnTo>
                  <a:pt x="325" y="149"/>
                </a:lnTo>
                <a:lnTo>
                  <a:pt x="322" y="152"/>
                </a:lnTo>
                <a:lnTo>
                  <a:pt x="321" y="153"/>
                </a:lnTo>
                <a:lnTo>
                  <a:pt x="318" y="153"/>
                </a:lnTo>
                <a:lnTo>
                  <a:pt x="315" y="150"/>
                </a:lnTo>
                <a:lnTo>
                  <a:pt x="312" y="149"/>
                </a:lnTo>
                <a:lnTo>
                  <a:pt x="306" y="149"/>
                </a:lnTo>
                <a:lnTo>
                  <a:pt x="306" y="148"/>
                </a:lnTo>
                <a:lnTo>
                  <a:pt x="300" y="148"/>
                </a:lnTo>
                <a:lnTo>
                  <a:pt x="300" y="146"/>
                </a:lnTo>
                <a:lnTo>
                  <a:pt x="299" y="145"/>
                </a:lnTo>
                <a:lnTo>
                  <a:pt x="297" y="146"/>
                </a:lnTo>
                <a:lnTo>
                  <a:pt x="296" y="145"/>
                </a:lnTo>
                <a:lnTo>
                  <a:pt x="288" y="145"/>
                </a:lnTo>
                <a:lnTo>
                  <a:pt x="287" y="145"/>
                </a:lnTo>
                <a:lnTo>
                  <a:pt x="285" y="143"/>
                </a:lnTo>
                <a:lnTo>
                  <a:pt x="287" y="140"/>
                </a:lnTo>
                <a:lnTo>
                  <a:pt x="287" y="139"/>
                </a:lnTo>
                <a:lnTo>
                  <a:pt x="285" y="137"/>
                </a:lnTo>
                <a:lnTo>
                  <a:pt x="284" y="137"/>
                </a:lnTo>
                <a:lnTo>
                  <a:pt x="283" y="134"/>
                </a:lnTo>
                <a:lnTo>
                  <a:pt x="280" y="134"/>
                </a:lnTo>
                <a:lnTo>
                  <a:pt x="278" y="133"/>
                </a:lnTo>
                <a:lnTo>
                  <a:pt x="277" y="133"/>
                </a:lnTo>
                <a:lnTo>
                  <a:pt x="275" y="133"/>
                </a:lnTo>
                <a:lnTo>
                  <a:pt x="274" y="128"/>
                </a:lnTo>
                <a:lnTo>
                  <a:pt x="271" y="128"/>
                </a:lnTo>
                <a:lnTo>
                  <a:pt x="268" y="124"/>
                </a:lnTo>
                <a:lnTo>
                  <a:pt x="265" y="124"/>
                </a:lnTo>
                <a:lnTo>
                  <a:pt x="258" y="126"/>
                </a:lnTo>
                <a:lnTo>
                  <a:pt x="256" y="128"/>
                </a:lnTo>
                <a:lnTo>
                  <a:pt x="252" y="134"/>
                </a:lnTo>
                <a:lnTo>
                  <a:pt x="250" y="134"/>
                </a:lnTo>
                <a:lnTo>
                  <a:pt x="237" y="133"/>
                </a:lnTo>
                <a:lnTo>
                  <a:pt x="236" y="133"/>
                </a:lnTo>
                <a:lnTo>
                  <a:pt x="234" y="136"/>
                </a:lnTo>
                <a:lnTo>
                  <a:pt x="228" y="140"/>
                </a:lnTo>
                <a:lnTo>
                  <a:pt x="221" y="143"/>
                </a:lnTo>
                <a:lnTo>
                  <a:pt x="215" y="143"/>
                </a:lnTo>
                <a:lnTo>
                  <a:pt x="208" y="149"/>
                </a:lnTo>
                <a:lnTo>
                  <a:pt x="203" y="152"/>
                </a:lnTo>
                <a:lnTo>
                  <a:pt x="202" y="150"/>
                </a:lnTo>
                <a:lnTo>
                  <a:pt x="200" y="152"/>
                </a:lnTo>
                <a:lnTo>
                  <a:pt x="199" y="155"/>
                </a:lnTo>
                <a:lnTo>
                  <a:pt x="198" y="161"/>
                </a:lnTo>
                <a:lnTo>
                  <a:pt x="195" y="162"/>
                </a:lnTo>
                <a:lnTo>
                  <a:pt x="190" y="164"/>
                </a:lnTo>
                <a:lnTo>
                  <a:pt x="187" y="165"/>
                </a:lnTo>
                <a:lnTo>
                  <a:pt x="183" y="164"/>
                </a:lnTo>
                <a:lnTo>
                  <a:pt x="178" y="161"/>
                </a:lnTo>
                <a:lnTo>
                  <a:pt x="146" y="149"/>
                </a:lnTo>
                <a:lnTo>
                  <a:pt x="126" y="140"/>
                </a:lnTo>
                <a:lnTo>
                  <a:pt x="98" y="146"/>
                </a:lnTo>
                <a:lnTo>
                  <a:pt x="95" y="145"/>
                </a:lnTo>
                <a:lnTo>
                  <a:pt x="88" y="143"/>
                </a:lnTo>
                <a:lnTo>
                  <a:pt x="79" y="140"/>
                </a:lnTo>
                <a:lnTo>
                  <a:pt x="73" y="139"/>
                </a:lnTo>
                <a:lnTo>
                  <a:pt x="58" y="139"/>
                </a:lnTo>
                <a:lnTo>
                  <a:pt x="54" y="140"/>
                </a:lnTo>
                <a:lnTo>
                  <a:pt x="51" y="139"/>
                </a:lnTo>
                <a:lnTo>
                  <a:pt x="50" y="137"/>
                </a:lnTo>
                <a:lnTo>
                  <a:pt x="48" y="136"/>
                </a:lnTo>
                <a:lnTo>
                  <a:pt x="32" y="128"/>
                </a:lnTo>
                <a:lnTo>
                  <a:pt x="26" y="127"/>
                </a:lnTo>
                <a:lnTo>
                  <a:pt x="25" y="126"/>
                </a:lnTo>
                <a:lnTo>
                  <a:pt x="23" y="123"/>
                </a:lnTo>
                <a:lnTo>
                  <a:pt x="23" y="121"/>
                </a:lnTo>
                <a:lnTo>
                  <a:pt x="22" y="120"/>
                </a:lnTo>
                <a:lnTo>
                  <a:pt x="20" y="114"/>
                </a:lnTo>
                <a:lnTo>
                  <a:pt x="19" y="111"/>
                </a:lnTo>
                <a:lnTo>
                  <a:pt x="20" y="106"/>
                </a:lnTo>
                <a:lnTo>
                  <a:pt x="19" y="105"/>
                </a:lnTo>
                <a:lnTo>
                  <a:pt x="17" y="102"/>
                </a:lnTo>
                <a:lnTo>
                  <a:pt x="16" y="102"/>
                </a:lnTo>
                <a:lnTo>
                  <a:pt x="16" y="101"/>
                </a:lnTo>
                <a:lnTo>
                  <a:pt x="16" y="98"/>
                </a:lnTo>
                <a:lnTo>
                  <a:pt x="16" y="96"/>
                </a:lnTo>
                <a:lnTo>
                  <a:pt x="17" y="93"/>
                </a:lnTo>
                <a:lnTo>
                  <a:pt x="19" y="92"/>
                </a:lnTo>
                <a:lnTo>
                  <a:pt x="20" y="92"/>
                </a:lnTo>
                <a:lnTo>
                  <a:pt x="22" y="93"/>
                </a:lnTo>
                <a:lnTo>
                  <a:pt x="23" y="93"/>
                </a:lnTo>
                <a:lnTo>
                  <a:pt x="28" y="92"/>
                </a:lnTo>
                <a:lnTo>
                  <a:pt x="30" y="92"/>
                </a:lnTo>
                <a:lnTo>
                  <a:pt x="32" y="92"/>
                </a:lnTo>
                <a:lnTo>
                  <a:pt x="35" y="92"/>
                </a:lnTo>
                <a:lnTo>
                  <a:pt x="38" y="90"/>
                </a:lnTo>
                <a:lnTo>
                  <a:pt x="44" y="89"/>
                </a:lnTo>
                <a:lnTo>
                  <a:pt x="45" y="89"/>
                </a:lnTo>
                <a:lnTo>
                  <a:pt x="48" y="92"/>
                </a:lnTo>
                <a:lnTo>
                  <a:pt x="54" y="93"/>
                </a:lnTo>
                <a:lnTo>
                  <a:pt x="60" y="92"/>
                </a:lnTo>
                <a:lnTo>
                  <a:pt x="61" y="92"/>
                </a:lnTo>
                <a:lnTo>
                  <a:pt x="64" y="89"/>
                </a:lnTo>
                <a:lnTo>
                  <a:pt x="66" y="89"/>
                </a:lnTo>
                <a:lnTo>
                  <a:pt x="66" y="86"/>
                </a:lnTo>
                <a:lnTo>
                  <a:pt x="67" y="85"/>
                </a:lnTo>
                <a:lnTo>
                  <a:pt x="69" y="86"/>
                </a:lnTo>
                <a:lnTo>
                  <a:pt x="70" y="86"/>
                </a:lnTo>
                <a:lnTo>
                  <a:pt x="69" y="86"/>
                </a:lnTo>
                <a:lnTo>
                  <a:pt x="67" y="87"/>
                </a:lnTo>
                <a:lnTo>
                  <a:pt x="69" y="87"/>
                </a:lnTo>
                <a:lnTo>
                  <a:pt x="70" y="87"/>
                </a:lnTo>
                <a:lnTo>
                  <a:pt x="73" y="86"/>
                </a:lnTo>
                <a:lnTo>
                  <a:pt x="77" y="86"/>
                </a:lnTo>
                <a:lnTo>
                  <a:pt x="82" y="85"/>
                </a:lnTo>
                <a:lnTo>
                  <a:pt x="88" y="85"/>
                </a:lnTo>
                <a:lnTo>
                  <a:pt x="91" y="85"/>
                </a:lnTo>
                <a:lnTo>
                  <a:pt x="92" y="85"/>
                </a:lnTo>
                <a:lnTo>
                  <a:pt x="96" y="85"/>
                </a:lnTo>
                <a:lnTo>
                  <a:pt x="101" y="85"/>
                </a:lnTo>
                <a:lnTo>
                  <a:pt x="104" y="83"/>
                </a:lnTo>
                <a:lnTo>
                  <a:pt x="105" y="82"/>
                </a:lnTo>
                <a:lnTo>
                  <a:pt x="105" y="83"/>
                </a:lnTo>
                <a:lnTo>
                  <a:pt x="107" y="83"/>
                </a:lnTo>
                <a:lnTo>
                  <a:pt x="108" y="83"/>
                </a:lnTo>
                <a:lnTo>
                  <a:pt x="108" y="82"/>
                </a:lnTo>
                <a:lnTo>
                  <a:pt x="107" y="82"/>
                </a:lnTo>
                <a:lnTo>
                  <a:pt x="108" y="80"/>
                </a:lnTo>
                <a:lnTo>
                  <a:pt x="117" y="76"/>
                </a:lnTo>
                <a:lnTo>
                  <a:pt x="121" y="76"/>
                </a:lnTo>
                <a:lnTo>
                  <a:pt x="124" y="76"/>
                </a:lnTo>
                <a:lnTo>
                  <a:pt x="132" y="74"/>
                </a:lnTo>
                <a:lnTo>
                  <a:pt x="136" y="73"/>
                </a:lnTo>
                <a:lnTo>
                  <a:pt x="136" y="71"/>
                </a:lnTo>
                <a:lnTo>
                  <a:pt x="136" y="70"/>
                </a:lnTo>
                <a:lnTo>
                  <a:pt x="135" y="65"/>
                </a:lnTo>
                <a:lnTo>
                  <a:pt x="136" y="63"/>
                </a:lnTo>
                <a:lnTo>
                  <a:pt x="139" y="60"/>
                </a:lnTo>
                <a:lnTo>
                  <a:pt x="139" y="57"/>
                </a:lnTo>
                <a:lnTo>
                  <a:pt x="137" y="57"/>
                </a:lnTo>
                <a:lnTo>
                  <a:pt x="133" y="57"/>
                </a:lnTo>
                <a:lnTo>
                  <a:pt x="127" y="55"/>
                </a:lnTo>
                <a:lnTo>
                  <a:pt x="123" y="54"/>
                </a:lnTo>
                <a:lnTo>
                  <a:pt x="115" y="54"/>
                </a:lnTo>
                <a:lnTo>
                  <a:pt x="110" y="55"/>
                </a:lnTo>
                <a:lnTo>
                  <a:pt x="101" y="55"/>
                </a:lnTo>
                <a:lnTo>
                  <a:pt x="93" y="57"/>
                </a:lnTo>
                <a:lnTo>
                  <a:pt x="88" y="58"/>
                </a:lnTo>
                <a:lnTo>
                  <a:pt x="85" y="60"/>
                </a:lnTo>
                <a:lnTo>
                  <a:pt x="82" y="61"/>
                </a:lnTo>
                <a:lnTo>
                  <a:pt x="80" y="61"/>
                </a:lnTo>
                <a:lnTo>
                  <a:pt x="79" y="61"/>
                </a:lnTo>
                <a:lnTo>
                  <a:pt x="77" y="57"/>
                </a:lnTo>
                <a:lnTo>
                  <a:pt x="76" y="49"/>
                </a:lnTo>
                <a:lnTo>
                  <a:pt x="74" y="45"/>
                </a:lnTo>
                <a:lnTo>
                  <a:pt x="74" y="42"/>
                </a:lnTo>
                <a:lnTo>
                  <a:pt x="74" y="38"/>
                </a:lnTo>
                <a:lnTo>
                  <a:pt x="73" y="33"/>
                </a:lnTo>
                <a:lnTo>
                  <a:pt x="73" y="30"/>
                </a:lnTo>
                <a:lnTo>
                  <a:pt x="73" y="29"/>
                </a:lnTo>
                <a:lnTo>
                  <a:pt x="74" y="30"/>
                </a:lnTo>
                <a:lnTo>
                  <a:pt x="76" y="30"/>
                </a:lnTo>
                <a:lnTo>
                  <a:pt x="77" y="29"/>
                </a:lnTo>
                <a:lnTo>
                  <a:pt x="79" y="29"/>
                </a:lnTo>
                <a:lnTo>
                  <a:pt x="79" y="32"/>
                </a:lnTo>
                <a:lnTo>
                  <a:pt x="79" y="33"/>
                </a:lnTo>
                <a:lnTo>
                  <a:pt x="80" y="35"/>
                </a:lnTo>
                <a:lnTo>
                  <a:pt x="82" y="36"/>
                </a:lnTo>
                <a:lnTo>
                  <a:pt x="83" y="38"/>
                </a:lnTo>
                <a:lnTo>
                  <a:pt x="85" y="38"/>
                </a:lnTo>
                <a:lnTo>
                  <a:pt x="89" y="36"/>
                </a:lnTo>
                <a:lnTo>
                  <a:pt x="91" y="36"/>
                </a:lnTo>
                <a:lnTo>
                  <a:pt x="93" y="35"/>
                </a:lnTo>
                <a:lnTo>
                  <a:pt x="95" y="33"/>
                </a:lnTo>
                <a:lnTo>
                  <a:pt x="96" y="32"/>
                </a:lnTo>
                <a:lnTo>
                  <a:pt x="96" y="30"/>
                </a:lnTo>
                <a:lnTo>
                  <a:pt x="98" y="32"/>
                </a:lnTo>
                <a:lnTo>
                  <a:pt x="96" y="35"/>
                </a:lnTo>
                <a:lnTo>
                  <a:pt x="98" y="35"/>
                </a:lnTo>
                <a:lnTo>
                  <a:pt x="99" y="32"/>
                </a:lnTo>
                <a:lnTo>
                  <a:pt x="99" y="30"/>
                </a:lnTo>
                <a:lnTo>
                  <a:pt x="98" y="29"/>
                </a:lnTo>
                <a:lnTo>
                  <a:pt x="89" y="27"/>
                </a:lnTo>
                <a:lnTo>
                  <a:pt x="88" y="27"/>
                </a:lnTo>
                <a:lnTo>
                  <a:pt x="88" y="26"/>
                </a:lnTo>
                <a:lnTo>
                  <a:pt x="88" y="24"/>
                </a:lnTo>
                <a:lnTo>
                  <a:pt x="86" y="24"/>
                </a:lnTo>
                <a:lnTo>
                  <a:pt x="85" y="23"/>
                </a:lnTo>
                <a:lnTo>
                  <a:pt x="82" y="24"/>
                </a:lnTo>
                <a:lnTo>
                  <a:pt x="80" y="23"/>
                </a:lnTo>
                <a:lnTo>
                  <a:pt x="79" y="17"/>
                </a:lnTo>
                <a:lnTo>
                  <a:pt x="77" y="16"/>
                </a:lnTo>
                <a:lnTo>
                  <a:pt x="76" y="16"/>
                </a:lnTo>
                <a:lnTo>
                  <a:pt x="73" y="17"/>
                </a:lnTo>
                <a:lnTo>
                  <a:pt x="71" y="19"/>
                </a:lnTo>
                <a:lnTo>
                  <a:pt x="70" y="20"/>
                </a:lnTo>
                <a:lnTo>
                  <a:pt x="70" y="22"/>
                </a:lnTo>
                <a:lnTo>
                  <a:pt x="66" y="27"/>
                </a:lnTo>
                <a:lnTo>
                  <a:pt x="64" y="29"/>
                </a:lnTo>
                <a:lnTo>
                  <a:pt x="60" y="33"/>
                </a:lnTo>
                <a:lnTo>
                  <a:pt x="58" y="38"/>
                </a:lnTo>
                <a:lnTo>
                  <a:pt x="58" y="36"/>
                </a:lnTo>
                <a:lnTo>
                  <a:pt x="58" y="35"/>
                </a:lnTo>
                <a:lnTo>
                  <a:pt x="54" y="38"/>
                </a:lnTo>
                <a:lnTo>
                  <a:pt x="54" y="39"/>
                </a:lnTo>
                <a:lnTo>
                  <a:pt x="52" y="41"/>
                </a:lnTo>
                <a:lnTo>
                  <a:pt x="51" y="42"/>
                </a:lnTo>
                <a:lnTo>
                  <a:pt x="51" y="41"/>
                </a:lnTo>
                <a:lnTo>
                  <a:pt x="51" y="39"/>
                </a:lnTo>
                <a:lnTo>
                  <a:pt x="50" y="41"/>
                </a:lnTo>
                <a:lnTo>
                  <a:pt x="50" y="42"/>
                </a:lnTo>
                <a:lnTo>
                  <a:pt x="50" y="43"/>
                </a:lnTo>
                <a:lnTo>
                  <a:pt x="48" y="45"/>
                </a:lnTo>
                <a:lnTo>
                  <a:pt x="47" y="43"/>
                </a:lnTo>
                <a:lnTo>
                  <a:pt x="45" y="46"/>
                </a:lnTo>
                <a:lnTo>
                  <a:pt x="44" y="48"/>
                </a:lnTo>
                <a:lnTo>
                  <a:pt x="44" y="45"/>
                </a:lnTo>
                <a:lnTo>
                  <a:pt x="42" y="45"/>
                </a:lnTo>
                <a:lnTo>
                  <a:pt x="41" y="49"/>
                </a:lnTo>
                <a:lnTo>
                  <a:pt x="39" y="51"/>
                </a:lnTo>
                <a:lnTo>
                  <a:pt x="39" y="52"/>
                </a:lnTo>
                <a:lnTo>
                  <a:pt x="38" y="51"/>
                </a:lnTo>
                <a:lnTo>
                  <a:pt x="39" y="48"/>
                </a:lnTo>
                <a:lnTo>
                  <a:pt x="35" y="51"/>
                </a:lnTo>
                <a:lnTo>
                  <a:pt x="35" y="52"/>
                </a:lnTo>
                <a:lnTo>
                  <a:pt x="33" y="54"/>
                </a:lnTo>
                <a:lnTo>
                  <a:pt x="33" y="51"/>
                </a:lnTo>
                <a:lnTo>
                  <a:pt x="29" y="54"/>
                </a:lnTo>
                <a:lnTo>
                  <a:pt x="28" y="55"/>
                </a:lnTo>
                <a:lnTo>
                  <a:pt x="28" y="54"/>
                </a:lnTo>
                <a:lnTo>
                  <a:pt x="30" y="51"/>
                </a:lnTo>
                <a:lnTo>
                  <a:pt x="35" y="48"/>
                </a:lnTo>
                <a:lnTo>
                  <a:pt x="38" y="46"/>
                </a:lnTo>
                <a:lnTo>
                  <a:pt x="41" y="43"/>
                </a:lnTo>
                <a:lnTo>
                  <a:pt x="41" y="42"/>
                </a:lnTo>
                <a:lnTo>
                  <a:pt x="42" y="41"/>
                </a:lnTo>
                <a:lnTo>
                  <a:pt x="42" y="39"/>
                </a:lnTo>
                <a:lnTo>
                  <a:pt x="44" y="39"/>
                </a:lnTo>
                <a:lnTo>
                  <a:pt x="48" y="38"/>
                </a:lnTo>
                <a:lnTo>
                  <a:pt x="57" y="30"/>
                </a:lnTo>
                <a:lnTo>
                  <a:pt x="66" y="22"/>
                </a:lnTo>
                <a:lnTo>
                  <a:pt x="74" y="10"/>
                </a:lnTo>
                <a:lnTo>
                  <a:pt x="79" y="5"/>
                </a:lnTo>
                <a:lnTo>
                  <a:pt x="80" y="4"/>
                </a:lnTo>
                <a:lnTo>
                  <a:pt x="83" y="2"/>
                </a:lnTo>
                <a:lnTo>
                  <a:pt x="85" y="2"/>
                </a:lnTo>
                <a:lnTo>
                  <a:pt x="88" y="2"/>
                </a:lnTo>
                <a:close/>
                <a:moveTo>
                  <a:pt x="8" y="74"/>
                </a:moveTo>
                <a:lnTo>
                  <a:pt x="11" y="76"/>
                </a:lnTo>
                <a:lnTo>
                  <a:pt x="11" y="73"/>
                </a:lnTo>
                <a:lnTo>
                  <a:pt x="13" y="76"/>
                </a:lnTo>
                <a:lnTo>
                  <a:pt x="13" y="77"/>
                </a:lnTo>
                <a:lnTo>
                  <a:pt x="13" y="79"/>
                </a:lnTo>
                <a:lnTo>
                  <a:pt x="11" y="79"/>
                </a:lnTo>
                <a:lnTo>
                  <a:pt x="10" y="77"/>
                </a:lnTo>
                <a:lnTo>
                  <a:pt x="7" y="74"/>
                </a:lnTo>
                <a:lnTo>
                  <a:pt x="4" y="68"/>
                </a:lnTo>
                <a:lnTo>
                  <a:pt x="4" y="67"/>
                </a:lnTo>
                <a:lnTo>
                  <a:pt x="3" y="65"/>
                </a:lnTo>
                <a:lnTo>
                  <a:pt x="1" y="63"/>
                </a:lnTo>
                <a:lnTo>
                  <a:pt x="1" y="61"/>
                </a:lnTo>
                <a:lnTo>
                  <a:pt x="0" y="60"/>
                </a:lnTo>
                <a:lnTo>
                  <a:pt x="0" y="58"/>
                </a:lnTo>
                <a:lnTo>
                  <a:pt x="3" y="60"/>
                </a:lnTo>
                <a:lnTo>
                  <a:pt x="4" y="63"/>
                </a:lnTo>
                <a:lnTo>
                  <a:pt x="4" y="65"/>
                </a:lnTo>
                <a:lnTo>
                  <a:pt x="6" y="68"/>
                </a:lnTo>
                <a:lnTo>
                  <a:pt x="8" y="74"/>
                </a:lnTo>
                <a:close/>
                <a:moveTo>
                  <a:pt x="42" y="51"/>
                </a:moveTo>
                <a:lnTo>
                  <a:pt x="42" y="51"/>
                </a:lnTo>
                <a:lnTo>
                  <a:pt x="42" y="49"/>
                </a:lnTo>
                <a:lnTo>
                  <a:pt x="44" y="49"/>
                </a:lnTo>
                <a:lnTo>
                  <a:pt x="45" y="51"/>
                </a:lnTo>
                <a:lnTo>
                  <a:pt x="45" y="52"/>
                </a:lnTo>
                <a:lnTo>
                  <a:pt x="44" y="52"/>
                </a:lnTo>
                <a:lnTo>
                  <a:pt x="42" y="52"/>
                </a:lnTo>
                <a:lnTo>
                  <a:pt x="41" y="52"/>
                </a:lnTo>
                <a:lnTo>
                  <a:pt x="41" y="51"/>
                </a:lnTo>
                <a:lnTo>
                  <a:pt x="42" y="51"/>
                </a:lnTo>
                <a:close/>
                <a:moveTo>
                  <a:pt x="55" y="46"/>
                </a:moveTo>
                <a:lnTo>
                  <a:pt x="55" y="48"/>
                </a:lnTo>
                <a:lnTo>
                  <a:pt x="54" y="48"/>
                </a:lnTo>
                <a:lnTo>
                  <a:pt x="52" y="48"/>
                </a:lnTo>
                <a:lnTo>
                  <a:pt x="51" y="48"/>
                </a:lnTo>
                <a:lnTo>
                  <a:pt x="51" y="46"/>
                </a:lnTo>
                <a:lnTo>
                  <a:pt x="52" y="46"/>
                </a:lnTo>
                <a:lnTo>
                  <a:pt x="54" y="46"/>
                </a:lnTo>
                <a:lnTo>
                  <a:pt x="55" y="46"/>
                </a:lnTo>
                <a:close/>
                <a:moveTo>
                  <a:pt x="268" y="60"/>
                </a:moveTo>
                <a:lnTo>
                  <a:pt x="268" y="61"/>
                </a:lnTo>
                <a:lnTo>
                  <a:pt x="266" y="61"/>
                </a:lnTo>
                <a:lnTo>
                  <a:pt x="266" y="60"/>
                </a:lnTo>
                <a:lnTo>
                  <a:pt x="266" y="58"/>
                </a:lnTo>
                <a:lnTo>
                  <a:pt x="268" y="60"/>
                </a:lnTo>
                <a:close/>
                <a:moveTo>
                  <a:pt x="16" y="85"/>
                </a:moveTo>
                <a:lnTo>
                  <a:pt x="16" y="86"/>
                </a:lnTo>
                <a:lnTo>
                  <a:pt x="14" y="85"/>
                </a:lnTo>
                <a:lnTo>
                  <a:pt x="14" y="83"/>
                </a:lnTo>
                <a:lnTo>
                  <a:pt x="16" y="83"/>
                </a:lnTo>
                <a:lnTo>
                  <a:pt x="16" y="85"/>
                </a:lnTo>
                <a:close/>
                <a:moveTo>
                  <a:pt x="58" y="42"/>
                </a:moveTo>
                <a:lnTo>
                  <a:pt x="58" y="43"/>
                </a:lnTo>
                <a:lnTo>
                  <a:pt x="57" y="43"/>
                </a:lnTo>
                <a:lnTo>
                  <a:pt x="57" y="45"/>
                </a:lnTo>
                <a:lnTo>
                  <a:pt x="57" y="43"/>
                </a:lnTo>
                <a:lnTo>
                  <a:pt x="57" y="42"/>
                </a:lnTo>
                <a:lnTo>
                  <a:pt x="58" y="42"/>
                </a:lnTo>
                <a:close/>
                <a:moveTo>
                  <a:pt x="47" y="46"/>
                </a:moveTo>
                <a:lnTo>
                  <a:pt x="47" y="48"/>
                </a:lnTo>
                <a:lnTo>
                  <a:pt x="45" y="48"/>
                </a:lnTo>
                <a:lnTo>
                  <a:pt x="45" y="46"/>
                </a:lnTo>
                <a:lnTo>
                  <a:pt x="47" y="46"/>
                </a:lnTo>
                <a:close/>
                <a:moveTo>
                  <a:pt x="55" y="39"/>
                </a:moveTo>
                <a:lnTo>
                  <a:pt x="55" y="39"/>
                </a:lnTo>
                <a:lnTo>
                  <a:pt x="55" y="38"/>
                </a:lnTo>
                <a:lnTo>
                  <a:pt x="55" y="39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85" name="Freeform 282"/>
          <p:cNvSpPr>
            <a:spLocks/>
          </p:cNvSpPr>
          <p:nvPr/>
        </p:nvSpPr>
        <p:spPr bwMode="auto">
          <a:xfrm rot="21334256">
            <a:off x="16196231" y="2905837"/>
            <a:ext cx="751030" cy="632331"/>
          </a:xfrm>
          <a:custGeom>
            <a:avLst/>
            <a:gdLst>
              <a:gd name="T0" fmla="*/ 2147483647 w 243"/>
              <a:gd name="T1" fmla="*/ 2147483647 h 174"/>
              <a:gd name="T2" fmla="*/ 2147483647 w 243"/>
              <a:gd name="T3" fmla="*/ 2147483647 h 174"/>
              <a:gd name="T4" fmla="*/ 2147483647 w 243"/>
              <a:gd name="T5" fmla="*/ 2147483647 h 174"/>
              <a:gd name="T6" fmla="*/ 2147483647 w 243"/>
              <a:gd name="T7" fmla="*/ 2147483647 h 174"/>
              <a:gd name="T8" fmla="*/ 2147483647 w 243"/>
              <a:gd name="T9" fmla="*/ 2147483647 h 174"/>
              <a:gd name="T10" fmla="*/ 2147483647 w 243"/>
              <a:gd name="T11" fmla="*/ 2147483647 h 174"/>
              <a:gd name="T12" fmla="*/ 2147483647 w 243"/>
              <a:gd name="T13" fmla="*/ 2147483647 h 174"/>
              <a:gd name="T14" fmla="*/ 2147483647 w 243"/>
              <a:gd name="T15" fmla="*/ 2147483647 h 174"/>
              <a:gd name="T16" fmla="*/ 2147483647 w 243"/>
              <a:gd name="T17" fmla="*/ 2147483647 h 174"/>
              <a:gd name="T18" fmla="*/ 2147483647 w 243"/>
              <a:gd name="T19" fmla="*/ 2147483647 h 174"/>
              <a:gd name="T20" fmla="*/ 2147483647 w 243"/>
              <a:gd name="T21" fmla="*/ 2147483647 h 174"/>
              <a:gd name="T22" fmla="*/ 2147483647 w 243"/>
              <a:gd name="T23" fmla="*/ 2147483647 h 174"/>
              <a:gd name="T24" fmla="*/ 2147483647 w 243"/>
              <a:gd name="T25" fmla="*/ 0 h 174"/>
              <a:gd name="T26" fmla="*/ 2147483647 w 243"/>
              <a:gd name="T27" fmla="*/ 2147483647 h 174"/>
              <a:gd name="T28" fmla="*/ 2147483647 w 243"/>
              <a:gd name="T29" fmla="*/ 2147483647 h 174"/>
              <a:gd name="T30" fmla="*/ 2147483647 w 243"/>
              <a:gd name="T31" fmla="*/ 2147483647 h 174"/>
              <a:gd name="T32" fmla="*/ 2147483647 w 243"/>
              <a:gd name="T33" fmla="*/ 2147483647 h 174"/>
              <a:gd name="T34" fmla="*/ 2147483647 w 243"/>
              <a:gd name="T35" fmla="*/ 2147483647 h 174"/>
              <a:gd name="T36" fmla="*/ 2147483647 w 243"/>
              <a:gd name="T37" fmla="*/ 2147483647 h 174"/>
              <a:gd name="T38" fmla="*/ 2147483647 w 243"/>
              <a:gd name="T39" fmla="*/ 2147483647 h 174"/>
              <a:gd name="T40" fmla="*/ 2147483647 w 243"/>
              <a:gd name="T41" fmla="*/ 2147483647 h 174"/>
              <a:gd name="T42" fmla="*/ 2147483647 w 243"/>
              <a:gd name="T43" fmla="*/ 2147483647 h 174"/>
              <a:gd name="T44" fmla="*/ 2147483647 w 243"/>
              <a:gd name="T45" fmla="*/ 2147483647 h 174"/>
              <a:gd name="T46" fmla="*/ 2147483647 w 243"/>
              <a:gd name="T47" fmla="*/ 2147483647 h 174"/>
              <a:gd name="T48" fmla="*/ 2147483647 w 243"/>
              <a:gd name="T49" fmla="*/ 2147483647 h 174"/>
              <a:gd name="T50" fmla="*/ 2147483647 w 243"/>
              <a:gd name="T51" fmla="*/ 2147483647 h 174"/>
              <a:gd name="T52" fmla="*/ 2147483647 w 243"/>
              <a:gd name="T53" fmla="*/ 2147483647 h 174"/>
              <a:gd name="T54" fmla="*/ 2147483647 w 243"/>
              <a:gd name="T55" fmla="*/ 2147483647 h 174"/>
              <a:gd name="T56" fmla="*/ 2147483647 w 243"/>
              <a:gd name="T57" fmla="*/ 2147483647 h 174"/>
              <a:gd name="T58" fmla="*/ 2147483647 w 243"/>
              <a:gd name="T59" fmla="*/ 2147483647 h 174"/>
              <a:gd name="T60" fmla="*/ 2147483647 w 243"/>
              <a:gd name="T61" fmla="*/ 2147483647 h 174"/>
              <a:gd name="T62" fmla="*/ 2147483647 w 243"/>
              <a:gd name="T63" fmla="*/ 2147483647 h 174"/>
              <a:gd name="T64" fmla="*/ 2147483647 w 243"/>
              <a:gd name="T65" fmla="*/ 2147483647 h 174"/>
              <a:gd name="T66" fmla="*/ 2147483647 w 243"/>
              <a:gd name="T67" fmla="*/ 2147483647 h 174"/>
              <a:gd name="T68" fmla="*/ 2147483647 w 243"/>
              <a:gd name="T69" fmla="*/ 2147483647 h 174"/>
              <a:gd name="T70" fmla="*/ 2147483647 w 243"/>
              <a:gd name="T71" fmla="*/ 2147483647 h 174"/>
              <a:gd name="T72" fmla="*/ 2147483647 w 243"/>
              <a:gd name="T73" fmla="*/ 2147483647 h 174"/>
              <a:gd name="T74" fmla="*/ 2147483647 w 243"/>
              <a:gd name="T75" fmla="*/ 2147483647 h 174"/>
              <a:gd name="T76" fmla="*/ 2147483647 w 243"/>
              <a:gd name="T77" fmla="*/ 2147483647 h 174"/>
              <a:gd name="T78" fmla="*/ 2147483647 w 243"/>
              <a:gd name="T79" fmla="*/ 2147483647 h 174"/>
              <a:gd name="T80" fmla="*/ 2147483647 w 243"/>
              <a:gd name="T81" fmla="*/ 2147483647 h 174"/>
              <a:gd name="T82" fmla="*/ 2147483647 w 243"/>
              <a:gd name="T83" fmla="*/ 2147483647 h 174"/>
              <a:gd name="T84" fmla="*/ 2147483647 w 243"/>
              <a:gd name="T85" fmla="*/ 2147483647 h 174"/>
              <a:gd name="T86" fmla="*/ 2147483647 w 243"/>
              <a:gd name="T87" fmla="*/ 2147483647 h 174"/>
              <a:gd name="T88" fmla="*/ 2147483647 w 243"/>
              <a:gd name="T89" fmla="*/ 2147483647 h 174"/>
              <a:gd name="T90" fmla="*/ 2147483647 w 243"/>
              <a:gd name="T91" fmla="*/ 2147483647 h 174"/>
              <a:gd name="T92" fmla="*/ 2147483647 w 243"/>
              <a:gd name="T93" fmla="*/ 2147483647 h 174"/>
              <a:gd name="T94" fmla="*/ 2147483647 w 243"/>
              <a:gd name="T95" fmla="*/ 2147483647 h 174"/>
              <a:gd name="T96" fmla="*/ 2147483647 w 243"/>
              <a:gd name="T97" fmla="*/ 2147483647 h 174"/>
              <a:gd name="T98" fmla="*/ 2147483647 w 243"/>
              <a:gd name="T99" fmla="*/ 2147483647 h 174"/>
              <a:gd name="T100" fmla="*/ 2147483647 w 243"/>
              <a:gd name="T101" fmla="*/ 2147483647 h 174"/>
              <a:gd name="T102" fmla="*/ 2147483647 w 243"/>
              <a:gd name="T103" fmla="*/ 2147483647 h 174"/>
              <a:gd name="T104" fmla="*/ 2147483647 w 243"/>
              <a:gd name="T105" fmla="*/ 2147483647 h 174"/>
              <a:gd name="T106" fmla="*/ 2147483647 w 243"/>
              <a:gd name="T107" fmla="*/ 2147483647 h 174"/>
              <a:gd name="T108" fmla="*/ 2147483647 w 243"/>
              <a:gd name="T109" fmla="*/ 2147483647 h 174"/>
              <a:gd name="T110" fmla="*/ 2147483647 w 243"/>
              <a:gd name="T111" fmla="*/ 2147483647 h 174"/>
              <a:gd name="T112" fmla="*/ 0 w 243"/>
              <a:gd name="T113" fmla="*/ 2147483647 h 174"/>
              <a:gd name="T114" fmla="*/ 2147483647 w 243"/>
              <a:gd name="T115" fmla="*/ 2147483647 h 174"/>
              <a:gd name="T116" fmla="*/ 2147483647 w 243"/>
              <a:gd name="T117" fmla="*/ 2147483647 h 174"/>
              <a:gd name="T118" fmla="*/ 2147483647 w 243"/>
              <a:gd name="T119" fmla="*/ 2147483647 h 174"/>
              <a:gd name="T120" fmla="*/ 2147483647 w 243"/>
              <a:gd name="T121" fmla="*/ 2147483647 h 174"/>
              <a:gd name="T122" fmla="*/ 2147483647 w 243"/>
              <a:gd name="T123" fmla="*/ 2147483647 h 174"/>
              <a:gd name="T124" fmla="*/ 2147483647 w 243"/>
              <a:gd name="T125" fmla="*/ 2147483647 h 174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243"/>
              <a:gd name="T190" fmla="*/ 0 h 174"/>
              <a:gd name="T191" fmla="*/ 243 w 243"/>
              <a:gd name="T192" fmla="*/ 174 h 174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243" h="174">
                <a:moveTo>
                  <a:pt x="16" y="7"/>
                </a:moveTo>
                <a:lnTo>
                  <a:pt x="17" y="10"/>
                </a:lnTo>
                <a:lnTo>
                  <a:pt x="19" y="10"/>
                </a:lnTo>
                <a:lnTo>
                  <a:pt x="20" y="9"/>
                </a:lnTo>
                <a:lnTo>
                  <a:pt x="23" y="6"/>
                </a:lnTo>
                <a:lnTo>
                  <a:pt x="25" y="6"/>
                </a:lnTo>
                <a:lnTo>
                  <a:pt x="26" y="4"/>
                </a:lnTo>
                <a:lnTo>
                  <a:pt x="28" y="6"/>
                </a:lnTo>
                <a:lnTo>
                  <a:pt x="28" y="10"/>
                </a:lnTo>
                <a:lnTo>
                  <a:pt x="29" y="12"/>
                </a:lnTo>
                <a:lnTo>
                  <a:pt x="36" y="12"/>
                </a:lnTo>
                <a:lnTo>
                  <a:pt x="36" y="10"/>
                </a:lnTo>
                <a:lnTo>
                  <a:pt x="36" y="9"/>
                </a:lnTo>
                <a:lnTo>
                  <a:pt x="38" y="12"/>
                </a:lnTo>
                <a:lnTo>
                  <a:pt x="39" y="13"/>
                </a:lnTo>
                <a:lnTo>
                  <a:pt x="41" y="12"/>
                </a:lnTo>
                <a:lnTo>
                  <a:pt x="41" y="7"/>
                </a:lnTo>
                <a:lnTo>
                  <a:pt x="42" y="4"/>
                </a:lnTo>
                <a:lnTo>
                  <a:pt x="48" y="6"/>
                </a:lnTo>
                <a:lnTo>
                  <a:pt x="50" y="6"/>
                </a:lnTo>
                <a:lnTo>
                  <a:pt x="50" y="7"/>
                </a:lnTo>
                <a:lnTo>
                  <a:pt x="50" y="9"/>
                </a:lnTo>
                <a:lnTo>
                  <a:pt x="50" y="12"/>
                </a:lnTo>
                <a:lnTo>
                  <a:pt x="51" y="13"/>
                </a:lnTo>
                <a:lnTo>
                  <a:pt x="53" y="12"/>
                </a:lnTo>
                <a:lnTo>
                  <a:pt x="55" y="0"/>
                </a:lnTo>
                <a:lnTo>
                  <a:pt x="104" y="3"/>
                </a:lnTo>
                <a:lnTo>
                  <a:pt x="102" y="25"/>
                </a:lnTo>
                <a:lnTo>
                  <a:pt x="136" y="28"/>
                </a:lnTo>
                <a:lnTo>
                  <a:pt x="143" y="26"/>
                </a:lnTo>
                <a:lnTo>
                  <a:pt x="146" y="34"/>
                </a:lnTo>
                <a:lnTo>
                  <a:pt x="149" y="32"/>
                </a:lnTo>
                <a:lnTo>
                  <a:pt x="152" y="35"/>
                </a:lnTo>
                <a:lnTo>
                  <a:pt x="168" y="28"/>
                </a:lnTo>
                <a:lnTo>
                  <a:pt x="164" y="16"/>
                </a:lnTo>
                <a:lnTo>
                  <a:pt x="165" y="15"/>
                </a:lnTo>
                <a:lnTo>
                  <a:pt x="173" y="15"/>
                </a:lnTo>
                <a:lnTo>
                  <a:pt x="174" y="21"/>
                </a:lnTo>
                <a:lnTo>
                  <a:pt x="201" y="22"/>
                </a:lnTo>
                <a:lnTo>
                  <a:pt x="201" y="26"/>
                </a:lnTo>
                <a:lnTo>
                  <a:pt x="221" y="26"/>
                </a:lnTo>
                <a:lnTo>
                  <a:pt x="230" y="28"/>
                </a:lnTo>
                <a:lnTo>
                  <a:pt x="230" y="34"/>
                </a:lnTo>
                <a:lnTo>
                  <a:pt x="242" y="34"/>
                </a:lnTo>
                <a:lnTo>
                  <a:pt x="243" y="48"/>
                </a:lnTo>
                <a:lnTo>
                  <a:pt x="239" y="48"/>
                </a:lnTo>
                <a:lnTo>
                  <a:pt x="239" y="56"/>
                </a:lnTo>
                <a:lnTo>
                  <a:pt x="242" y="56"/>
                </a:lnTo>
                <a:lnTo>
                  <a:pt x="242" y="63"/>
                </a:lnTo>
                <a:lnTo>
                  <a:pt x="231" y="63"/>
                </a:lnTo>
                <a:lnTo>
                  <a:pt x="231" y="62"/>
                </a:lnTo>
                <a:lnTo>
                  <a:pt x="220" y="60"/>
                </a:lnTo>
                <a:lnTo>
                  <a:pt x="220" y="59"/>
                </a:lnTo>
                <a:lnTo>
                  <a:pt x="198" y="57"/>
                </a:lnTo>
                <a:lnTo>
                  <a:pt x="198" y="63"/>
                </a:lnTo>
                <a:lnTo>
                  <a:pt x="196" y="63"/>
                </a:lnTo>
                <a:lnTo>
                  <a:pt x="193" y="67"/>
                </a:lnTo>
                <a:lnTo>
                  <a:pt x="192" y="67"/>
                </a:lnTo>
                <a:lnTo>
                  <a:pt x="190" y="69"/>
                </a:lnTo>
                <a:lnTo>
                  <a:pt x="187" y="69"/>
                </a:lnTo>
                <a:lnTo>
                  <a:pt x="187" y="70"/>
                </a:lnTo>
                <a:lnTo>
                  <a:pt x="186" y="70"/>
                </a:lnTo>
                <a:lnTo>
                  <a:pt x="183" y="73"/>
                </a:lnTo>
                <a:lnTo>
                  <a:pt x="182" y="73"/>
                </a:lnTo>
                <a:lnTo>
                  <a:pt x="180" y="76"/>
                </a:lnTo>
                <a:lnTo>
                  <a:pt x="177" y="76"/>
                </a:lnTo>
                <a:lnTo>
                  <a:pt x="177" y="73"/>
                </a:lnTo>
                <a:lnTo>
                  <a:pt x="176" y="73"/>
                </a:lnTo>
                <a:lnTo>
                  <a:pt x="173" y="73"/>
                </a:lnTo>
                <a:lnTo>
                  <a:pt x="171" y="78"/>
                </a:lnTo>
                <a:lnTo>
                  <a:pt x="170" y="79"/>
                </a:lnTo>
                <a:lnTo>
                  <a:pt x="171" y="82"/>
                </a:lnTo>
                <a:lnTo>
                  <a:pt x="171" y="86"/>
                </a:lnTo>
                <a:lnTo>
                  <a:pt x="170" y="88"/>
                </a:lnTo>
                <a:lnTo>
                  <a:pt x="167" y="86"/>
                </a:lnTo>
                <a:lnTo>
                  <a:pt x="165" y="86"/>
                </a:lnTo>
                <a:lnTo>
                  <a:pt x="164" y="86"/>
                </a:lnTo>
                <a:lnTo>
                  <a:pt x="158" y="85"/>
                </a:lnTo>
                <a:lnTo>
                  <a:pt x="155" y="123"/>
                </a:lnTo>
                <a:lnTo>
                  <a:pt x="161" y="125"/>
                </a:lnTo>
                <a:lnTo>
                  <a:pt x="158" y="169"/>
                </a:lnTo>
                <a:lnTo>
                  <a:pt x="151" y="166"/>
                </a:lnTo>
                <a:lnTo>
                  <a:pt x="145" y="169"/>
                </a:lnTo>
                <a:lnTo>
                  <a:pt x="142" y="170"/>
                </a:lnTo>
                <a:lnTo>
                  <a:pt x="139" y="171"/>
                </a:lnTo>
                <a:lnTo>
                  <a:pt x="136" y="174"/>
                </a:lnTo>
                <a:lnTo>
                  <a:pt x="104" y="170"/>
                </a:lnTo>
                <a:lnTo>
                  <a:pt x="99" y="174"/>
                </a:lnTo>
                <a:lnTo>
                  <a:pt x="80" y="157"/>
                </a:lnTo>
                <a:lnTo>
                  <a:pt x="85" y="151"/>
                </a:lnTo>
                <a:lnTo>
                  <a:pt x="80" y="147"/>
                </a:lnTo>
                <a:lnTo>
                  <a:pt x="75" y="152"/>
                </a:lnTo>
                <a:lnTo>
                  <a:pt x="66" y="144"/>
                </a:lnTo>
                <a:lnTo>
                  <a:pt x="79" y="129"/>
                </a:lnTo>
                <a:lnTo>
                  <a:pt x="55" y="107"/>
                </a:lnTo>
                <a:lnTo>
                  <a:pt x="47" y="114"/>
                </a:lnTo>
                <a:lnTo>
                  <a:pt x="6" y="75"/>
                </a:lnTo>
                <a:lnTo>
                  <a:pt x="23" y="54"/>
                </a:lnTo>
                <a:lnTo>
                  <a:pt x="22" y="53"/>
                </a:lnTo>
                <a:lnTo>
                  <a:pt x="31" y="44"/>
                </a:lnTo>
                <a:lnTo>
                  <a:pt x="25" y="40"/>
                </a:lnTo>
                <a:lnTo>
                  <a:pt x="25" y="38"/>
                </a:lnTo>
                <a:lnTo>
                  <a:pt x="23" y="35"/>
                </a:lnTo>
                <a:lnTo>
                  <a:pt x="22" y="32"/>
                </a:lnTo>
                <a:lnTo>
                  <a:pt x="14" y="28"/>
                </a:lnTo>
                <a:lnTo>
                  <a:pt x="14" y="26"/>
                </a:lnTo>
                <a:lnTo>
                  <a:pt x="13" y="26"/>
                </a:lnTo>
                <a:lnTo>
                  <a:pt x="7" y="23"/>
                </a:lnTo>
                <a:lnTo>
                  <a:pt x="7" y="22"/>
                </a:lnTo>
                <a:lnTo>
                  <a:pt x="9" y="21"/>
                </a:lnTo>
                <a:lnTo>
                  <a:pt x="4" y="13"/>
                </a:lnTo>
                <a:lnTo>
                  <a:pt x="4" y="10"/>
                </a:lnTo>
                <a:lnTo>
                  <a:pt x="0" y="7"/>
                </a:lnTo>
                <a:lnTo>
                  <a:pt x="3" y="3"/>
                </a:lnTo>
                <a:lnTo>
                  <a:pt x="4" y="3"/>
                </a:lnTo>
                <a:lnTo>
                  <a:pt x="6" y="3"/>
                </a:lnTo>
                <a:lnTo>
                  <a:pt x="7" y="6"/>
                </a:lnTo>
                <a:lnTo>
                  <a:pt x="10" y="6"/>
                </a:lnTo>
                <a:lnTo>
                  <a:pt x="13" y="3"/>
                </a:lnTo>
                <a:lnTo>
                  <a:pt x="13" y="1"/>
                </a:lnTo>
                <a:lnTo>
                  <a:pt x="14" y="3"/>
                </a:lnTo>
                <a:lnTo>
                  <a:pt x="13" y="4"/>
                </a:lnTo>
                <a:lnTo>
                  <a:pt x="14" y="6"/>
                </a:lnTo>
                <a:lnTo>
                  <a:pt x="14" y="9"/>
                </a:lnTo>
                <a:lnTo>
                  <a:pt x="16" y="7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86" name="Freeform 283"/>
          <p:cNvSpPr>
            <a:spLocks/>
          </p:cNvSpPr>
          <p:nvPr/>
        </p:nvSpPr>
        <p:spPr bwMode="auto">
          <a:xfrm rot="21334256">
            <a:off x="17319076" y="2430924"/>
            <a:ext cx="654744" cy="812301"/>
          </a:xfrm>
          <a:custGeom>
            <a:avLst/>
            <a:gdLst>
              <a:gd name="T0" fmla="*/ 2147483647 w 212"/>
              <a:gd name="T1" fmla="*/ 2147483647 h 223"/>
              <a:gd name="T2" fmla="*/ 2147483647 w 212"/>
              <a:gd name="T3" fmla="*/ 2147483647 h 223"/>
              <a:gd name="T4" fmla="*/ 2147483647 w 212"/>
              <a:gd name="T5" fmla="*/ 2147483647 h 223"/>
              <a:gd name="T6" fmla="*/ 2147483647 w 212"/>
              <a:gd name="T7" fmla="*/ 2147483647 h 223"/>
              <a:gd name="T8" fmla="*/ 2147483647 w 212"/>
              <a:gd name="T9" fmla="*/ 2147483647 h 223"/>
              <a:gd name="T10" fmla="*/ 2147483647 w 212"/>
              <a:gd name="T11" fmla="*/ 2147483647 h 223"/>
              <a:gd name="T12" fmla="*/ 2147483647 w 212"/>
              <a:gd name="T13" fmla="*/ 2147483647 h 223"/>
              <a:gd name="T14" fmla="*/ 2147483647 w 212"/>
              <a:gd name="T15" fmla="*/ 2147483647 h 223"/>
              <a:gd name="T16" fmla="*/ 2147483647 w 212"/>
              <a:gd name="T17" fmla="*/ 2147483647 h 223"/>
              <a:gd name="T18" fmla="*/ 2147483647 w 212"/>
              <a:gd name="T19" fmla="*/ 2147483647 h 223"/>
              <a:gd name="T20" fmla="*/ 2147483647 w 212"/>
              <a:gd name="T21" fmla="*/ 2147483647 h 223"/>
              <a:gd name="T22" fmla="*/ 2147483647 w 212"/>
              <a:gd name="T23" fmla="*/ 2147483647 h 223"/>
              <a:gd name="T24" fmla="*/ 2147483647 w 212"/>
              <a:gd name="T25" fmla="*/ 2147483647 h 223"/>
              <a:gd name="T26" fmla="*/ 2147483647 w 212"/>
              <a:gd name="T27" fmla="*/ 2147483647 h 223"/>
              <a:gd name="T28" fmla="*/ 2147483647 w 212"/>
              <a:gd name="T29" fmla="*/ 2147483647 h 223"/>
              <a:gd name="T30" fmla="*/ 2147483647 w 212"/>
              <a:gd name="T31" fmla="*/ 2147483647 h 223"/>
              <a:gd name="T32" fmla="*/ 2147483647 w 212"/>
              <a:gd name="T33" fmla="*/ 2147483647 h 223"/>
              <a:gd name="T34" fmla="*/ 2147483647 w 212"/>
              <a:gd name="T35" fmla="*/ 2147483647 h 223"/>
              <a:gd name="T36" fmla="*/ 2147483647 w 212"/>
              <a:gd name="T37" fmla="*/ 2147483647 h 223"/>
              <a:gd name="T38" fmla="*/ 2147483647 w 212"/>
              <a:gd name="T39" fmla="*/ 2147483647 h 223"/>
              <a:gd name="T40" fmla="*/ 2147483647 w 212"/>
              <a:gd name="T41" fmla="*/ 2147483647 h 223"/>
              <a:gd name="T42" fmla="*/ 2147483647 w 212"/>
              <a:gd name="T43" fmla="*/ 2147483647 h 223"/>
              <a:gd name="T44" fmla="*/ 2147483647 w 212"/>
              <a:gd name="T45" fmla="*/ 2147483647 h 223"/>
              <a:gd name="T46" fmla="*/ 2147483647 w 212"/>
              <a:gd name="T47" fmla="*/ 2147483647 h 223"/>
              <a:gd name="T48" fmla="*/ 2147483647 w 212"/>
              <a:gd name="T49" fmla="*/ 2147483647 h 223"/>
              <a:gd name="T50" fmla="*/ 2147483647 w 212"/>
              <a:gd name="T51" fmla="*/ 2147483647 h 223"/>
              <a:gd name="T52" fmla="*/ 2147483647 w 212"/>
              <a:gd name="T53" fmla="*/ 2147483647 h 223"/>
              <a:gd name="T54" fmla="*/ 2147483647 w 212"/>
              <a:gd name="T55" fmla="*/ 2147483647 h 223"/>
              <a:gd name="T56" fmla="*/ 2147483647 w 212"/>
              <a:gd name="T57" fmla="*/ 2147483647 h 223"/>
              <a:gd name="T58" fmla="*/ 2147483647 w 212"/>
              <a:gd name="T59" fmla="*/ 2147483647 h 223"/>
              <a:gd name="T60" fmla="*/ 2147483647 w 212"/>
              <a:gd name="T61" fmla="*/ 2147483647 h 223"/>
              <a:gd name="T62" fmla="*/ 2147483647 w 212"/>
              <a:gd name="T63" fmla="*/ 2147483647 h 223"/>
              <a:gd name="T64" fmla="*/ 2147483647 w 212"/>
              <a:gd name="T65" fmla="*/ 2147483647 h 223"/>
              <a:gd name="T66" fmla="*/ 2147483647 w 212"/>
              <a:gd name="T67" fmla="*/ 2147483647 h 223"/>
              <a:gd name="T68" fmla="*/ 2147483647 w 212"/>
              <a:gd name="T69" fmla="*/ 2147483647 h 223"/>
              <a:gd name="T70" fmla="*/ 2147483647 w 212"/>
              <a:gd name="T71" fmla="*/ 2147483647 h 223"/>
              <a:gd name="T72" fmla="*/ 2147483647 w 212"/>
              <a:gd name="T73" fmla="*/ 2147483647 h 223"/>
              <a:gd name="T74" fmla="*/ 2147483647 w 212"/>
              <a:gd name="T75" fmla="*/ 2147483647 h 223"/>
              <a:gd name="T76" fmla="*/ 2147483647 w 212"/>
              <a:gd name="T77" fmla="*/ 2147483647 h 223"/>
              <a:gd name="T78" fmla="*/ 2147483647 w 212"/>
              <a:gd name="T79" fmla="*/ 2147483647 h 223"/>
              <a:gd name="T80" fmla="*/ 2147483647 w 212"/>
              <a:gd name="T81" fmla="*/ 0 h 223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w 212"/>
              <a:gd name="T124" fmla="*/ 0 h 223"/>
              <a:gd name="T125" fmla="*/ 212 w 212"/>
              <a:gd name="T126" fmla="*/ 223 h 223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T123" t="T124" r="T125" b="T126"/>
            <a:pathLst>
              <a:path w="212" h="223">
                <a:moveTo>
                  <a:pt x="126" y="0"/>
                </a:moveTo>
                <a:lnTo>
                  <a:pt x="124" y="48"/>
                </a:lnTo>
                <a:lnTo>
                  <a:pt x="153" y="50"/>
                </a:lnTo>
                <a:lnTo>
                  <a:pt x="159" y="56"/>
                </a:lnTo>
                <a:lnTo>
                  <a:pt x="164" y="56"/>
                </a:lnTo>
                <a:lnTo>
                  <a:pt x="167" y="59"/>
                </a:lnTo>
                <a:lnTo>
                  <a:pt x="173" y="59"/>
                </a:lnTo>
                <a:lnTo>
                  <a:pt x="177" y="59"/>
                </a:lnTo>
                <a:lnTo>
                  <a:pt x="183" y="56"/>
                </a:lnTo>
                <a:lnTo>
                  <a:pt x="184" y="57"/>
                </a:lnTo>
                <a:lnTo>
                  <a:pt x="184" y="59"/>
                </a:lnTo>
                <a:lnTo>
                  <a:pt x="189" y="59"/>
                </a:lnTo>
                <a:lnTo>
                  <a:pt x="189" y="56"/>
                </a:lnTo>
                <a:lnTo>
                  <a:pt x="190" y="56"/>
                </a:lnTo>
                <a:lnTo>
                  <a:pt x="197" y="60"/>
                </a:lnTo>
                <a:lnTo>
                  <a:pt x="199" y="60"/>
                </a:lnTo>
                <a:lnTo>
                  <a:pt x="193" y="151"/>
                </a:lnTo>
                <a:lnTo>
                  <a:pt x="206" y="154"/>
                </a:lnTo>
                <a:lnTo>
                  <a:pt x="206" y="164"/>
                </a:lnTo>
                <a:lnTo>
                  <a:pt x="212" y="163"/>
                </a:lnTo>
                <a:lnTo>
                  <a:pt x="212" y="190"/>
                </a:lnTo>
                <a:lnTo>
                  <a:pt x="211" y="202"/>
                </a:lnTo>
                <a:lnTo>
                  <a:pt x="187" y="201"/>
                </a:lnTo>
                <a:lnTo>
                  <a:pt x="186" y="214"/>
                </a:lnTo>
                <a:lnTo>
                  <a:pt x="177" y="214"/>
                </a:lnTo>
                <a:lnTo>
                  <a:pt x="174" y="215"/>
                </a:lnTo>
                <a:lnTo>
                  <a:pt x="167" y="215"/>
                </a:lnTo>
                <a:lnTo>
                  <a:pt x="156" y="223"/>
                </a:lnTo>
                <a:lnTo>
                  <a:pt x="145" y="208"/>
                </a:lnTo>
                <a:lnTo>
                  <a:pt x="143" y="204"/>
                </a:lnTo>
                <a:lnTo>
                  <a:pt x="143" y="202"/>
                </a:lnTo>
                <a:lnTo>
                  <a:pt x="109" y="201"/>
                </a:lnTo>
                <a:lnTo>
                  <a:pt x="109" y="208"/>
                </a:lnTo>
                <a:lnTo>
                  <a:pt x="77" y="207"/>
                </a:lnTo>
                <a:lnTo>
                  <a:pt x="77" y="212"/>
                </a:lnTo>
                <a:lnTo>
                  <a:pt x="70" y="212"/>
                </a:lnTo>
                <a:lnTo>
                  <a:pt x="70" y="210"/>
                </a:lnTo>
                <a:lnTo>
                  <a:pt x="66" y="210"/>
                </a:lnTo>
                <a:lnTo>
                  <a:pt x="66" y="205"/>
                </a:lnTo>
                <a:lnTo>
                  <a:pt x="61" y="207"/>
                </a:lnTo>
                <a:lnTo>
                  <a:pt x="60" y="207"/>
                </a:lnTo>
                <a:lnTo>
                  <a:pt x="57" y="207"/>
                </a:lnTo>
                <a:lnTo>
                  <a:pt x="58" y="193"/>
                </a:lnTo>
                <a:lnTo>
                  <a:pt x="61" y="193"/>
                </a:lnTo>
                <a:lnTo>
                  <a:pt x="63" y="179"/>
                </a:lnTo>
                <a:lnTo>
                  <a:pt x="95" y="180"/>
                </a:lnTo>
                <a:lnTo>
                  <a:pt x="96" y="148"/>
                </a:lnTo>
                <a:lnTo>
                  <a:pt x="64" y="145"/>
                </a:lnTo>
                <a:lnTo>
                  <a:pt x="66" y="122"/>
                </a:lnTo>
                <a:lnTo>
                  <a:pt x="54" y="120"/>
                </a:lnTo>
                <a:lnTo>
                  <a:pt x="54" y="108"/>
                </a:lnTo>
                <a:lnTo>
                  <a:pt x="51" y="110"/>
                </a:lnTo>
                <a:lnTo>
                  <a:pt x="41" y="126"/>
                </a:lnTo>
                <a:lnTo>
                  <a:pt x="7" y="105"/>
                </a:lnTo>
                <a:lnTo>
                  <a:pt x="16" y="89"/>
                </a:lnTo>
                <a:lnTo>
                  <a:pt x="0" y="81"/>
                </a:lnTo>
                <a:lnTo>
                  <a:pt x="13" y="59"/>
                </a:lnTo>
                <a:lnTo>
                  <a:pt x="14" y="59"/>
                </a:lnTo>
                <a:lnTo>
                  <a:pt x="17" y="59"/>
                </a:lnTo>
                <a:lnTo>
                  <a:pt x="26" y="50"/>
                </a:lnTo>
                <a:lnTo>
                  <a:pt x="42" y="63"/>
                </a:lnTo>
                <a:lnTo>
                  <a:pt x="49" y="56"/>
                </a:lnTo>
                <a:lnTo>
                  <a:pt x="51" y="59"/>
                </a:lnTo>
                <a:lnTo>
                  <a:pt x="54" y="62"/>
                </a:lnTo>
                <a:lnTo>
                  <a:pt x="61" y="53"/>
                </a:lnTo>
                <a:lnTo>
                  <a:pt x="66" y="54"/>
                </a:lnTo>
                <a:lnTo>
                  <a:pt x="70" y="57"/>
                </a:lnTo>
                <a:lnTo>
                  <a:pt x="73" y="42"/>
                </a:lnTo>
                <a:lnTo>
                  <a:pt x="68" y="42"/>
                </a:lnTo>
                <a:lnTo>
                  <a:pt x="66" y="38"/>
                </a:lnTo>
                <a:lnTo>
                  <a:pt x="68" y="15"/>
                </a:lnTo>
                <a:lnTo>
                  <a:pt x="71" y="15"/>
                </a:lnTo>
                <a:lnTo>
                  <a:pt x="76" y="16"/>
                </a:lnTo>
                <a:lnTo>
                  <a:pt x="79" y="18"/>
                </a:lnTo>
                <a:lnTo>
                  <a:pt x="79" y="10"/>
                </a:lnTo>
                <a:lnTo>
                  <a:pt x="88" y="12"/>
                </a:lnTo>
                <a:lnTo>
                  <a:pt x="93" y="13"/>
                </a:lnTo>
                <a:lnTo>
                  <a:pt x="95" y="9"/>
                </a:lnTo>
                <a:lnTo>
                  <a:pt x="95" y="6"/>
                </a:lnTo>
                <a:lnTo>
                  <a:pt x="114" y="7"/>
                </a:lnTo>
                <a:lnTo>
                  <a:pt x="115" y="0"/>
                </a:lnTo>
                <a:lnTo>
                  <a:pt x="126" y="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87" name="Freeform 284"/>
          <p:cNvSpPr>
            <a:spLocks/>
          </p:cNvSpPr>
          <p:nvPr/>
        </p:nvSpPr>
        <p:spPr bwMode="auto">
          <a:xfrm rot="21334256">
            <a:off x="16226440" y="4816201"/>
            <a:ext cx="889957" cy="771767"/>
          </a:xfrm>
          <a:custGeom>
            <a:avLst/>
            <a:gdLst>
              <a:gd name="T0" fmla="*/ 2147483647 w 289"/>
              <a:gd name="T1" fmla="*/ 2147483647 h 213"/>
              <a:gd name="T2" fmla="*/ 2147483647 w 289"/>
              <a:gd name="T3" fmla="*/ 2147483647 h 213"/>
              <a:gd name="T4" fmla="*/ 2147483647 w 289"/>
              <a:gd name="T5" fmla="*/ 2147483647 h 213"/>
              <a:gd name="T6" fmla="*/ 2147483647 w 289"/>
              <a:gd name="T7" fmla="*/ 2147483647 h 213"/>
              <a:gd name="T8" fmla="*/ 2147483647 w 289"/>
              <a:gd name="T9" fmla="*/ 2147483647 h 213"/>
              <a:gd name="T10" fmla="*/ 2147483647 w 289"/>
              <a:gd name="T11" fmla="*/ 2147483647 h 213"/>
              <a:gd name="T12" fmla="*/ 2147483647 w 289"/>
              <a:gd name="T13" fmla="*/ 2147483647 h 213"/>
              <a:gd name="T14" fmla="*/ 2147483647 w 289"/>
              <a:gd name="T15" fmla="*/ 2147483647 h 213"/>
              <a:gd name="T16" fmla="*/ 2147483647 w 289"/>
              <a:gd name="T17" fmla="*/ 2147483647 h 213"/>
              <a:gd name="T18" fmla="*/ 2147483647 w 289"/>
              <a:gd name="T19" fmla="*/ 2147483647 h 213"/>
              <a:gd name="T20" fmla="*/ 2147483647 w 289"/>
              <a:gd name="T21" fmla="*/ 2147483647 h 213"/>
              <a:gd name="T22" fmla="*/ 2147483647 w 289"/>
              <a:gd name="T23" fmla="*/ 2147483647 h 213"/>
              <a:gd name="T24" fmla="*/ 2147483647 w 289"/>
              <a:gd name="T25" fmla="*/ 2147483647 h 213"/>
              <a:gd name="T26" fmla="*/ 2147483647 w 289"/>
              <a:gd name="T27" fmla="*/ 2147483647 h 213"/>
              <a:gd name="T28" fmla="*/ 2147483647 w 289"/>
              <a:gd name="T29" fmla="*/ 2147483647 h 213"/>
              <a:gd name="T30" fmla="*/ 2147483647 w 289"/>
              <a:gd name="T31" fmla="*/ 2147483647 h 213"/>
              <a:gd name="T32" fmla="*/ 2147483647 w 289"/>
              <a:gd name="T33" fmla="*/ 2147483647 h 213"/>
              <a:gd name="T34" fmla="*/ 2147483647 w 289"/>
              <a:gd name="T35" fmla="*/ 2147483647 h 213"/>
              <a:gd name="T36" fmla="*/ 2147483647 w 289"/>
              <a:gd name="T37" fmla="*/ 2147483647 h 213"/>
              <a:gd name="T38" fmla="*/ 2147483647 w 289"/>
              <a:gd name="T39" fmla="*/ 2147483647 h 213"/>
              <a:gd name="T40" fmla="*/ 2147483647 w 289"/>
              <a:gd name="T41" fmla="*/ 2147483647 h 213"/>
              <a:gd name="T42" fmla="*/ 2147483647 w 289"/>
              <a:gd name="T43" fmla="*/ 2147483647 h 213"/>
              <a:gd name="T44" fmla="*/ 2147483647 w 289"/>
              <a:gd name="T45" fmla="*/ 2147483647 h 213"/>
              <a:gd name="T46" fmla="*/ 2147483647 w 289"/>
              <a:gd name="T47" fmla="*/ 2147483647 h 213"/>
              <a:gd name="T48" fmla="*/ 2147483647 w 289"/>
              <a:gd name="T49" fmla="*/ 2147483647 h 213"/>
              <a:gd name="T50" fmla="*/ 2147483647 w 289"/>
              <a:gd name="T51" fmla="*/ 2147483647 h 213"/>
              <a:gd name="T52" fmla="*/ 2147483647 w 289"/>
              <a:gd name="T53" fmla="*/ 2147483647 h 213"/>
              <a:gd name="T54" fmla="*/ 2147483647 w 289"/>
              <a:gd name="T55" fmla="*/ 2147483647 h 213"/>
              <a:gd name="T56" fmla="*/ 2147483647 w 289"/>
              <a:gd name="T57" fmla="*/ 2147483647 h 213"/>
              <a:gd name="T58" fmla="*/ 2147483647 w 289"/>
              <a:gd name="T59" fmla="*/ 2147483647 h 213"/>
              <a:gd name="T60" fmla="*/ 2147483647 w 289"/>
              <a:gd name="T61" fmla="*/ 2147483647 h 213"/>
              <a:gd name="T62" fmla="*/ 2147483647 w 289"/>
              <a:gd name="T63" fmla="*/ 2147483647 h 213"/>
              <a:gd name="T64" fmla="*/ 2147483647 w 289"/>
              <a:gd name="T65" fmla="*/ 2147483647 h 213"/>
              <a:gd name="T66" fmla="*/ 2147483647 w 289"/>
              <a:gd name="T67" fmla="*/ 2147483647 h 213"/>
              <a:gd name="T68" fmla="*/ 2147483647 w 289"/>
              <a:gd name="T69" fmla="*/ 2147483647 h 213"/>
              <a:gd name="T70" fmla="*/ 2147483647 w 289"/>
              <a:gd name="T71" fmla="*/ 2147483647 h 213"/>
              <a:gd name="T72" fmla="*/ 2147483647 w 289"/>
              <a:gd name="T73" fmla="*/ 2147483647 h 213"/>
              <a:gd name="T74" fmla="*/ 2147483647 w 289"/>
              <a:gd name="T75" fmla="*/ 2147483647 h 213"/>
              <a:gd name="T76" fmla="*/ 2147483647 w 289"/>
              <a:gd name="T77" fmla="*/ 2147483647 h 213"/>
              <a:gd name="T78" fmla="*/ 2147483647 w 289"/>
              <a:gd name="T79" fmla="*/ 2147483647 h 213"/>
              <a:gd name="T80" fmla="*/ 2147483647 w 289"/>
              <a:gd name="T81" fmla="*/ 2147483647 h 213"/>
              <a:gd name="T82" fmla="*/ 2147483647 w 289"/>
              <a:gd name="T83" fmla="*/ 2147483647 h 213"/>
              <a:gd name="T84" fmla="*/ 2147483647 w 289"/>
              <a:gd name="T85" fmla="*/ 2147483647 h 213"/>
              <a:gd name="T86" fmla="*/ 2147483647 w 289"/>
              <a:gd name="T87" fmla="*/ 2147483647 h 213"/>
              <a:gd name="T88" fmla="*/ 2147483647 w 289"/>
              <a:gd name="T89" fmla="*/ 2147483647 h 213"/>
              <a:gd name="T90" fmla="*/ 2147483647 w 289"/>
              <a:gd name="T91" fmla="*/ 2147483647 h 213"/>
              <a:gd name="T92" fmla="*/ 2147483647 w 289"/>
              <a:gd name="T93" fmla="*/ 2147483647 h 213"/>
              <a:gd name="T94" fmla="*/ 2147483647 w 289"/>
              <a:gd name="T95" fmla="*/ 2147483647 h 213"/>
              <a:gd name="T96" fmla="*/ 2147483647 w 289"/>
              <a:gd name="T97" fmla="*/ 2147483647 h 213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289"/>
              <a:gd name="T148" fmla="*/ 0 h 213"/>
              <a:gd name="T149" fmla="*/ 289 w 289"/>
              <a:gd name="T150" fmla="*/ 213 h 213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289" h="213">
                <a:moveTo>
                  <a:pt x="87" y="6"/>
                </a:moveTo>
                <a:lnTo>
                  <a:pt x="88" y="9"/>
                </a:lnTo>
                <a:lnTo>
                  <a:pt x="89" y="10"/>
                </a:lnTo>
                <a:lnTo>
                  <a:pt x="95" y="9"/>
                </a:lnTo>
                <a:lnTo>
                  <a:pt x="98" y="10"/>
                </a:lnTo>
                <a:lnTo>
                  <a:pt x="101" y="12"/>
                </a:lnTo>
                <a:lnTo>
                  <a:pt x="104" y="16"/>
                </a:lnTo>
                <a:lnTo>
                  <a:pt x="114" y="34"/>
                </a:lnTo>
                <a:lnTo>
                  <a:pt x="113" y="38"/>
                </a:lnTo>
                <a:lnTo>
                  <a:pt x="109" y="35"/>
                </a:lnTo>
                <a:lnTo>
                  <a:pt x="109" y="37"/>
                </a:lnTo>
                <a:lnTo>
                  <a:pt x="109" y="40"/>
                </a:lnTo>
                <a:lnTo>
                  <a:pt x="107" y="41"/>
                </a:lnTo>
                <a:lnTo>
                  <a:pt x="97" y="41"/>
                </a:lnTo>
                <a:lnTo>
                  <a:pt x="94" y="41"/>
                </a:lnTo>
                <a:lnTo>
                  <a:pt x="94" y="43"/>
                </a:lnTo>
                <a:lnTo>
                  <a:pt x="95" y="44"/>
                </a:lnTo>
                <a:lnTo>
                  <a:pt x="113" y="54"/>
                </a:lnTo>
                <a:lnTo>
                  <a:pt x="117" y="53"/>
                </a:lnTo>
                <a:lnTo>
                  <a:pt x="117" y="50"/>
                </a:lnTo>
                <a:lnTo>
                  <a:pt x="119" y="50"/>
                </a:lnTo>
                <a:lnTo>
                  <a:pt x="122" y="48"/>
                </a:lnTo>
                <a:lnTo>
                  <a:pt x="126" y="50"/>
                </a:lnTo>
                <a:lnTo>
                  <a:pt x="128" y="53"/>
                </a:lnTo>
                <a:lnTo>
                  <a:pt x="128" y="56"/>
                </a:lnTo>
                <a:lnTo>
                  <a:pt x="125" y="60"/>
                </a:lnTo>
                <a:lnTo>
                  <a:pt x="126" y="62"/>
                </a:lnTo>
                <a:lnTo>
                  <a:pt x="135" y="56"/>
                </a:lnTo>
                <a:lnTo>
                  <a:pt x="139" y="50"/>
                </a:lnTo>
                <a:lnTo>
                  <a:pt x="138" y="44"/>
                </a:lnTo>
                <a:lnTo>
                  <a:pt x="142" y="41"/>
                </a:lnTo>
                <a:lnTo>
                  <a:pt x="145" y="35"/>
                </a:lnTo>
                <a:lnTo>
                  <a:pt x="150" y="34"/>
                </a:lnTo>
                <a:lnTo>
                  <a:pt x="152" y="34"/>
                </a:lnTo>
                <a:lnTo>
                  <a:pt x="155" y="35"/>
                </a:lnTo>
                <a:lnTo>
                  <a:pt x="163" y="32"/>
                </a:lnTo>
                <a:lnTo>
                  <a:pt x="172" y="38"/>
                </a:lnTo>
                <a:lnTo>
                  <a:pt x="179" y="40"/>
                </a:lnTo>
                <a:lnTo>
                  <a:pt x="195" y="45"/>
                </a:lnTo>
                <a:lnTo>
                  <a:pt x="202" y="47"/>
                </a:lnTo>
                <a:lnTo>
                  <a:pt x="208" y="51"/>
                </a:lnTo>
                <a:lnTo>
                  <a:pt x="214" y="54"/>
                </a:lnTo>
                <a:lnTo>
                  <a:pt x="220" y="57"/>
                </a:lnTo>
                <a:lnTo>
                  <a:pt x="224" y="62"/>
                </a:lnTo>
                <a:lnTo>
                  <a:pt x="235" y="60"/>
                </a:lnTo>
                <a:lnTo>
                  <a:pt x="237" y="62"/>
                </a:lnTo>
                <a:lnTo>
                  <a:pt x="240" y="66"/>
                </a:lnTo>
                <a:lnTo>
                  <a:pt x="242" y="70"/>
                </a:lnTo>
                <a:lnTo>
                  <a:pt x="246" y="73"/>
                </a:lnTo>
                <a:lnTo>
                  <a:pt x="254" y="76"/>
                </a:lnTo>
                <a:lnTo>
                  <a:pt x="257" y="78"/>
                </a:lnTo>
                <a:lnTo>
                  <a:pt x="265" y="85"/>
                </a:lnTo>
                <a:lnTo>
                  <a:pt x="265" y="88"/>
                </a:lnTo>
                <a:lnTo>
                  <a:pt x="262" y="91"/>
                </a:lnTo>
                <a:lnTo>
                  <a:pt x="262" y="94"/>
                </a:lnTo>
                <a:lnTo>
                  <a:pt x="265" y="97"/>
                </a:lnTo>
                <a:lnTo>
                  <a:pt x="268" y="100"/>
                </a:lnTo>
                <a:lnTo>
                  <a:pt x="270" y="106"/>
                </a:lnTo>
                <a:lnTo>
                  <a:pt x="277" y="108"/>
                </a:lnTo>
                <a:lnTo>
                  <a:pt x="289" y="110"/>
                </a:lnTo>
                <a:lnTo>
                  <a:pt x="289" y="114"/>
                </a:lnTo>
                <a:lnTo>
                  <a:pt x="289" y="120"/>
                </a:lnTo>
                <a:lnTo>
                  <a:pt x="287" y="123"/>
                </a:lnTo>
                <a:lnTo>
                  <a:pt x="284" y="135"/>
                </a:lnTo>
                <a:lnTo>
                  <a:pt x="276" y="145"/>
                </a:lnTo>
                <a:lnTo>
                  <a:pt x="284" y="158"/>
                </a:lnTo>
                <a:lnTo>
                  <a:pt x="284" y="166"/>
                </a:lnTo>
                <a:lnTo>
                  <a:pt x="286" y="171"/>
                </a:lnTo>
                <a:lnTo>
                  <a:pt x="287" y="177"/>
                </a:lnTo>
                <a:lnTo>
                  <a:pt x="287" y="183"/>
                </a:lnTo>
                <a:lnTo>
                  <a:pt x="286" y="186"/>
                </a:lnTo>
                <a:lnTo>
                  <a:pt x="261" y="196"/>
                </a:lnTo>
                <a:lnTo>
                  <a:pt x="254" y="188"/>
                </a:lnTo>
                <a:lnTo>
                  <a:pt x="242" y="176"/>
                </a:lnTo>
                <a:lnTo>
                  <a:pt x="240" y="179"/>
                </a:lnTo>
                <a:lnTo>
                  <a:pt x="239" y="180"/>
                </a:lnTo>
                <a:lnTo>
                  <a:pt x="237" y="185"/>
                </a:lnTo>
                <a:lnTo>
                  <a:pt x="229" y="186"/>
                </a:lnTo>
                <a:lnTo>
                  <a:pt x="226" y="189"/>
                </a:lnTo>
                <a:lnTo>
                  <a:pt x="226" y="201"/>
                </a:lnTo>
                <a:lnTo>
                  <a:pt x="221" y="205"/>
                </a:lnTo>
                <a:lnTo>
                  <a:pt x="202" y="205"/>
                </a:lnTo>
                <a:lnTo>
                  <a:pt x="198" y="204"/>
                </a:lnTo>
                <a:lnTo>
                  <a:pt x="194" y="198"/>
                </a:lnTo>
                <a:lnTo>
                  <a:pt x="191" y="195"/>
                </a:lnTo>
                <a:lnTo>
                  <a:pt x="188" y="195"/>
                </a:lnTo>
                <a:lnTo>
                  <a:pt x="182" y="195"/>
                </a:lnTo>
                <a:lnTo>
                  <a:pt x="180" y="201"/>
                </a:lnTo>
                <a:lnTo>
                  <a:pt x="177" y="199"/>
                </a:lnTo>
                <a:lnTo>
                  <a:pt x="166" y="207"/>
                </a:lnTo>
                <a:lnTo>
                  <a:pt x="161" y="205"/>
                </a:lnTo>
                <a:lnTo>
                  <a:pt x="155" y="213"/>
                </a:lnTo>
                <a:lnTo>
                  <a:pt x="154" y="211"/>
                </a:lnTo>
                <a:lnTo>
                  <a:pt x="152" y="210"/>
                </a:lnTo>
                <a:lnTo>
                  <a:pt x="151" y="204"/>
                </a:lnTo>
                <a:lnTo>
                  <a:pt x="148" y="201"/>
                </a:lnTo>
                <a:lnTo>
                  <a:pt x="144" y="196"/>
                </a:lnTo>
                <a:lnTo>
                  <a:pt x="141" y="191"/>
                </a:lnTo>
                <a:lnTo>
                  <a:pt x="139" y="189"/>
                </a:lnTo>
                <a:lnTo>
                  <a:pt x="139" y="188"/>
                </a:lnTo>
                <a:lnTo>
                  <a:pt x="138" y="186"/>
                </a:lnTo>
                <a:lnTo>
                  <a:pt x="135" y="183"/>
                </a:lnTo>
                <a:lnTo>
                  <a:pt x="135" y="182"/>
                </a:lnTo>
                <a:lnTo>
                  <a:pt x="132" y="182"/>
                </a:lnTo>
                <a:lnTo>
                  <a:pt x="129" y="180"/>
                </a:lnTo>
                <a:lnTo>
                  <a:pt x="128" y="180"/>
                </a:lnTo>
                <a:lnTo>
                  <a:pt x="126" y="182"/>
                </a:lnTo>
                <a:lnTo>
                  <a:pt x="125" y="182"/>
                </a:lnTo>
                <a:lnTo>
                  <a:pt x="122" y="179"/>
                </a:lnTo>
                <a:lnTo>
                  <a:pt x="122" y="177"/>
                </a:lnTo>
                <a:lnTo>
                  <a:pt x="122" y="173"/>
                </a:lnTo>
                <a:lnTo>
                  <a:pt x="122" y="169"/>
                </a:lnTo>
                <a:lnTo>
                  <a:pt x="120" y="166"/>
                </a:lnTo>
                <a:lnTo>
                  <a:pt x="120" y="163"/>
                </a:lnTo>
                <a:lnTo>
                  <a:pt x="117" y="160"/>
                </a:lnTo>
                <a:lnTo>
                  <a:pt x="116" y="157"/>
                </a:lnTo>
                <a:lnTo>
                  <a:pt x="113" y="155"/>
                </a:lnTo>
                <a:lnTo>
                  <a:pt x="110" y="151"/>
                </a:lnTo>
                <a:lnTo>
                  <a:pt x="107" y="149"/>
                </a:lnTo>
                <a:lnTo>
                  <a:pt x="104" y="148"/>
                </a:lnTo>
                <a:lnTo>
                  <a:pt x="101" y="149"/>
                </a:lnTo>
                <a:lnTo>
                  <a:pt x="100" y="148"/>
                </a:lnTo>
                <a:lnTo>
                  <a:pt x="97" y="147"/>
                </a:lnTo>
                <a:lnTo>
                  <a:pt x="94" y="145"/>
                </a:lnTo>
                <a:lnTo>
                  <a:pt x="89" y="141"/>
                </a:lnTo>
                <a:lnTo>
                  <a:pt x="84" y="141"/>
                </a:lnTo>
                <a:lnTo>
                  <a:pt x="81" y="139"/>
                </a:lnTo>
                <a:lnTo>
                  <a:pt x="78" y="136"/>
                </a:lnTo>
                <a:lnTo>
                  <a:pt x="76" y="136"/>
                </a:lnTo>
                <a:lnTo>
                  <a:pt x="75" y="136"/>
                </a:lnTo>
                <a:lnTo>
                  <a:pt x="75" y="135"/>
                </a:lnTo>
                <a:lnTo>
                  <a:pt x="73" y="135"/>
                </a:lnTo>
                <a:lnTo>
                  <a:pt x="72" y="133"/>
                </a:lnTo>
                <a:lnTo>
                  <a:pt x="72" y="132"/>
                </a:lnTo>
                <a:lnTo>
                  <a:pt x="70" y="128"/>
                </a:lnTo>
                <a:lnTo>
                  <a:pt x="69" y="126"/>
                </a:lnTo>
                <a:lnTo>
                  <a:pt x="67" y="122"/>
                </a:lnTo>
                <a:lnTo>
                  <a:pt x="67" y="119"/>
                </a:lnTo>
                <a:lnTo>
                  <a:pt x="66" y="116"/>
                </a:lnTo>
                <a:lnTo>
                  <a:pt x="65" y="116"/>
                </a:lnTo>
                <a:lnTo>
                  <a:pt x="62" y="114"/>
                </a:lnTo>
                <a:lnTo>
                  <a:pt x="62" y="111"/>
                </a:lnTo>
                <a:lnTo>
                  <a:pt x="60" y="108"/>
                </a:lnTo>
                <a:lnTo>
                  <a:pt x="59" y="104"/>
                </a:lnTo>
                <a:lnTo>
                  <a:pt x="57" y="101"/>
                </a:lnTo>
                <a:lnTo>
                  <a:pt x="51" y="95"/>
                </a:lnTo>
                <a:lnTo>
                  <a:pt x="44" y="89"/>
                </a:lnTo>
                <a:lnTo>
                  <a:pt x="41" y="88"/>
                </a:lnTo>
                <a:lnTo>
                  <a:pt x="40" y="86"/>
                </a:lnTo>
                <a:lnTo>
                  <a:pt x="37" y="86"/>
                </a:lnTo>
                <a:lnTo>
                  <a:pt x="32" y="86"/>
                </a:lnTo>
                <a:lnTo>
                  <a:pt x="28" y="85"/>
                </a:lnTo>
                <a:lnTo>
                  <a:pt x="26" y="84"/>
                </a:lnTo>
                <a:lnTo>
                  <a:pt x="25" y="84"/>
                </a:lnTo>
                <a:lnTo>
                  <a:pt x="21" y="82"/>
                </a:lnTo>
                <a:lnTo>
                  <a:pt x="18" y="81"/>
                </a:lnTo>
                <a:lnTo>
                  <a:pt x="12" y="78"/>
                </a:lnTo>
                <a:lnTo>
                  <a:pt x="7" y="76"/>
                </a:lnTo>
                <a:lnTo>
                  <a:pt x="3" y="72"/>
                </a:lnTo>
                <a:lnTo>
                  <a:pt x="2" y="72"/>
                </a:lnTo>
                <a:lnTo>
                  <a:pt x="0" y="67"/>
                </a:lnTo>
                <a:lnTo>
                  <a:pt x="0" y="63"/>
                </a:lnTo>
                <a:lnTo>
                  <a:pt x="2" y="62"/>
                </a:lnTo>
                <a:lnTo>
                  <a:pt x="4" y="62"/>
                </a:lnTo>
                <a:lnTo>
                  <a:pt x="6" y="59"/>
                </a:lnTo>
                <a:lnTo>
                  <a:pt x="7" y="54"/>
                </a:lnTo>
                <a:lnTo>
                  <a:pt x="7" y="50"/>
                </a:lnTo>
                <a:lnTo>
                  <a:pt x="7" y="47"/>
                </a:lnTo>
                <a:lnTo>
                  <a:pt x="9" y="45"/>
                </a:lnTo>
                <a:lnTo>
                  <a:pt x="13" y="35"/>
                </a:lnTo>
                <a:lnTo>
                  <a:pt x="16" y="31"/>
                </a:lnTo>
                <a:lnTo>
                  <a:pt x="21" y="26"/>
                </a:lnTo>
                <a:lnTo>
                  <a:pt x="26" y="22"/>
                </a:lnTo>
                <a:lnTo>
                  <a:pt x="28" y="19"/>
                </a:lnTo>
                <a:lnTo>
                  <a:pt x="28" y="18"/>
                </a:lnTo>
                <a:lnTo>
                  <a:pt x="25" y="16"/>
                </a:lnTo>
                <a:lnTo>
                  <a:pt x="24" y="15"/>
                </a:lnTo>
                <a:lnTo>
                  <a:pt x="24" y="12"/>
                </a:lnTo>
                <a:lnTo>
                  <a:pt x="24" y="7"/>
                </a:lnTo>
                <a:lnTo>
                  <a:pt x="28" y="7"/>
                </a:lnTo>
                <a:lnTo>
                  <a:pt x="31" y="6"/>
                </a:lnTo>
                <a:lnTo>
                  <a:pt x="34" y="6"/>
                </a:lnTo>
                <a:lnTo>
                  <a:pt x="38" y="6"/>
                </a:lnTo>
                <a:lnTo>
                  <a:pt x="41" y="3"/>
                </a:lnTo>
                <a:lnTo>
                  <a:pt x="45" y="3"/>
                </a:lnTo>
                <a:lnTo>
                  <a:pt x="50" y="4"/>
                </a:lnTo>
                <a:lnTo>
                  <a:pt x="54" y="3"/>
                </a:lnTo>
                <a:lnTo>
                  <a:pt x="59" y="4"/>
                </a:lnTo>
                <a:lnTo>
                  <a:pt x="65" y="0"/>
                </a:lnTo>
                <a:lnTo>
                  <a:pt x="67" y="4"/>
                </a:lnTo>
                <a:lnTo>
                  <a:pt x="70" y="7"/>
                </a:lnTo>
                <a:lnTo>
                  <a:pt x="78" y="3"/>
                </a:lnTo>
                <a:lnTo>
                  <a:pt x="79" y="6"/>
                </a:lnTo>
                <a:lnTo>
                  <a:pt x="84" y="7"/>
                </a:lnTo>
                <a:lnTo>
                  <a:pt x="85" y="6"/>
                </a:lnTo>
                <a:lnTo>
                  <a:pt x="87" y="6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/>
          </a:p>
        </p:txBody>
      </p:sp>
      <p:sp>
        <p:nvSpPr>
          <p:cNvPr id="288" name="Freeform 285"/>
          <p:cNvSpPr>
            <a:spLocks/>
          </p:cNvSpPr>
          <p:nvPr/>
        </p:nvSpPr>
        <p:spPr bwMode="auto">
          <a:xfrm rot="21334256">
            <a:off x="18572429" y="3981623"/>
            <a:ext cx="448418" cy="655029"/>
          </a:xfrm>
          <a:custGeom>
            <a:avLst/>
            <a:gdLst>
              <a:gd name="T0" fmla="*/ 2147483647 w 145"/>
              <a:gd name="T1" fmla="*/ 2147483647 h 180"/>
              <a:gd name="T2" fmla="*/ 2147483647 w 145"/>
              <a:gd name="T3" fmla="*/ 2147483647 h 180"/>
              <a:gd name="T4" fmla="*/ 2147483647 w 145"/>
              <a:gd name="T5" fmla="*/ 2147483647 h 180"/>
              <a:gd name="T6" fmla="*/ 2147483647 w 145"/>
              <a:gd name="T7" fmla="*/ 2147483647 h 180"/>
              <a:gd name="T8" fmla="*/ 2147483647 w 145"/>
              <a:gd name="T9" fmla="*/ 2147483647 h 180"/>
              <a:gd name="T10" fmla="*/ 2147483647 w 145"/>
              <a:gd name="T11" fmla="*/ 2147483647 h 180"/>
              <a:gd name="T12" fmla="*/ 2147483647 w 145"/>
              <a:gd name="T13" fmla="*/ 2147483647 h 180"/>
              <a:gd name="T14" fmla="*/ 2147483647 w 145"/>
              <a:gd name="T15" fmla="*/ 2147483647 h 180"/>
              <a:gd name="T16" fmla="*/ 2147483647 w 145"/>
              <a:gd name="T17" fmla="*/ 2147483647 h 180"/>
              <a:gd name="T18" fmla="*/ 2147483647 w 145"/>
              <a:gd name="T19" fmla="*/ 2147483647 h 180"/>
              <a:gd name="T20" fmla="*/ 2147483647 w 145"/>
              <a:gd name="T21" fmla="*/ 2147483647 h 180"/>
              <a:gd name="T22" fmla="*/ 2147483647 w 145"/>
              <a:gd name="T23" fmla="*/ 2147483647 h 180"/>
              <a:gd name="T24" fmla="*/ 2147483647 w 145"/>
              <a:gd name="T25" fmla="*/ 2147483647 h 180"/>
              <a:gd name="T26" fmla="*/ 2147483647 w 145"/>
              <a:gd name="T27" fmla="*/ 2147483647 h 180"/>
              <a:gd name="T28" fmla="*/ 2147483647 w 145"/>
              <a:gd name="T29" fmla="*/ 2147483647 h 180"/>
              <a:gd name="T30" fmla="*/ 2147483647 w 145"/>
              <a:gd name="T31" fmla="*/ 2147483647 h 180"/>
              <a:gd name="T32" fmla="*/ 2147483647 w 145"/>
              <a:gd name="T33" fmla="*/ 2147483647 h 180"/>
              <a:gd name="T34" fmla="*/ 2147483647 w 145"/>
              <a:gd name="T35" fmla="*/ 2147483647 h 180"/>
              <a:gd name="T36" fmla="*/ 2147483647 w 145"/>
              <a:gd name="T37" fmla="*/ 2147483647 h 180"/>
              <a:gd name="T38" fmla="*/ 2147483647 w 145"/>
              <a:gd name="T39" fmla="*/ 2147483647 h 180"/>
              <a:gd name="T40" fmla="*/ 2147483647 w 145"/>
              <a:gd name="T41" fmla="*/ 2147483647 h 180"/>
              <a:gd name="T42" fmla="*/ 2147483647 w 145"/>
              <a:gd name="T43" fmla="*/ 2147483647 h 180"/>
              <a:gd name="T44" fmla="*/ 2147483647 w 145"/>
              <a:gd name="T45" fmla="*/ 2147483647 h 180"/>
              <a:gd name="T46" fmla="*/ 2147483647 w 145"/>
              <a:gd name="T47" fmla="*/ 2147483647 h 180"/>
              <a:gd name="T48" fmla="*/ 2147483647 w 145"/>
              <a:gd name="T49" fmla="*/ 2147483647 h 180"/>
              <a:gd name="T50" fmla="*/ 2147483647 w 145"/>
              <a:gd name="T51" fmla="*/ 2147483647 h 180"/>
              <a:gd name="T52" fmla="*/ 2147483647 w 145"/>
              <a:gd name="T53" fmla="*/ 2147483647 h 180"/>
              <a:gd name="T54" fmla="*/ 2147483647 w 145"/>
              <a:gd name="T55" fmla="*/ 2147483647 h 180"/>
              <a:gd name="T56" fmla="*/ 2147483647 w 145"/>
              <a:gd name="T57" fmla="*/ 2147483647 h 180"/>
              <a:gd name="T58" fmla="*/ 2147483647 w 145"/>
              <a:gd name="T59" fmla="*/ 2147483647 h 180"/>
              <a:gd name="T60" fmla="*/ 2147483647 w 145"/>
              <a:gd name="T61" fmla="*/ 2147483647 h 180"/>
              <a:gd name="T62" fmla="*/ 2147483647 w 145"/>
              <a:gd name="T63" fmla="*/ 2147483647 h 180"/>
              <a:gd name="T64" fmla="*/ 2147483647 w 145"/>
              <a:gd name="T65" fmla="*/ 2147483647 h 180"/>
              <a:gd name="T66" fmla="*/ 2147483647 w 145"/>
              <a:gd name="T67" fmla="*/ 2147483647 h 180"/>
              <a:gd name="T68" fmla="*/ 2147483647 w 145"/>
              <a:gd name="T69" fmla="*/ 2147483647 h 180"/>
              <a:gd name="T70" fmla="*/ 2147483647 w 145"/>
              <a:gd name="T71" fmla="*/ 2147483647 h 180"/>
              <a:gd name="T72" fmla="*/ 2147483647 w 145"/>
              <a:gd name="T73" fmla="*/ 2147483647 h 180"/>
              <a:gd name="T74" fmla="*/ 2147483647 w 145"/>
              <a:gd name="T75" fmla="*/ 2147483647 h 180"/>
              <a:gd name="T76" fmla="*/ 2147483647 w 145"/>
              <a:gd name="T77" fmla="*/ 2147483647 h 180"/>
              <a:gd name="T78" fmla="*/ 2147483647 w 145"/>
              <a:gd name="T79" fmla="*/ 2147483647 h 180"/>
              <a:gd name="T80" fmla="*/ 0 w 145"/>
              <a:gd name="T81" fmla="*/ 2147483647 h 180"/>
              <a:gd name="T82" fmla="*/ 2147483647 w 145"/>
              <a:gd name="T83" fmla="*/ 2147483647 h 180"/>
              <a:gd name="T84" fmla="*/ 2147483647 w 145"/>
              <a:gd name="T85" fmla="*/ 2147483647 h 180"/>
              <a:gd name="T86" fmla="*/ 2147483647 w 145"/>
              <a:gd name="T87" fmla="*/ 2147483647 h 180"/>
              <a:gd name="T88" fmla="*/ 2147483647 w 145"/>
              <a:gd name="T89" fmla="*/ 2147483647 h 180"/>
              <a:gd name="T90" fmla="*/ 2147483647 w 145"/>
              <a:gd name="T91" fmla="*/ 2147483647 h 180"/>
              <a:gd name="T92" fmla="*/ 2147483647 w 145"/>
              <a:gd name="T93" fmla="*/ 2147483647 h 180"/>
              <a:gd name="T94" fmla="*/ 2147483647 w 145"/>
              <a:gd name="T95" fmla="*/ 2147483647 h 180"/>
              <a:gd name="T96" fmla="*/ 2147483647 w 145"/>
              <a:gd name="T97" fmla="*/ 2147483647 h 180"/>
              <a:gd name="T98" fmla="*/ 2147483647 w 145"/>
              <a:gd name="T99" fmla="*/ 2147483647 h 180"/>
              <a:gd name="T100" fmla="*/ 2147483647 w 145"/>
              <a:gd name="T101" fmla="*/ 2147483647 h 180"/>
              <a:gd name="T102" fmla="*/ 2147483647 w 145"/>
              <a:gd name="T103" fmla="*/ 2147483647 h 180"/>
              <a:gd name="T104" fmla="*/ 2147483647 w 145"/>
              <a:gd name="T105" fmla="*/ 2147483647 h 180"/>
              <a:gd name="T106" fmla="*/ 2147483647 w 145"/>
              <a:gd name="T107" fmla="*/ 2147483647 h 180"/>
              <a:gd name="T108" fmla="*/ 2147483647 w 145"/>
              <a:gd name="T109" fmla="*/ 2147483647 h 180"/>
              <a:gd name="T110" fmla="*/ 2147483647 w 145"/>
              <a:gd name="T111" fmla="*/ 2147483647 h 180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145"/>
              <a:gd name="T169" fmla="*/ 0 h 180"/>
              <a:gd name="T170" fmla="*/ 145 w 145"/>
              <a:gd name="T171" fmla="*/ 180 h 180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145" h="180">
                <a:moveTo>
                  <a:pt x="145" y="31"/>
                </a:moveTo>
                <a:lnTo>
                  <a:pt x="145" y="39"/>
                </a:lnTo>
                <a:lnTo>
                  <a:pt x="145" y="45"/>
                </a:lnTo>
                <a:lnTo>
                  <a:pt x="145" y="55"/>
                </a:lnTo>
                <a:lnTo>
                  <a:pt x="145" y="61"/>
                </a:lnTo>
                <a:lnTo>
                  <a:pt x="145" y="64"/>
                </a:lnTo>
                <a:lnTo>
                  <a:pt x="142" y="64"/>
                </a:lnTo>
                <a:lnTo>
                  <a:pt x="142" y="69"/>
                </a:lnTo>
                <a:lnTo>
                  <a:pt x="141" y="73"/>
                </a:lnTo>
                <a:lnTo>
                  <a:pt x="141" y="80"/>
                </a:lnTo>
                <a:lnTo>
                  <a:pt x="140" y="85"/>
                </a:lnTo>
                <a:lnTo>
                  <a:pt x="138" y="88"/>
                </a:lnTo>
                <a:lnTo>
                  <a:pt x="137" y="91"/>
                </a:lnTo>
                <a:lnTo>
                  <a:pt x="132" y="95"/>
                </a:lnTo>
                <a:lnTo>
                  <a:pt x="132" y="96"/>
                </a:lnTo>
                <a:lnTo>
                  <a:pt x="132" y="99"/>
                </a:lnTo>
                <a:lnTo>
                  <a:pt x="132" y="101"/>
                </a:lnTo>
                <a:lnTo>
                  <a:pt x="132" y="104"/>
                </a:lnTo>
                <a:lnTo>
                  <a:pt x="128" y="108"/>
                </a:lnTo>
                <a:lnTo>
                  <a:pt x="125" y="110"/>
                </a:lnTo>
                <a:lnTo>
                  <a:pt x="125" y="111"/>
                </a:lnTo>
                <a:lnTo>
                  <a:pt x="126" y="115"/>
                </a:lnTo>
                <a:lnTo>
                  <a:pt x="126" y="121"/>
                </a:lnTo>
                <a:lnTo>
                  <a:pt x="125" y="123"/>
                </a:lnTo>
                <a:lnTo>
                  <a:pt x="123" y="123"/>
                </a:lnTo>
                <a:lnTo>
                  <a:pt x="118" y="126"/>
                </a:lnTo>
                <a:lnTo>
                  <a:pt x="119" y="127"/>
                </a:lnTo>
                <a:lnTo>
                  <a:pt x="119" y="132"/>
                </a:lnTo>
                <a:lnTo>
                  <a:pt x="115" y="133"/>
                </a:lnTo>
                <a:lnTo>
                  <a:pt x="112" y="135"/>
                </a:lnTo>
                <a:lnTo>
                  <a:pt x="104" y="136"/>
                </a:lnTo>
                <a:lnTo>
                  <a:pt x="88" y="140"/>
                </a:lnTo>
                <a:lnTo>
                  <a:pt x="77" y="145"/>
                </a:lnTo>
                <a:lnTo>
                  <a:pt x="77" y="146"/>
                </a:lnTo>
                <a:lnTo>
                  <a:pt x="78" y="152"/>
                </a:lnTo>
                <a:lnTo>
                  <a:pt x="79" y="157"/>
                </a:lnTo>
                <a:lnTo>
                  <a:pt x="81" y="162"/>
                </a:lnTo>
                <a:lnTo>
                  <a:pt x="90" y="170"/>
                </a:lnTo>
                <a:lnTo>
                  <a:pt x="90" y="174"/>
                </a:lnTo>
                <a:lnTo>
                  <a:pt x="57" y="180"/>
                </a:lnTo>
                <a:lnTo>
                  <a:pt x="55" y="179"/>
                </a:lnTo>
                <a:lnTo>
                  <a:pt x="50" y="179"/>
                </a:lnTo>
                <a:lnTo>
                  <a:pt x="41" y="171"/>
                </a:lnTo>
                <a:lnTo>
                  <a:pt x="41" y="168"/>
                </a:lnTo>
                <a:lnTo>
                  <a:pt x="38" y="161"/>
                </a:lnTo>
                <a:lnTo>
                  <a:pt x="34" y="157"/>
                </a:lnTo>
                <a:lnTo>
                  <a:pt x="35" y="151"/>
                </a:lnTo>
                <a:lnTo>
                  <a:pt x="33" y="151"/>
                </a:lnTo>
                <a:lnTo>
                  <a:pt x="33" y="148"/>
                </a:lnTo>
                <a:lnTo>
                  <a:pt x="30" y="146"/>
                </a:lnTo>
                <a:lnTo>
                  <a:pt x="28" y="145"/>
                </a:lnTo>
                <a:lnTo>
                  <a:pt x="27" y="143"/>
                </a:lnTo>
                <a:lnTo>
                  <a:pt x="28" y="142"/>
                </a:lnTo>
                <a:lnTo>
                  <a:pt x="27" y="142"/>
                </a:lnTo>
                <a:lnTo>
                  <a:pt x="27" y="137"/>
                </a:lnTo>
                <a:lnTo>
                  <a:pt x="22" y="135"/>
                </a:lnTo>
                <a:lnTo>
                  <a:pt x="19" y="127"/>
                </a:lnTo>
                <a:lnTo>
                  <a:pt x="16" y="124"/>
                </a:lnTo>
                <a:lnTo>
                  <a:pt x="15" y="123"/>
                </a:lnTo>
                <a:lnTo>
                  <a:pt x="12" y="123"/>
                </a:lnTo>
                <a:lnTo>
                  <a:pt x="11" y="121"/>
                </a:lnTo>
                <a:lnTo>
                  <a:pt x="11" y="120"/>
                </a:lnTo>
                <a:lnTo>
                  <a:pt x="12" y="118"/>
                </a:lnTo>
                <a:lnTo>
                  <a:pt x="11" y="115"/>
                </a:lnTo>
                <a:lnTo>
                  <a:pt x="9" y="114"/>
                </a:lnTo>
                <a:lnTo>
                  <a:pt x="19" y="104"/>
                </a:lnTo>
                <a:lnTo>
                  <a:pt x="24" y="110"/>
                </a:lnTo>
                <a:lnTo>
                  <a:pt x="30" y="105"/>
                </a:lnTo>
                <a:lnTo>
                  <a:pt x="16" y="91"/>
                </a:lnTo>
                <a:lnTo>
                  <a:pt x="28" y="80"/>
                </a:lnTo>
                <a:lnTo>
                  <a:pt x="24" y="74"/>
                </a:lnTo>
                <a:lnTo>
                  <a:pt x="25" y="73"/>
                </a:lnTo>
                <a:lnTo>
                  <a:pt x="19" y="69"/>
                </a:lnTo>
                <a:lnTo>
                  <a:pt x="25" y="66"/>
                </a:lnTo>
                <a:lnTo>
                  <a:pt x="11" y="51"/>
                </a:lnTo>
                <a:lnTo>
                  <a:pt x="8" y="52"/>
                </a:lnTo>
                <a:lnTo>
                  <a:pt x="6" y="50"/>
                </a:lnTo>
                <a:lnTo>
                  <a:pt x="5" y="54"/>
                </a:lnTo>
                <a:lnTo>
                  <a:pt x="0" y="54"/>
                </a:lnTo>
                <a:lnTo>
                  <a:pt x="0" y="42"/>
                </a:lnTo>
                <a:lnTo>
                  <a:pt x="0" y="41"/>
                </a:lnTo>
                <a:lnTo>
                  <a:pt x="2" y="39"/>
                </a:lnTo>
                <a:lnTo>
                  <a:pt x="3" y="38"/>
                </a:lnTo>
                <a:lnTo>
                  <a:pt x="2" y="36"/>
                </a:lnTo>
                <a:lnTo>
                  <a:pt x="5" y="35"/>
                </a:lnTo>
                <a:lnTo>
                  <a:pt x="3" y="31"/>
                </a:lnTo>
                <a:lnTo>
                  <a:pt x="5" y="28"/>
                </a:lnTo>
                <a:lnTo>
                  <a:pt x="3" y="25"/>
                </a:lnTo>
                <a:lnTo>
                  <a:pt x="8" y="23"/>
                </a:lnTo>
                <a:lnTo>
                  <a:pt x="9" y="25"/>
                </a:lnTo>
                <a:lnTo>
                  <a:pt x="16" y="19"/>
                </a:lnTo>
                <a:lnTo>
                  <a:pt x="30" y="7"/>
                </a:lnTo>
                <a:lnTo>
                  <a:pt x="37" y="0"/>
                </a:lnTo>
                <a:lnTo>
                  <a:pt x="50" y="13"/>
                </a:lnTo>
                <a:lnTo>
                  <a:pt x="57" y="6"/>
                </a:lnTo>
                <a:lnTo>
                  <a:pt x="74" y="22"/>
                </a:lnTo>
                <a:lnTo>
                  <a:pt x="81" y="16"/>
                </a:lnTo>
                <a:lnTo>
                  <a:pt x="84" y="20"/>
                </a:lnTo>
                <a:lnTo>
                  <a:pt x="84" y="23"/>
                </a:lnTo>
                <a:lnTo>
                  <a:pt x="87" y="25"/>
                </a:lnTo>
                <a:lnTo>
                  <a:pt x="88" y="26"/>
                </a:lnTo>
                <a:lnTo>
                  <a:pt x="91" y="28"/>
                </a:lnTo>
                <a:lnTo>
                  <a:pt x="96" y="26"/>
                </a:lnTo>
                <a:lnTo>
                  <a:pt x="106" y="28"/>
                </a:lnTo>
                <a:lnTo>
                  <a:pt x="109" y="28"/>
                </a:lnTo>
                <a:lnTo>
                  <a:pt x="120" y="28"/>
                </a:lnTo>
                <a:lnTo>
                  <a:pt x="132" y="28"/>
                </a:lnTo>
                <a:lnTo>
                  <a:pt x="140" y="29"/>
                </a:lnTo>
                <a:lnTo>
                  <a:pt x="145" y="29"/>
                </a:lnTo>
                <a:lnTo>
                  <a:pt x="145" y="31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89" name="Freeform 286"/>
          <p:cNvSpPr>
            <a:spLocks/>
          </p:cNvSpPr>
          <p:nvPr/>
        </p:nvSpPr>
        <p:spPr bwMode="auto">
          <a:xfrm rot="21334256">
            <a:off x="16911792" y="3416200"/>
            <a:ext cx="690508" cy="572339"/>
          </a:xfrm>
          <a:custGeom>
            <a:avLst/>
            <a:gdLst>
              <a:gd name="T0" fmla="*/ 2147483647 w 223"/>
              <a:gd name="T1" fmla="*/ 2147483647 h 157"/>
              <a:gd name="T2" fmla="*/ 2147483647 w 223"/>
              <a:gd name="T3" fmla="*/ 2147483647 h 157"/>
              <a:gd name="T4" fmla="*/ 2147483647 w 223"/>
              <a:gd name="T5" fmla="*/ 2147483647 h 157"/>
              <a:gd name="T6" fmla="*/ 2147483647 w 223"/>
              <a:gd name="T7" fmla="*/ 2147483647 h 157"/>
              <a:gd name="T8" fmla="*/ 2147483647 w 223"/>
              <a:gd name="T9" fmla="*/ 2147483647 h 157"/>
              <a:gd name="T10" fmla="*/ 2147483647 w 223"/>
              <a:gd name="T11" fmla="*/ 2147483647 h 157"/>
              <a:gd name="T12" fmla="*/ 2147483647 w 223"/>
              <a:gd name="T13" fmla="*/ 2147483647 h 157"/>
              <a:gd name="T14" fmla="*/ 2147483647 w 223"/>
              <a:gd name="T15" fmla="*/ 2147483647 h 157"/>
              <a:gd name="T16" fmla="*/ 2147483647 w 223"/>
              <a:gd name="T17" fmla="*/ 2147483647 h 157"/>
              <a:gd name="T18" fmla="*/ 2147483647 w 223"/>
              <a:gd name="T19" fmla="*/ 2147483647 h 157"/>
              <a:gd name="T20" fmla="*/ 2147483647 w 223"/>
              <a:gd name="T21" fmla="*/ 2147483647 h 157"/>
              <a:gd name="T22" fmla="*/ 2147483647 w 223"/>
              <a:gd name="T23" fmla="*/ 2147483647 h 157"/>
              <a:gd name="T24" fmla="*/ 2147483647 w 223"/>
              <a:gd name="T25" fmla="*/ 2147483647 h 157"/>
              <a:gd name="T26" fmla="*/ 2147483647 w 223"/>
              <a:gd name="T27" fmla="*/ 2147483647 h 157"/>
              <a:gd name="T28" fmla="*/ 2147483647 w 223"/>
              <a:gd name="T29" fmla="*/ 2147483647 h 157"/>
              <a:gd name="T30" fmla="*/ 2147483647 w 223"/>
              <a:gd name="T31" fmla="*/ 2147483647 h 157"/>
              <a:gd name="T32" fmla="*/ 2147483647 w 223"/>
              <a:gd name="T33" fmla="*/ 2147483647 h 157"/>
              <a:gd name="T34" fmla="*/ 2147483647 w 223"/>
              <a:gd name="T35" fmla="*/ 2147483647 h 157"/>
              <a:gd name="T36" fmla="*/ 2147483647 w 223"/>
              <a:gd name="T37" fmla="*/ 2147483647 h 157"/>
              <a:gd name="T38" fmla="*/ 2147483647 w 223"/>
              <a:gd name="T39" fmla="*/ 2147483647 h 157"/>
              <a:gd name="T40" fmla="*/ 2147483647 w 223"/>
              <a:gd name="T41" fmla="*/ 2147483647 h 157"/>
              <a:gd name="T42" fmla="*/ 2147483647 w 223"/>
              <a:gd name="T43" fmla="*/ 2147483647 h 157"/>
              <a:gd name="T44" fmla="*/ 2147483647 w 223"/>
              <a:gd name="T45" fmla="*/ 2147483647 h 157"/>
              <a:gd name="T46" fmla="*/ 2147483647 w 223"/>
              <a:gd name="T47" fmla="*/ 2147483647 h 157"/>
              <a:gd name="T48" fmla="*/ 2147483647 w 223"/>
              <a:gd name="T49" fmla="*/ 2147483647 h 157"/>
              <a:gd name="T50" fmla="*/ 2147483647 w 223"/>
              <a:gd name="T51" fmla="*/ 2147483647 h 157"/>
              <a:gd name="T52" fmla="*/ 2147483647 w 223"/>
              <a:gd name="T53" fmla="*/ 2147483647 h 157"/>
              <a:gd name="T54" fmla="*/ 2147483647 w 223"/>
              <a:gd name="T55" fmla="*/ 2147483647 h 157"/>
              <a:gd name="T56" fmla="*/ 2147483647 w 223"/>
              <a:gd name="T57" fmla="*/ 2147483647 h 157"/>
              <a:gd name="T58" fmla="*/ 2147483647 w 223"/>
              <a:gd name="T59" fmla="*/ 2147483647 h 157"/>
              <a:gd name="T60" fmla="*/ 2147483647 w 223"/>
              <a:gd name="T61" fmla="*/ 2147483647 h 157"/>
              <a:gd name="T62" fmla="*/ 2147483647 w 223"/>
              <a:gd name="T63" fmla="*/ 2147483647 h 157"/>
              <a:gd name="T64" fmla="*/ 2147483647 w 223"/>
              <a:gd name="T65" fmla="*/ 2147483647 h 157"/>
              <a:gd name="T66" fmla="*/ 2147483647 w 223"/>
              <a:gd name="T67" fmla="*/ 2147483647 h 157"/>
              <a:gd name="T68" fmla="*/ 2147483647 w 223"/>
              <a:gd name="T69" fmla="*/ 2147483647 h 157"/>
              <a:gd name="T70" fmla="*/ 2147483647 w 223"/>
              <a:gd name="T71" fmla="*/ 2147483647 h 157"/>
              <a:gd name="T72" fmla="*/ 2147483647 w 223"/>
              <a:gd name="T73" fmla="*/ 2147483647 h 157"/>
              <a:gd name="T74" fmla="*/ 2147483647 w 223"/>
              <a:gd name="T75" fmla="*/ 2147483647 h 157"/>
              <a:gd name="T76" fmla="*/ 2147483647 w 223"/>
              <a:gd name="T77" fmla="*/ 2147483647 h 157"/>
              <a:gd name="T78" fmla="*/ 2147483647 w 223"/>
              <a:gd name="T79" fmla="*/ 2147483647 h 157"/>
              <a:gd name="T80" fmla="*/ 2147483647 w 223"/>
              <a:gd name="T81" fmla="*/ 2147483647 h 157"/>
              <a:gd name="T82" fmla="*/ 2147483647 w 223"/>
              <a:gd name="T83" fmla="*/ 2147483647 h 157"/>
              <a:gd name="T84" fmla="*/ 2147483647 w 223"/>
              <a:gd name="T85" fmla="*/ 2147483647 h 157"/>
              <a:gd name="T86" fmla="*/ 2147483647 w 223"/>
              <a:gd name="T87" fmla="*/ 2147483647 h 157"/>
              <a:gd name="T88" fmla="*/ 2147483647 w 223"/>
              <a:gd name="T89" fmla="*/ 2147483647 h 157"/>
              <a:gd name="T90" fmla="*/ 2147483647 w 223"/>
              <a:gd name="T91" fmla="*/ 2147483647 h 157"/>
              <a:gd name="T92" fmla="*/ 2147483647 w 223"/>
              <a:gd name="T93" fmla="*/ 0 h 157"/>
              <a:gd name="T94" fmla="*/ 2147483647 w 223"/>
              <a:gd name="T95" fmla="*/ 2147483647 h 157"/>
              <a:gd name="T96" fmla="*/ 2147483647 w 223"/>
              <a:gd name="T97" fmla="*/ 2147483647 h 157"/>
              <a:gd name="T98" fmla="*/ 2147483647 w 223"/>
              <a:gd name="T99" fmla="*/ 2147483647 h 157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223"/>
              <a:gd name="T151" fmla="*/ 0 h 157"/>
              <a:gd name="T152" fmla="*/ 223 w 223"/>
              <a:gd name="T153" fmla="*/ 157 h 157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223" h="157">
                <a:moveTo>
                  <a:pt x="195" y="1"/>
                </a:moveTo>
                <a:lnTo>
                  <a:pt x="202" y="0"/>
                </a:lnTo>
                <a:lnTo>
                  <a:pt x="205" y="4"/>
                </a:lnTo>
                <a:lnTo>
                  <a:pt x="204" y="17"/>
                </a:lnTo>
                <a:lnTo>
                  <a:pt x="207" y="17"/>
                </a:lnTo>
                <a:lnTo>
                  <a:pt x="207" y="39"/>
                </a:lnTo>
                <a:lnTo>
                  <a:pt x="210" y="42"/>
                </a:lnTo>
                <a:lnTo>
                  <a:pt x="208" y="63"/>
                </a:lnTo>
                <a:lnTo>
                  <a:pt x="207" y="63"/>
                </a:lnTo>
                <a:lnTo>
                  <a:pt x="207" y="85"/>
                </a:lnTo>
                <a:lnTo>
                  <a:pt x="208" y="86"/>
                </a:lnTo>
                <a:lnTo>
                  <a:pt x="216" y="83"/>
                </a:lnTo>
                <a:lnTo>
                  <a:pt x="217" y="82"/>
                </a:lnTo>
                <a:lnTo>
                  <a:pt x="218" y="80"/>
                </a:lnTo>
                <a:lnTo>
                  <a:pt x="220" y="82"/>
                </a:lnTo>
                <a:lnTo>
                  <a:pt x="221" y="79"/>
                </a:lnTo>
                <a:lnTo>
                  <a:pt x="223" y="77"/>
                </a:lnTo>
                <a:lnTo>
                  <a:pt x="221" y="88"/>
                </a:lnTo>
                <a:lnTo>
                  <a:pt x="223" y="89"/>
                </a:lnTo>
                <a:lnTo>
                  <a:pt x="213" y="111"/>
                </a:lnTo>
                <a:lnTo>
                  <a:pt x="223" y="117"/>
                </a:lnTo>
                <a:lnTo>
                  <a:pt x="211" y="136"/>
                </a:lnTo>
                <a:lnTo>
                  <a:pt x="214" y="138"/>
                </a:lnTo>
                <a:lnTo>
                  <a:pt x="208" y="149"/>
                </a:lnTo>
                <a:lnTo>
                  <a:pt x="207" y="148"/>
                </a:lnTo>
                <a:lnTo>
                  <a:pt x="207" y="146"/>
                </a:lnTo>
                <a:lnTo>
                  <a:pt x="207" y="148"/>
                </a:lnTo>
                <a:lnTo>
                  <a:pt x="205" y="148"/>
                </a:lnTo>
                <a:lnTo>
                  <a:pt x="205" y="149"/>
                </a:lnTo>
                <a:lnTo>
                  <a:pt x="204" y="151"/>
                </a:lnTo>
                <a:lnTo>
                  <a:pt x="202" y="149"/>
                </a:lnTo>
                <a:lnTo>
                  <a:pt x="199" y="149"/>
                </a:lnTo>
                <a:lnTo>
                  <a:pt x="198" y="151"/>
                </a:lnTo>
                <a:lnTo>
                  <a:pt x="196" y="149"/>
                </a:lnTo>
                <a:lnTo>
                  <a:pt x="194" y="151"/>
                </a:lnTo>
                <a:lnTo>
                  <a:pt x="192" y="152"/>
                </a:lnTo>
                <a:lnTo>
                  <a:pt x="191" y="152"/>
                </a:lnTo>
                <a:lnTo>
                  <a:pt x="189" y="151"/>
                </a:lnTo>
                <a:lnTo>
                  <a:pt x="188" y="151"/>
                </a:lnTo>
                <a:lnTo>
                  <a:pt x="186" y="154"/>
                </a:lnTo>
                <a:lnTo>
                  <a:pt x="183" y="152"/>
                </a:lnTo>
                <a:lnTo>
                  <a:pt x="182" y="152"/>
                </a:lnTo>
                <a:lnTo>
                  <a:pt x="180" y="152"/>
                </a:lnTo>
                <a:lnTo>
                  <a:pt x="179" y="152"/>
                </a:lnTo>
                <a:lnTo>
                  <a:pt x="177" y="152"/>
                </a:lnTo>
                <a:lnTo>
                  <a:pt x="176" y="154"/>
                </a:lnTo>
                <a:lnTo>
                  <a:pt x="174" y="155"/>
                </a:lnTo>
                <a:lnTo>
                  <a:pt x="173" y="155"/>
                </a:lnTo>
                <a:lnTo>
                  <a:pt x="170" y="157"/>
                </a:lnTo>
                <a:lnTo>
                  <a:pt x="169" y="155"/>
                </a:lnTo>
                <a:lnTo>
                  <a:pt x="169" y="152"/>
                </a:lnTo>
                <a:lnTo>
                  <a:pt x="169" y="151"/>
                </a:lnTo>
                <a:lnTo>
                  <a:pt x="167" y="151"/>
                </a:lnTo>
                <a:lnTo>
                  <a:pt x="166" y="151"/>
                </a:lnTo>
                <a:lnTo>
                  <a:pt x="163" y="151"/>
                </a:lnTo>
                <a:lnTo>
                  <a:pt x="158" y="151"/>
                </a:lnTo>
                <a:lnTo>
                  <a:pt x="157" y="151"/>
                </a:lnTo>
                <a:lnTo>
                  <a:pt x="154" y="152"/>
                </a:lnTo>
                <a:lnTo>
                  <a:pt x="152" y="154"/>
                </a:lnTo>
                <a:lnTo>
                  <a:pt x="152" y="151"/>
                </a:lnTo>
                <a:lnTo>
                  <a:pt x="151" y="146"/>
                </a:lnTo>
                <a:lnTo>
                  <a:pt x="150" y="145"/>
                </a:lnTo>
                <a:lnTo>
                  <a:pt x="148" y="145"/>
                </a:lnTo>
                <a:lnTo>
                  <a:pt x="147" y="145"/>
                </a:lnTo>
                <a:lnTo>
                  <a:pt x="144" y="146"/>
                </a:lnTo>
                <a:lnTo>
                  <a:pt x="141" y="146"/>
                </a:lnTo>
                <a:lnTo>
                  <a:pt x="141" y="145"/>
                </a:lnTo>
                <a:lnTo>
                  <a:pt x="142" y="143"/>
                </a:lnTo>
                <a:lnTo>
                  <a:pt x="144" y="143"/>
                </a:lnTo>
                <a:lnTo>
                  <a:pt x="145" y="143"/>
                </a:lnTo>
                <a:lnTo>
                  <a:pt x="145" y="142"/>
                </a:lnTo>
                <a:lnTo>
                  <a:pt x="142" y="140"/>
                </a:lnTo>
                <a:lnTo>
                  <a:pt x="141" y="140"/>
                </a:lnTo>
                <a:lnTo>
                  <a:pt x="139" y="140"/>
                </a:lnTo>
                <a:lnTo>
                  <a:pt x="139" y="142"/>
                </a:lnTo>
                <a:lnTo>
                  <a:pt x="138" y="142"/>
                </a:lnTo>
                <a:lnTo>
                  <a:pt x="138" y="139"/>
                </a:lnTo>
                <a:lnTo>
                  <a:pt x="136" y="139"/>
                </a:lnTo>
                <a:lnTo>
                  <a:pt x="135" y="140"/>
                </a:lnTo>
                <a:lnTo>
                  <a:pt x="135" y="139"/>
                </a:lnTo>
                <a:lnTo>
                  <a:pt x="133" y="139"/>
                </a:lnTo>
                <a:lnTo>
                  <a:pt x="132" y="138"/>
                </a:lnTo>
                <a:lnTo>
                  <a:pt x="131" y="139"/>
                </a:lnTo>
                <a:lnTo>
                  <a:pt x="129" y="139"/>
                </a:lnTo>
                <a:lnTo>
                  <a:pt x="129" y="138"/>
                </a:lnTo>
                <a:lnTo>
                  <a:pt x="128" y="136"/>
                </a:lnTo>
                <a:lnTo>
                  <a:pt x="126" y="135"/>
                </a:lnTo>
                <a:lnTo>
                  <a:pt x="123" y="133"/>
                </a:lnTo>
                <a:lnTo>
                  <a:pt x="122" y="133"/>
                </a:lnTo>
                <a:lnTo>
                  <a:pt x="120" y="133"/>
                </a:lnTo>
                <a:lnTo>
                  <a:pt x="117" y="130"/>
                </a:lnTo>
                <a:lnTo>
                  <a:pt x="116" y="129"/>
                </a:lnTo>
                <a:lnTo>
                  <a:pt x="114" y="129"/>
                </a:lnTo>
                <a:lnTo>
                  <a:pt x="113" y="129"/>
                </a:lnTo>
                <a:lnTo>
                  <a:pt x="111" y="130"/>
                </a:lnTo>
                <a:lnTo>
                  <a:pt x="109" y="129"/>
                </a:lnTo>
                <a:lnTo>
                  <a:pt x="107" y="127"/>
                </a:lnTo>
                <a:lnTo>
                  <a:pt x="106" y="124"/>
                </a:lnTo>
                <a:lnTo>
                  <a:pt x="104" y="123"/>
                </a:lnTo>
                <a:lnTo>
                  <a:pt x="103" y="123"/>
                </a:lnTo>
                <a:lnTo>
                  <a:pt x="101" y="124"/>
                </a:lnTo>
                <a:lnTo>
                  <a:pt x="100" y="124"/>
                </a:lnTo>
                <a:lnTo>
                  <a:pt x="100" y="121"/>
                </a:lnTo>
                <a:lnTo>
                  <a:pt x="98" y="121"/>
                </a:lnTo>
                <a:lnTo>
                  <a:pt x="94" y="120"/>
                </a:lnTo>
                <a:lnTo>
                  <a:pt x="94" y="118"/>
                </a:lnTo>
                <a:lnTo>
                  <a:pt x="92" y="117"/>
                </a:lnTo>
                <a:lnTo>
                  <a:pt x="91" y="117"/>
                </a:lnTo>
                <a:lnTo>
                  <a:pt x="89" y="117"/>
                </a:lnTo>
                <a:lnTo>
                  <a:pt x="89" y="116"/>
                </a:lnTo>
                <a:lnTo>
                  <a:pt x="92" y="113"/>
                </a:lnTo>
                <a:lnTo>
                  <a:pt x="92" y="111"/>
                </a:lnTo>
                <a:lnTo>
                  <a:pt x="94" y="111"/>
                </a:lnTo>
                <a:lnTo>
                  <a:pt x="92" y="110"/>
                </a:lnTo>
                <a:lnTo>
                  <a:pt x="91" y="107"/>
                </a:lnTo>
                <a:lnTo>
                  <a:pt x="88" y="104"/>
                </a:lnTo>
                <a:lnTo>
                  <a:pt x="87" y="101"/>
                </a:lnTo>
                <a:lnTo>
                  <a:pt x="87" y="99"/>
                </a:lnTo>
                <a:lnTo>
                  <a:pt x="85" y="99"/>
                </a:lnTo>
                <a:lnTo>
                  <a:pt x="82" y="98"/>
                </a:lnTo>
                <a:lnTo>
                  <a:pt x="81" y="97"/>
                </a:lnTo>
                <a:lnTo>
                  <a:pt x="78" y="95"/>
                </a:lnTo>
                <a:lnTo>
                  <a:pt x="78" y="94"/>
                </a:lnTo>
                <a:lnTo>
                  <a:pt x="75" y="94"/>
                </a:lnTo>
                <a:lnTo>
                  <a:pt x="73" y="94"/>
                </a:lnTo>
                <a:lnTo>
                  <a:pt x="70" y="95"/>
                </a:lnTo>
                <a:lnTo>
                  <a:pt x="66" y="98"/>
                </a:lnTo>
                <a:lnTo>
                  <a:pt x="63" y="99"/>
                </a:lnTo>
                <a:lnTo>
                  <a:pt x="62" y="99"/>
                </a:lnTo>
                <a:lnTo>
                  <a:pt x="57" y="99"/>
                </a:lnTo>
                <a:lnTo>
                  <a:pt x="56" y="101"/>
                </a:lnTo>
                <a:lnTo>
                  <a:pt x="53" y="101"/>
                </a:lnTo>
                <a:lnTo>
                  <a:pt x="53" y="102"/>
                </a:lnTo>
                <a:lnTo>
                  <a:pt x="51" y="102"/>
                </a:lnTo>
                <a:lnTo>
                  <a:pt x="50" y="105"/>
                </a:lnTo>
                <a:lnTo>
                  <a:pt x="50" y="107"/>
                </a:lnTo>
                <a:lnTo>
                  <a:pt x="50" y="110"/>
                </a:lnTo>
                <a:lnTo>
                  <a:pt x="50" y="111"/>
                </a:lnTo>
                <a:lnTo>
                  <a:pt x="50" y="113"/>
                </a:lnTo>
                <a:lnTo>
                  <a:pt x="48" y="113"/>
                </a:lnTo>
                <a:lnTo>
                  <a:pt x="46" y="113"/>
                </a:lnTo>
                <a:lnTo>
                  <a:pt x="44" y="113"/>
                </a:lnTo>
                <a:lnTo>
                  <a:pt x="43" y="114"/>
                </a:lnTo>
                <a:lnTo>
                  <a:pt x="41" y="114"/>
                </a:lnTo>
                <a:lnTo>
                  <a:pt x="40" y="116"/>
                </a:lnTo>
                <a:lnTo>
                  <a:pt x="34" y="108"/>
                </a:lnTo>
                <a:lnTo>
                  <a:pt x="38" y="105"/>
                </a:lnTo>
                <a:lnTo>
                  <a:pt x="40" y="79"/>
                </a:lnTo>
                <a:lnTo>
                  <a:pt x="4" y="77"/>
                </a:lnTo>
                <a:lnTo>
                  <a:pt x="6" y="75"/>
                </a:lnTo>
                <a:lnTo>
                  <a:pt x="3" y="75"/>
                </a:lnTo>
                <a:lnTo>
                  <a:pt x="4" y="64"/>
                </a:lnTo>
                <a:lnTo>
                  <a:pt x="0" y="63"/>
                </a:lnTo>
                <a:lnTo>
                  <a:pt x="0" y="60"/>
                </a:lnTo>
                <a:lnTo>
                  <a:pt x="2" y="58"/>
                </a:lnTo>
                <a:lnTo>
                  <a:pt x="4" y="60"/>
                </a:lnTo>
                <a:lnTo>
                  <a:pt x="6" y="53"/>
                </a:lnTo>
                <a:lnTo>
                  <a:pt x="18" y="53"/>
                </a:lnTo>
                <a:lnTo>
                  <a:pt x="32" y="54"/>
                </a:lnTo>
                <a:lnTo>
                  <a:pt x="34" y="50"/>
                </a:lnTo>
                <a:lnTo>
                  <a:pt x="46" y="50"/>
                </a:lnTo>
                <a:lnTo>
                  <a:pt x="47" y="31"/>
                </a:lnTo>
                <a:lnTo>
                  <a:pt x="66" y="32"/>
                </a:lnTo>
                <a:lnTo>
                  <a:pt x="66" y="31"/>
                </a:lnTo>
                <a:lnTo>
                  <a:pt x="66" y="28"/>
                </a:lnTo>
                <a:lnTo>
                  <a:pt x="69" y="28"/>
                </a:lnTo>
                <a:lnTo>
                  <a:pt x="70" y="26"/>
                </a:lnTo>
                <a:lnTo>
                  <a:pt x="72" y="25"/>
                </a:lnTo>
                <a:lnTo>
                  <a:pt x="76" y="29"/>
                </a:lnTo>
                <a:lnTo>
                  <a:pt x="78" y="29"/>
                </a:lnTo>
                <a:lnTo>
                  <a:pt x="79" y="0"/>
                </a:lnTo>
                <a:lnTo>
                  <a:pt x="94" y="0"/>
                </a:lnTo>
                <a:lnTo>
                  <a:pt x="125" y="3"/>
                </a:lnTo>
                <a:lnTo>
                  <a:pt x="125" y="6"/>
                </a:lnTo>
                <a:lnTo>
                  <a:pt x="151" y="9"/>
                </a:lnTo>
                <a:lnTo>
                  <a:pt x="151" y="13"/>
                </a:lnTo>
                <a:lnTo>
                  <a:pt x="158" y="13"/>
                </a:lnTo>
                <a:lnTo>
                  <a:pt x="160" y="9"/>
                </a:lnTo>
                <a:lnTo>
                  <a:pt x="183" y="10"/>
                </a:lnTo>
                <a:lnTo>
                  <a:pt x="185" y="6"/>
                </a:lnTo>
                <a:lnTo>
                  <a:pt x="186" y="1"/>
                </a:lnTo>
                <a:lnTo>
                  <a:pt x="191" y="3"/>
                </a:lnTo>
                <a:lnTo>
                  <a:pt x="195" y="1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90" name="Freeform 287"/>
          <p:cNvSpPr>
            <a:spLocks noEditPoints="1"/>
          </p:cNvSpPr>
          <p:nvPr/>
        </p:nvSpPr>
        <p:spPr bwMode="auto">
          <a:xfrm rot="21334256">
            <a:off x="16040592" y="1228433"/>
            <a:ext cx="493810" cy="765280"/>
          </a:xfrm>
          <a:custGeom>
            <a:avLst/>
            <a:gdLst>
              <a:gd name="T0" fmla="*/ 2147483647 w 160"/>
              <a:gd name="T1" fmla="*/ 2147483647 h 211"/>
              <a:gd name="T2" fmla="*/ 2147483647 w 160"/>
              <a:gd name="T3" fmla="*/ 2147483647 h 211"/>
              <a:gd name="T4" fmla="*/ 2147483647 w 160"/>
              <a:gd name="T5" fmla="*/ 2147483647 h 211"/>
              <a:gd name="T6" fmla="*/ 2147483647 w 160"/>
              <a:gd name="T7" fmla="*/ 2147483647 h 211"/>
              <a:gd name="T8" fmla="*/ 2147483647 w 160"/>
              <a:gd name="T9" fmla="*/ 2147483647 h 211"/>
              <a:gd name="T10" fmla="*/ 2147483647 w 160"/>
              <a:gd name="T11" fmla="*/ 2147483647 h 211"/>
              <a:gd name="T12" fmla="*/ 2147483647 w 160"/>
              <a:gd name="T13" fmla="*/ 2147483647 h 211"/>
              <a:gd name="T14" fmla="*/ 2147483647 w 160"/>
              <a:gd name="T15" fmla="*/ 2147483647 h 211"/>
              <a:gd name="T16" fmla="*/ 2147483647 w 160"/>
              <a:gd name="T17" fmla="*/ 2147483647 h 211"/>
              <a:gd name="T18" fmla="*/ 2147483647 w 160"/>
              <a:gd name="T19" fmla="*/ 2147483647 h 211"/>
              <a:gd name="T20" fmla="*/ 2147483647 w 160"/>
              <a:gd name="T21" fmla="*/ 2147483647 h 211"/>
              <a:gd name="T22" fmla="*/ 2147483647 w 160"/>
              <a:gd name="T23" fmla="*/ 2147483647 h 211"/>
              <a:gd name="T24" fmla="*/ 2147483647 w 160"/>
              <a:gd name="T25" fmla="*/ 2147483647 h 211"/>
              <a:gd name="T26" fmla="*/ 2147483647 w 160"/>
              <a:gd name="T27" fmla="*/ 2147483647 h 211"/>
              <a:gd name="T28" fmla="*/ 2147483647 w 160"/>
              <a:gd name="T29" fmla="*/ 2147483647 h 211"/>
              <a:gd name="T30" fmla="*/ 2147483647 w 160"/>
              <a:gd name="T31" fmla="*/ 2147483647 h 211"/>
              <a:gd name="T32" fmla="*/ 2147483647 w 160"/>
              <a:gd name="T33" fmla="*/ 2147483647 h 211"/>
              <a:gd name="T34" fmla="*/ 2147483647 w 160"/>
              <a:gd name="T35" fmla="*/ 2147483647 h 211"/>
              <a:gd name="T36" fmla="*/ 2147483647 w 160"/>
              <a:gd name="T37" fmla="*/ 2147483647 h 211"/>
              <a:gd name="T38" fmla="*/ 2147483647 w 160"/>
              <a:gd name="T39" fmla="*/ 2147483647 h 211"/>
              <a:gd name="T40" fmla="*/ 2147483647 w 160"/>
              <a:gd name="T41" fmla="*/ 2147483647 h 211"/>
              <a:gd name="T42" fmla="*/ 2147483647 w 160"/>
              <a:gd name="T43" fmla="*/ 2147483647 h 211"/>
              <a:gd name="T44" fmla="*/ 2147483647 w 160"/>
              <a:gd name="T45" fmla="*/ 2147483647 h 211"/>
              <a:gd name="T46" fmla="*/ 2147483647 w 160"/>
              <a:gd name="T47" fmla="*/ 2147483647 h 211"/>
              <a:gd name="T48" fmla="*/ 2147483647 w 160"/>
              <a:gd name="T49" fmla="*/ 2147483647 h 211"/>
              <a:gd name="T50" fmla="*/ 2147483647 w 160"/>
              <a:gd name="T51" fmla="*/ 2147483647 h 211"/>
              <a:gd name="T52" fmla="*/ 2147483647 w 160"/>
              <a:gd name="T53" fmla="*/ 2147483647 h 211"/>
              <a:gd name="T54" fmla="*/ 2147483647 w 160"/>
              <a:gd name="T55" fmla="*/ 2147483647 h 211"/>
              <a:gd name="T56" fmla="*/ 2147483647 w 160"/>
              <a:gd name="T57" fmla="*/ 2147483647 h 211"/>
              <a:gd name="T58" fmla="*/ 2147483647 w 160"/>
              <a:gd name="T59" fmla="*/ 2147483647 h 211"/>
              <a:gd name="T60" fmla="*/ 2147483647 w 160"/>
              <a:gd name="T61" fmla="*/ 2147483647 h 211"/>
              <a:gd name="T62" fmla="*/ 2147483647 w 160"/>
              <a:gd name="T63" fmla="*/ 2147483647 h 211"/>
              <a:gd name="T64" fmla="*/ 2147483647 w 160"/>
              <a:gd name="T65" fmla="*/ 2147483647 h 211"/>
              <a:gd name="T66" fmla="*/ 2147483647 w 160"/>
              <a:gd name="T67" fmla="*/ 2147483647 h 211"/>
              <a:gd name="T68" fmla="*/ 2147483647 w 160"/>
              <a:gd name="T69" fmla="*/ 2147483647 h 211"/>
              <a:gd name="T70" fmla="*/ 2147483647 w 160"/>
              <a:gd name="T71" fmla="*/ 2147483647 h 211"/>
              <a:gd name="T72" fmla="*/ 2147483647 w 160"/>
              <a:gd name="T73" fmla="*/ 2147483647 h 211"/>
              <a:gd name="T74" fmla="*/ 2147483647 w 160"/>
              <a:gd name="T75" fmla="*/ 2147483647 h 211"/>
              <a:gd name="T76" fmla="*/ 2147483647 w 160"/>
              <a:gd name="T77" fmla="*/ 2147483647 h 211"/>
              <a:gd name="T78" fmla="*/ 0 w 160"/>
              <a:gd name="T79" fmla="*/ 2147483647 h 211"/>
              <a:gd name="T80" fmla="*/ 2147483647 w 160"/>
              <a:gd name="T81" fmla="*/ 2147483647 h 211"/>
              <a:gd name="T82" fmla="*/ 2147483647 w 160"/>
              <a:gd name="T83" fmla="*/ 2147483647 h 211"/>
              <a:gd name="T84" fmla="*/ 2147483647 w 160"/>
              <a:gd name="T85" fmla="*/ 2147483647 h 211"/>
              <a:gd name="T86" fmla="*/ 2147483647 w 160"/>
              <a:gd name="T87" fmla="*/ 0 h 211"/>
              <a:gd name="T88" fmla="*/ 2147483647 w 160"/>
              <a:gd name="T89" fmla="*/ 2147483647 h 211"/>
              <a:gd name="T90" fmla="*/ 2147483647 w 160"/>
              <a:gd name="T91" fmla="*/ 2147483647 h 211"/>
              <a:gd name="T92" fmla="*/ 2147483647 w 160"/>
              <a:gd name="T93" fmla="*/ 2147483647 h 211"/>
              <a:gd name="T94" fmla="*/ 2147483647 w 160"/>
              <a:gd name="T95" fmla="*/ 2147483647 h 211"/>
              <a:gd name="T96" fmla="*/ 2147483647 w 160"/>
              <a:gd name="T97" fmla="*/ 2147483647 h 211"/>
              <a:gd name="T98" fmla="*/ 2147483647 w 160"/>
              <a:gd name="T99" fmla="*/ 2147483647 h 211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160"/>
              <a:gd name="T151" fmla="*/ 0 h 211"/>
              <a:gd name="T152" fmla="*/ 160 w 160"/>
              <a:gd name="T153" fmla="*/ 211 h 211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160" h="211">
                <a:moveTo>
                  <a:pt x="48" y="8"/>
                </a:moveTo>
                <a:lnTo>
                  <a:pt x="53" y="10"/>
                </a:lnTo>
                <a:lnTo>
                  <a:pt x="57" y="8"/>
                </a:lnTo>
                <a:lnTo>
                  <a:pt x="70" y="5"/>
                </a:lnTo>
                <a:lnTo>
                  <a:pt x="73" y="4"/>
                </a:lnTo>
                <a:lnTo>
                  <a:pt x="79" y="4"/>
                </a:lnTo>
                <a:lnTo>
                  <a:pt x="82" y="4"/>
                </a:lnTo>
                <a:lnTo>
                  <a:pt x="87" y="5"/>
                </a:lnTo>
                <a:lnTo>
                  <a:pt x="90" y="5"/>
                </a:lnTo>
                <a:lnTo>
                  <a:pt x="88" y="7"/>
                </a:lnTo>
                <a:lnTo>
                  <a:pt x="88" y="10"/>
                </a:lnTo>
                <a:lnTo>
                  <a:pt x="88" y="16"/>
                </a:lnTo>
                <a:lnTo>
                  <a:pt x="88" y="23"/>
                </a:lnTo>
                <a:lnTo>
                  <a:pt x="88" y="26"/>
                </a:lnTo>
                <a:lnTo>
                  <a:pt x="94" y="26"/>
                </a:lnTo>
                <a:lnTo>
                  <a:pt x="100" y="26"/>
                </a:lnTo>
                <a:lnTo>
                  <a:pt x="103" y="27"/>
                </a:lnTo>
                <a:lnTo>
                  <a:pt x="109" y="27"/>
                </a:lnTo>
                <a:lnTo>
                  <a:pt x="114" y="29"/>
                </a:lnTo>
                <a:lnTo>
                  <a:pt x="119" y="29"/>
                </a:lnTo>
                <a:lnTo>
                  <a:pt x="125" y="30"/>
                </a:lnTo>
                <a:lnTo>
                  <a:pt x="132" y="30"/>
                </a:lnTo>
                <a:lnTo>
                  <a:pt x="136" y="30"/>
                </a:lnTo>
                <a:lnTo>
                  <a:pt x="141" y="30"/>
                </a:lnTo>
                <a:lnTo>
                  <a:pt x="139" y="26"/>
                </a:lnTo>
                <a:lnTo>
                  <a:pt x="141" y="25"/>
                </a:lnTo>
                <a:lnTo>
                  <a:pt x="144" y="25"/>
                </a:lnTo>
                <a:lnTo>
                  <a:pt x="150" y="25"/>
                </a:lnTo>
                <a:lnTo>
                  <a:pt x="154" y="26"/>
                </a:lnTo>
                <a:lnTo>
                  <a:pt x="158" y="25"/>
                </a:lnTo>
                <a:lnTo>
                  <a:pt x="160" y="25"/>
                </a:lnTo>
                <a:lnTo>
                  <a:pt x="160" y="29"/>
                </a:lnTo>
                <a:lnTo>
                  <a:pt x="158" y="32"/>
                </a:lnTo>
                <a:lnTo>
                  <a:pt x="154" y="32"/>
                </a:lnTo>
                <a:lnTo>
                  <a:pt x="150" y="30"/>
                </a:lnTo>
                <a:lnTo>
                  <a:pt x="148" y="32"/>
                </a:lnTo>
                <a:lnTo>
                  <a:pt x="148" y="38"/>
                </a:lnTo>
                <a:lnTo>
                  <a:pt x="148" y="42"/>
                </a:lnTo>
                <a:lnTo>
                  <a:pt x="147" y="48"/>
                </a:lnTo>
                <a:lnTo>
                  <a:pt x="147" y="54"/>
                </a:lnTo>
                <a:lnTo>
                  <a:pt x="147" y="60"/>
                </a:lnTo>
                <a:lnTo>
                  <a:pt x="145" y="68"/>
                </a:lnTo>
                <a:lnTo>
                  <a:pt x="144" y="68"/>
                </a:lnTo>
                <a:lnTo>
                  <a:pt x="136" y="74"/>
                </a:lnTo>
                <a:lnTo>
                  <a:pt x="136" y="77"/>
                </a:lnTo>
                <a:lnTo>
                  <a:pt x="136" y="82"/>
                </a:lnTo>
                <a:lnTo>
                  <a:pt x="136" y="83"/>
                </a:lnTo>
                <a:lnTo>
                  <a:pt x="136" y="85"/>
                </a:lnTo>
                <a:lnTo>
                  <a:pt x="136" y="86"/>
                </a:lnTo>
                <a:lnTo>
                  <a:pt x="136" y="88"/>
                </a:lnTo>
                <a:lnTo>
                  <a:pt x="136" y="89"/>
                </a:lnTo>
                <a:lnTo>
                  <a:pt x="136" y="90"/>
                </a:lnTo>
                <a:lnTo>
                  <a:pt x="136" y="92"/>
                </a:lnTo>
                <a:lnTo>
                  <a:pt x="136" y="95"/>
                </a:lnTo>
                <a:lnTo>
                  <a:pt x="135" y="98"/>
                </a:lnTo>
                <a:lnTo>
                  <a:pt x="136" y="99"/>
                </a:lnTo>
                <a:lnTo>
                  <a:pt x="133" y="101"/>
                </a:lnTo>
                <a:lnTo>
                  <a:pt x="133" y="102"/>
                </a:lnTo>
                <a:lnTo>
                  <a:pt x="133" y="104"/>
                </a:lnTo>
                <a:lnTo>
                  <a:pt x="133" y="107"/>
                </a:lnTo>
                <a:lnTo>
                  <a:pt x="133" y="111"/>
                </a:lnTo>
                <a:lnTo>
                  <a:pt x="133" y="118"/>
                </a:lnTo>
                <a:lnTo>
                  <a:pt x="133" y="124"/>
                </a:lnTo>
                <a:lnTo>
                  <a:pt x="132" y="131"/>
                </a:lnTo>
                <a:lnTo>
                  <a:pt x="133" y="133"/>
                </a:lnTo>
                <a:lnTo>
                  <a:pt x="131" y="137"/>
                </a:lnTo>
                <a:lnTo>
                  <a:pt x="129" y="151"/>
                </a:lnTo>
                <a:lnTo>
                  <a:pt x="100" y="149"/>
                </a:lnTo>
                <a:lnTo>
                  <a:pt x="98" y="178"/>
                </a:lnTo>
                <a:lnTo>
                  <a:pt x="97" y="178"/>
                </a:lnTo>
                <a:lnTo>
                  <a:pt x="94" y="177"/>
                </a:lnTo>
                <a:lnTo>
                  <a:pt x="90" y="177"/>
                </a:lnTo>
                <a:lnTo>
                  <a:pt x="91" y="178"/>
                </a:lnTo>
                <a:lnTo>
                  <a:pt x="92" y="178"/>
                </a:lnTo>
                <a:lnTo>
                  <a:pt x="95" y="181"/>
                </a:lnTo>
                <a:lnTo>
                  <a:pt x="98" y="181"/>
                </a:lnTo>
                <a:lnTo>
                  <a:pt x="104" y="183"/>
                </a:lnTo>
                <a:lnTo>
                  <a:pt x="109" y="184"/>
                </a:lnTo>
                <a:lnTo>
                  <a:pt x="109" y="186"/>
                </a:lnTo>
                <a:lnTo>
                  <a:pt x="107" y="189"/>
                </a:lnTo>
                <a:lnTo>
                  <a:pt x="109" y="190"/>
                </a:lnTo>
                <a:lnTo>
                  <a:pt x="104" y="190"/>
                </a:lnTo>
                <a:lnTo>
                  <a:pt x="103" y="202"/>
                </a:lnTo>
                <a:lnTo>
                  <a:pt x="101" y="209"/>
                </a:lnTo>
                <a:lnTo>
                  <a:pt x="43" y="205"/>
                </a:lnTo>
                <a:lnTo>
                  <a:pt x="43" y="211"/>
                </a:lnTo>
                <a:lnTo>
                  <a:pt x="38" y="209"/>
                </a:lnTo>
                <a:lnTo>
                  <a:pt x="34" y="209"/>
                </a:lnTo>
                <a:lnTo>
                  <a:pt x="32" y="206"/>
                </a:lnTo>
                <a:lnTo>
                  <a:pt x="29" y="206"/>
                </a:lnTo>
                <a:lnTo>
                  <a:pt x="28" y="206"/>
                </a:lnTo>
                <a:lnTo>
                  <a:pt x="26" y="203"/>
                </a:lnTo>
                <a:lnTo>
                  <a:pt x="24" y="202"/>
                </a:lnTo>
                <a:lnTo>
                  <a:pt x="19" y="202"/>
                </a:lnTo>
                <a:lnTo>
                  <a:pt x="18" y="196"/>
                </a:lnTo>
                <a:lnTo>
                  <a:pt x="16" y="196"/>
                </a:lnTo>
                <a:lnTo>
                  <a:pt x="15" y="197"/>
                </a:lnTo>
                <a:lnTo>
                  <a:pt x="13" y="199"/>
                </a:lnTo>
                <a:lnTo>
                  <a:pt x="12" y="199"/>
                </a:lnTo>
                <a:lnTo>
                  <a:pt x="16" y="155"/>
                </a:lnTo>
                <a:lnTo>
                  <a:pt x="29" y="156"/>
                </a:lnTo>
                <a:lnTo>
                  <a:pt x="31" y="149"/>
                </a:lnTo>
                <a:lnTo>
                  <a:pt x="21" y="148"/>
                </a:lnTo>
                <a:lnTo>
                  <a:pt x="24" y="126"/>
                </a:lnTo>
                <a:lnTo>
                  <a:pt x="25" y="112"/>
                </a:lnTo>
                <a:lnTo>
                  <a:pt x="21" y="111"/>
                </a:lnTo>
                <a:lnTo>
                  <a:pt x="21" y="104"/>
                </a:lnTo>
                <a:lnTo>
                  <a:pt x="16" y="102"/>
                </a:lnTo>
                <a:lnTo>
                  <a:pt x="18" y="95"/>
                </a:lnTo>
                <a:lnTo>
                  <a:pt x="21" y="96"/>
                </a:lnTo>
                <a:lnTo>
                  <a:pt x="25" y="96"/>
                </a:lnTo>
                <a:lnTo>
                  <a:pt x="28" y="98"/>
                </a:lnTo>
                <a:lnTo>
                  <a:pt x="31" y="96"/>
                </a:lnTo>
                <a:lnTo>
                  <a:pt x="34" y="96"/>
                </a:lnTo>
                <a:lnTo>
                  <a:pt x="38" y="93"/>
                </a:lnTo>
                <a:lnTo>
                  <a:pt x="43" y="92"/>
                </a:lnTo>
                <a:lnTo>
                  <a:pt x="47" y="90"/>
                </a:lnTo>
                <a:lnTo>
                  <a:pt x="48" y="92"/>
                </a:lnTo>
                <a:lnTo>
                  <a:pt x="50" y="92"/>
                </a:lnTo>
                <a:lnTo>
                  <a:pt x="53" y="90"/>
                </a:lnTo>
                <a:lnTo>
                  <a:pt x="54" y="90"/>
                </a:lnTo>
                <a:lnTo>
                  <a:pt x="56" y="90"/>
                </a:lnTo>
                <a:lnTo>
                  <a:pt x="57" y="90"/>
                </a:lnTo>
                <a:lnTo>
                  <a:pt x="57" y="86"/>
                </a:lnTo>
                <a:lnTo>
                  <a:pt x="59" y="85"/>
                </a:lnTo>
                <a:lnTo>
                  <a:pt x="59" y="80"/>
                </a:lnTo>
                <a:lnTo>
                  <a:pt x="57" y="74"/>
                </a:lnTo>
                <a:lnTo>
                  <a:pt x="54" y="68"/>
                </a:lnTo>
                <a:lnTo>
                  <a:pt x="53" y="66"/>
                </a:lnTo>
                <a:lnTo>
                  <a:pt x="46" y="61"/>
                </a:lnTo>
                <a:lnTo>
                  <a:pt x="43" y="60"/>
                </a:lnTo>
                <a:lnTo>
                  <a:pt x="34" y="52"/>
                </a:lnTo>
                <a:lnTo>
                  <a:pt x="29" y="52"/>
                </a:lnTo>
                <a:lnTo>
                  <a:pt x="26" y="52"/>
                </a:lnTo>
                <a:lnTo>
                  <a:pt x="21" y="51"/>
                </a:lnTo>
                <a:lnTo>
                  <a:pt x="18" y="49"/>
                </a:lnTo>
                <a:lnTo>
                  <a:pt x="16" y="49"/>
                </a:lnTo>
                <a:lnTo>
                  <a:pt x="13" y="49"/>
                </a:lnTo>
                <a:lnTo>
                  <a:pt x="9" y="49"/>
                </a:lnTo>
                <a:lnTo>
                  <a:pt x="6" y="49"/>
                </a:lnTo>
                <a:lnTo>
                  <a:pt x="6" y="51"/>
                </a:lnTo>
                <a:lnTo>
                  <a:pt x="5" y="52"/>
                </a:lnTo>
                <a:lnTo>
                  <a:pt x="3" y="55"/>
                </a:lnTo>
                <a:lnTo>
                  <a:pt x="3" y="57"/>
                </a:lnTo>
                <a:lnTo>
                  <a:pt x="3" y="60"/>
                </a:lnTo>
                <a:lnTo>
                  <a:pt x="3" y="63"/>
                </a:lnTo>
                <a:lnTo>
                  <a:pt x="3" y="64"/>
                </a:lnTo>
                <a:lnTo>
                  <a:pt x="2" y="63"/>
                </a:lnTo>
                <a:lnTo>
                  <a:pt x="2" y="61"/>
                </a:lnTo>
                <a:lnTo>
                  <a:pt x="0" y="57"/>
                </a:lnTo>
                <a:lnTo>
                  <a:pt x="0" y="54"/>
                </a:lnTo>
                <a:lnTo>
                  <a:pt x="2" y="48"/>
                </a:lnTo>
                <a:lnTo>
                  <a:pt x="3" y="45"/>
                </a:lnTo>
                <a:lnTo>
                  <a:pt x="5" y="41"/>
                </a:lnTo>
                <a:lnTo>
                  <a:pt x="5" y="38"/>
                </a:lnTo>
                <a:lnTo>
                  <a:pt x="7" y="30"/>
                </a:lnTo>
                <a:lnTo>
                  <a:pt x="10" y="20"/>
                </a:lnTo>
                <a:lnTo>
                  <a:pt x="15" y="14"/>
                </a:lnTo>
                <a:lnTo>
                  <a:pt x="18" y="10"/>
                </a:lnTo>
                <a:lnTo>
                  <a:pt x="19" y="8"/>
                </a:lnTo>
                <a:lnTo>
                  <a:pt x="24" y="7"/>
                </a:lnTo>
                <a:lnTo>
                  <a:pt x="26" y="5"/>
                </a:lnTo>
                <a:lnTo>
                  <a:pt x="28" y="4"/>
                </a:lnTo>
                <a:lnTo>
                  <a:pt x="31" y="1"/>
                </a:lnTo>
                <a:lnTo>
                  <a:pt x="34" y="0"/>
                </a:lnTo>
                <a:lnTo>
                  <a:pt x="37" y="0"/>
                </a:lnTo>
                <a:lnTo>
                  <a:pt x="40" y="1"/>
                </a:lnTo>
                <a:lnTo>
                  <a:pt x="43" y="4"/>
                </a:lnTo>
                <a:lnTo>
                  <a:pt x="47" y="8"/>
                </a:lnTo>
                <a:lnTo>
                  <a:pt x="48" y="8"/>
                </a:lnTo>
                <a:close/>
                <a:moveTo>
                  <a:pt x="7" y="66"/>
                </a:moveTo>
                <a:lnTo>
                  <a:pt x="7" y="67"/>
                </a:lnTo>
                <a:lnTo>
                  <a:pt x="6" y="67"/>
                </a:lnTo>
                <a:lnTo>
                  <a:pt x="6" y="66"/>
                </a:lnTo>
                <a:lnTo>
                  <a:pt x="5" y="66"/>
                </a:lnTo>
                <a:lnTo>
                  <a:pt x="6" y="64"/>
                </a:lnTo>
                <a:lnTo>
                  <a:pt x="7" y="66"/>
                </a:lnTo>
                <a:close/>
                <a:moveTo>
                  <a:pt x="10" y="68"/>
                </a:moveTo>
                <a:lnTo>
                  <a:pt x="10" y="68"/>
                </a:lnTo>
                <a:lnTo>
                  <a:pt x="9" y="68"/>
                </a:lnTo>
                <a:lnTo>
                  <a:pt x="9" y="67"/>
                </a:lnTo>
                <a:lnTo>
                  <a:pt x="10" y="67"/>
                </a:lnTo>
                <a:lnTo>
                  <a:pt x="10" y="68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91" name="Rectangle 637"/>
          <p:cNvSpPr>
            <a:spLocks noChangeArrowheads="1"/>
          </p:cNvSpPr>
          <p:nvPr/>
        </p:nvSpPr>
        <p:spPr bwMode="auto">
          <a:xfrm rot="21334256">
            <a:off x="17158826" y="5936946"/>
            <a:ext cx="373500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>
                <a:latin typeface="Times New Roman" pitchFamily="18" charset="0"/>
                <a:cs typeface="Times New Roman" pitchFamily="18" charset="0"/>
              </a:rPr>
              <a:t>МО г. Сочи</a:t>
            </a:r>
            <a:endParaRPr lang="ru-RU" altLang="ru-RU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2" name="Rectangle 647"/>
          <p:cNvSpPr>
            <a:spLocks noChangeArrowheads="1"/>
          </p:cNvSpPr>
          <p:nvPr/>
        </p:nvSpPr>
        <p:spPr bwMode="auto">
          <a:xfrm rot="21334256">
            <a:off x="15823665" y="1756244"/>
            <a:ext cx="230832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Ейский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3" name="Rectangle 656"/>
          <p:cNvSpPr>
            <a:spLocks noChangeArrowheads="1"/>
          </p:cNvSpPr>
          <p:nvPr/>
        </p:nvSpPr>
        <p:spPr bwMode="auto">
          <a:xfrm rot="21334256">
            <a:off x="16246855" y="4473995"/>
            <a:ext cx="336631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Северский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4" name="Rectangle 670"/>
          <p:cNvSpPr>
            <a:spLocks noChangeArrowheads="1"/>
          </p:cNvSpPr>
          <p:nvPr/>
        </p:nvSpPr>
        <p:spPr bwMode="auto">
          <a:xfrm rot="21334256">
            <a:off x="16358808" y="2323823"/>
            <a:ext cx="341440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Каневский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5" name="Rectangle 683"/>
          <p:cNvSpPr>
            <a:spLocks noChangeArrowheads="1"/>
          </p:cNvSpPr>
          <p:nvPr/>
        </p:nvSpPr>
        <p:spPr bwMode="auto">
          <a:xfrm rot="21334256">
            <a:off x="17046386" y="1595878"/>
            <a:ext cx="355867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Кущевский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6" name="Rectangle 696"/>
          <p:cNvSpPr>
            <a:spLocks noChangeArrowheads="1"/>
          </p:cNvSpPr>
          <p:nvPr/>
        </p:nvSpPr>
        <p:spPr bwMode="auto">
          <a:xfrm rot="21334256">
            <a:off x="16572963" y="5146882"/>
            <a:ext cx="410369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Туапсинский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7" name="Rectangle 703"/>
          <p:cNvSpPr>
            <a:spLocks noChangeArrowheads="1"/>
          </p:cNvSpPr>
          <p:nvPr/>
        </p:nvSpPr>
        <p:spPr bwMode="auto">
          <a:xfrm rot="21334256">
            <a:off x="14788283" y="3698719"/>
            <a:ext cx="400751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Темрюкский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8" name="Rectangle 704"/>
          <p:cNvSpPr>
            <a:spLocks noChangeArrowheads="1"/>
          </p:cNvSpPr>
          <p:nvPr/>
        </p:nvSpPr>
        <p:spPr bwMode="auto">
          <a:xfrm rot="21334256">
            <a:off x="16613425" y="3657440"/>
            <a:ext cx="272510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Динской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9" name="Rectangle 707"/>
          <p:cNvSpPr>
            <a:spLocks noChangeArrowheads="1"/>
          </p:cNvSpPr>
          <p:nvPr/>
        </p:nvSpPr>
        <p:spPr bwMode="auto">
          <a:xfrm rot="21334256">
            <a:off x="17617380" y="2796856"/>
            <a:ext cx="376706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Тихорецкий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0" name="Rectangle 708"/>
          <p:cNvSpPr>
            <a:spLocks noChangeArrowheads="1"/>
          </p:cNvSpPr>
          <p:nvPr/>
        </p:nvSpPr>
        <p:spPr bwMode="auto">
          <a:xfrm rot="21334256">
            <a:off x="15468980" y="3952122"/>
            <a:ext cx="338234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Крымский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1" name="Rectangle 712"/>
          <p:cNvSpPr>
            <a:spLocks noChangeArrowheads="1"/>
          </p:cNvSpPr>
          <p:nvPr/>
        </p:nvSpPr>
        <p:spPr bwMode="auto">
          <a:xfrm rot="21334256">
            <a:off x="17227679" y="2385452"/>
            <a:ext cx="379912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Павловский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2" name="Rectangle 718"/>
          <p:cNvSpPr>
            <a:spLocks noChangeArrowheads="1"/>
          </p:cNvSpPr>
          <p:nvPr/>
        </p:nvSpPr>
        <p:spPr bwMode="auto">
          <a:xfrm rot="21334256">
            <a:off x="18018039" y="5308358"/>
            <a:ext cx="410369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Мостовский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3" name="Rectangle 743"/>
          <p:cNvSpPr>
            <a:spLocks noChangeArrowheads="1"/>
          </p:cNvSpPr>
          <p:nvPr/>
        </p:nvSpPr>
        <p:spPr bwMode="auto">
          <a:xfrm rot="21334256">
            <a:off x="15396260" y="3273827"/>
            <a:ext cx="376706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Славянский</a:t>
            </a:r>
            <a:endParaRPr lang="ru-RU" altLang="ru-RU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4" name="Rectangle 750"/>
          <p:cNvSpPr>
            <a:spLocks noChangeArrowheads="1"/>
          </p:cNvSpPr>
          <p:nvPr/>
        </p:nvSpPr>
        <p:spPr bwMode="auto">
          <a:xfrm rot="21334256">
            <a:off x="17100213" y="4892006"/>
            <a:ext cx="437620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Апшеронский</a:t>
            </a:r>
          </a:p>
        </p:txBody>
      </p:sp>
      <p:sp>
        <p:nvSpPr>
          <p:cNvPr id="305" name="Rectangle 760"/>
          <p:cNvSpPr>
            <a:spLocks noChangeArrowheads="1"/>
          </p:cNvSpPr>
          <p:nvPr/>
        </p:nvSpPr>
        <p:spPr bwMode="auto">
          <a:xfrm rot="21334256">
            <a:off x="15879462" y="4206775"/>
            <a:ext cx="307777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Абинский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6" name="Rectangle 793"/>
          <p:cNvSpPr>
            <a:spLocks noChangeArrowheads="1"/>
          </p:cNvSpPr>
          <p:nvPr/>
        </p:nvSpPr>
        <p:spPr bwMode="auto">
          <a:xfrm rot="21334256">
            <a:off x="17809545" y="2465587"/>
            <a:ext cx="535403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Новопокровский</a:t>
            </a:r>
          </a:p>
        </p:txBody>
      </p:sp>
      <p:sp>
        <p:nvSpPr>
          <p:cNvPr id="307" name="Rectangle 806"/>
          <p:cNvSpPr>
            <a:spLocks noChangeArrowheads="1"/>
          </p:cNvSpPr>
          <p:nvPr/>
        </p:nvSpPr>
        <p:spPr bwMode="auto">
          <a:xfrm rot="21334256">
            <a:off x="17214544" y="3011082"/>
            <a:ext cx="453650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Выселковский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8" name="Rectangle 808"/>
          <p:cNvSpPr>
            <a:spLocks noChangeArrowheads="1"/>
          </p:cNvSpPr>
          <p:nvPr/>
        </p:nvSpPr>
        <p:spPr bwMode="auto">
          <a:xfrm rot="21334256">
            <a:off x="18368213" y="3795478"/>
            <a:ext cx="496931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Новокубанский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9" name="Rectangle 821"/>
          <p:cNvSpPr>
            <a:spLocks noChangeArrowheads="1"/>
          </p:cNvSpPr>
          <p:nvPr/>
        </p:nvSpPr>
        <p:spPr bwMode="auto">
          <a:xfrm rot="21334256">
            <a:off x="16417274" y="3122530"/>
            <a:ext cx="440826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Тимашевский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0" name="Rectangle 823"/>
          <p:cNvSpPr>
            <a:spLocks noChangeArrowheads="1"/>
          </p:cNvSpPr>
          <p:nvPr/>
        </p:nvSpPr>
        <p:spPr bwMode="auto">
          <a:xfrm rot="21334256">
            <a:off x="16871879" y="3244470"/>
            <a:ext cx="418384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Кореновский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1" name="Rectangle 826"/>
          <p:cNvSpPr>
            <a:spLocks noChangeArrowheads="1"/>
          </p:cNvSpPr>
          <p:nvPr/>
        </p:nvSpPr>
        <p:spPr bwMode="auto">
          <a:xfrm rot="21334256">
            <a:off x="15926943" y="3036396"/>
            <a:ext cx="423193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Калининский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2" name="Rectangle 827"/>
          <p:cNvSpPr>
            <a:spLocks noChangeArrowheads="1"/>
          </p:cNvSpPr>
          <p:nvPr/>
        </p:nvSpPr>
        <p:spPr bwMode="auto">
          <a:xfrm rot="21334256">
            <a:off x="17483353" y="1929726"/>
            <a:ext cx="394339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Крыловский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3" name="Rectangle 833"/>
          <p:cNvSpPr>
            <a:spLocks noChangeArrowheads="1"/>
          </p:cNvSpPr>
          <p:nvPr/>
        </p:nvSpPr>
        <p:spPr bwMode="auto">
          <a:xfrm rot="21334256">
            <a:off x="17968230" y="3226314"/>
            <a:ext cx="373500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Кавказский</a:t>
            </a:r>
          </a:p>
        </p:txBody>
      </p:sp>
      <p:sp>
        <p:nvSpPr>
          <p:cNvPr id="314" name="Rectangle 834"/>
          <p:cNvSpPr>
            <a:spLocks noChangeArrowheads="1"/>
          </p:cNvSpPr>
          <p:nvPr/>
        </p:nvSpPr>
        <p:spPr bwMode="auto">
          <a:xfrm rot="21334256">
            <a:off x="18740423" y="4231674"/>
            <a:ext cx="346249" cy="10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Успенски</a:t>
            </a:r>
            <a:r>
              <a:rPr lang="ru-RU" altLang="ru-RU" sz="675" i="1" dirty="0">
                <a:latin typeface="Times New Roman" pitchFamily="18" charset="0"/>
                <a:cs typeface="Times New Roman" pitchFamily="18" charset="0"/>
              </a:rPr>
              <a:t>й</a:t>
            </a:r>
            <a:endParaRPr lang="ru-RU" altLang="ru-RU" sz="27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5" name="Rectangle 836"/>
          <p:cNvSpPr>
            <a:spLocks noChangeArrowheads="1"/>
          </p:cNvSpPr>
          <p:nvPr/>
        </p:nvSpPr>
        <p:spPr bwMode="auto">
          <a:xfrm rot="21334256">
            <a:off x="15799211" y="3551218"/>
            <a:ext cx="583493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Красноармейский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6" name="Rectangle 843"/>
          <p:cNvSpPr>
            <a:spLocks noChangeArrowheads="1"/>
          </p:cNvSpPr>
          <p:nvPr/>
        </p:nvSpPr>
        <p:spPr bwMode="auto">
          <a:xfrm rot="21334256">
            <a:off x="18450899" y="2795562"/>
            <a:ext cx="437620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 err="1">
                <a:latin typeface="Times New Roman" pitchFamily="18" charset="0"/>
                <a:cs typeface="Times New Roman" pitchFamily="18" charset="0"/>
              </a:rPr>
              <a:t>Белоглинский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7" name="Rectangle 845"/>
          <p:cNvSpPr>
            <a:spLocks noChangeArrowheads="1"/>
          </p:cNvSpPr>
          <p:nvPr/>
        </p:nvSpPr>
        <p:spPr bwMode="auto">
          <a:xfrm rot="21334256">
            <a:off x="14894876" y="4025606"/>
            <a:ext cx="408766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МО г. Анапа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0" name="Rectangle 847"/>
          <p:cNvSpPr>
            <a:spLocks noChangeArrowheads="1"/>
          </p:cNvSpPr>
          <p:nvPr/>
        </p:nvSpPr>
        <p:spPr bwMode="auto">
          <a:xfrm rot="21334256">
            <a:off x="16451773" y="2786676"/>
            <a:ext cx="428002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Брюховецкий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1" name="Rectangle 852"/>
          <p:cNvSpPr>
            <a:spLocks noChangeArrowheads="1"/>
          </p:cNvSpPr>
          <p:nvPr/>
        </p:nvSpPr>
        <p:spPr bwMode="auto">
          <a:xfrm rot="21334256">
            <a:off x="15707816" y="2670444"/>
            <a:ext cx="751809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Приморско-Ахтарский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2" name="Rectangle 860"/>
          <p:cNvSpPr>
            <a:spLocks noChangeArrowheads="1"/>
          </p:cNvSpPr>
          <p:nvPr/>
        </p:nvSpPr>
        <p:spPr bwMode="auto">
          <a:xfrm rot="21334256">
            <a:off x="16162377" y="1589966"/>
            <a:ext cx="485710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Щербиновский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3" name="Rectangle 862"/>
          <p:cNvSpPr>
            <a:spLocks noChangeArrowheads="1"/>
          </p:cNvSpPr>
          <p:nvPr/>
        </p:nvSpPr>
        <p:spPr bwMode="auto">
          <a:xfrm rot="21334256">
            <a:off x="18049444" y="3585697"/>
            <a:ext cx="469680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Гулькевичский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4" name="Rectangle 865"/>
          <p:cNvSpPr>
            <a:spLocks noChangeArrowheads="1"/>
          </p:cNvSpPr>
          <p:nvPr/>
        </p:nvSpPr>
        <p:spPr bwMode="auto">
          <a:xfrm rot="21334256">
            <a:off x="16814433" y="2137134"/>
            <a:ext cx="493725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Ленинградский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5" name="Rectangle 870"/>
          <p:cNvSpPr>
            <a:spLocks noChangeArrowheads="1"/>
          </p:cNvSpPr>
          <p:nvPr/>
        </p:nvSpPr>
        <p:spPr bwMode="auto">
          <a:xfrm rot="21334256">
            <a:off x="17202606" y="3609386"/>
            <a:ext cx="554639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Усть-Лабинский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6" name="Rectangle 879"/>
          <p:cNvSpPr>
            <a:spLocks noChangeArrowheads="1"/>
          </p:cNvSpPr>
          <p:nvPr/>
        </p:nvSpPr>
        <p:spPr bwMode="auto">
          <a:xfrm rot="21334256">
            <a:off x="16654962" y="4582590"/>
            <a:ext cx="673261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МО г. Горячий Ключ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7" name="Rectangle 895"/>
          <p:cNvSpPr>
            <a:spLocks noChangeArrowheads="1"/>
          </p:cNvSpPr>
          <p:nvPr/>
        </p:nvSpPr>
        <p:spPr bwMode="auto">
          <a:xfrm rot="21334256">
            <a:off x="17601688" y="3432671"/>
            <a:ext cx="371897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Тбилисский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8" name="Rectangle 904"/>
          <p:cNvSpPr>
            <a:spLocks noChangeArrowheads="1"/>
          </p:cNvSpPr>
          <p:nvPr/>
        </p:nvSpPr>
        <p:spPr bwMode="auto">
          <a:xfrm rot="21334256">
            <a:off x="15839156" y="4798610"/>
            <a:ext cx="575479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МО г. Геленджик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9" name="Rectangle 915"/>
          <p:cNvSpPr>
            <a:spLocks noChangeArrowheads="1"/>
          </p:cNvSpPr>
          <p:nvPr/>
        </p:nvSpPr>
        <p:spPr bwMode="auto">
          <a:xfrm rot="21334256">
            <a:off x="16545165" y="1770487"/>
            <a:ext cx="495328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Староминский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0" name="Rectangle 953"/>
          <p:cNvSpPr>
            <a:spLocks noChangeArrowheads="1"/>
          </p:cNvSpPr>
          <p:nvPr/>
        </p:nvSpPr>
        <p:spPr bwMode="auto">
          <a:xfrm>
            <a:off x="14875862" y="4295669"/>
            <a:ext cx="665247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МО г. Новороссийск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1" name="Rectangle 960"/>
          <p:cNvSpPr>
            <a:spLocks noChangeArrowheads="1"/>
          </p:cNvSpPr>
          <p:nvPr/>
        </p:nvSpPr>
        <p:spPr bwMode="auto">
          <a:xfrm rot="21334256">
            <a:off x="16401408" y="3988581"/>
            <a:ext cx="562655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МО г. Краснодар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2" name="Rectangle 976"/>
          <p:cNvSpPr>
            <a:spLocks noChangeArrowheads="1"/>
          </p:cNvSpPr>
          <p:nvPr/>
        </p:nvSpPr>
        <p:spPr bwMode="auto">
          <a:xfrm rot="21334256">
            <a:off x="18390450" y="4047418"/>
            <a:ext cx="492122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МО г. Армавир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6" name="Rectangle 766"/>
          <p:cNvSpPr>
            <a:spLocks noChangeArrowheads="1"/>
          </p:cNvSpPr>
          <p:nvPr/>
        </p:nvSpPr>
        <p:spPr bwMode="auto">
          <a:xfrm rot="21334256">
            <a:off x="18270804" y="4792642"/>
            <a:ext cx="352661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Лабинский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1" name="Rectangle 766"/>
          <p:cNvSpPr>
            <a:spLocks noChangeArrowheads="1"/>
          </p:cNvSpPr>
          <p:nvPr/>
        </p:nvSpPr>
        <p:spPr bwMode="auto">
          <a:xfrm rot="21334256">
            <a:off x="17931207" y="4013130"/>
            <a:ext cx="453650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Курганинский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2" name="Rectangle 766"/>
          <p:cNvSpPr>
            <a:spLocks noChangeArrowheads="1"/>
          </p:cNvSpPr>
          <p:nvPr/>
        </p:nvSpPr>
        <p:spPr bwMode="auto">
          <a:xfrm rot="21334256">
            <a:off x="17169313" y="4394663"/>
            <a:ext cx="477695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Белореченский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3" name="Rectangle 718"/>
          <p:cNvSpPr>
            <a:spLocks noChangeArrowheads="1"/>
          </p:cNvSpPr>
          <p:nvPr/>
        </p:nvSpPr>
        <p:spPr bwMode="auto">
          <a:xfrm rot="21334256">
            <a:off x="18679953" y="5068915"/>
            <a:ext cx="484107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Отрадненский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4" name="Freeform 279"/>
          <p:cNvSpPr>
            <a:spLocks/>
          </p:cNvSpPr>
          <p:nvPr/>
        </p:nvSpPr>
        <p:spPr bwMode="auto">
          <a:xfrm rot="21381802">
            <a:off x="16741889" y="5389795"/>
            <a:ext cx="1371387" cy="1167379"/>
          </a:xfrm>
          <a:custGeom>
            <a:avLst/>
            <a:gdLst>
              <a:gd name="T0" fmla="*/ 2147483647 w 444"/>
              <a:gd name="T1" fmla="*/ 2147483647 h 321"/>
              <a:gd name="T2" fmla="*/ 2147483647 w 444"/>
              <a:gd name="T3" fmla="*/ 2147483647 h 321"/>
              <a:gd name="T4" fmla="*/ 2147483647 w 444"/>
              <a:gd name="T5" fmla="*/ 2147483647 h 321"/>
              <a:gd name="T6" fmla="*/ 2147483647 w 444"/>
              <a:gd name="T7" fmla="*/ 2147483647 h 321"/>
              <a:gd name="T8" fmla="*/ 2147483647 w 444"/>
              <a:gd name="T9" fmla="*/ 2147483647 h 321"/>
              <a:gd name="T10" fmla="*/ 2147483647 w 444"/>
              <a:gd name="T11" fmla="*/ 2147483647 h 321"/>
              <a:gd name="T12" fmla="*/ 2147483647 w 444"/>
              <a:gd name="T13" fmla="*/ 2147483647 h 321"/>
              <a:gd name="T14" fmla="*/ 2147483647 w 444"/>
              <a:gd name="T15" fmla="*/ 2147483647 h 321"/>
              <a:gd name="T16" fmla="*/ 2147483647 w 444"/>
              <a:gd name="T17" fmla="*/ 2147483647 h 321"/>
              <a:gd name="T18" fmla="*/ 2147483647 w 444"/>
              <a:gd name="T19" fmla="*/ 2147483647 h 321"/>
              <a:gd name="T20" fmla="*/ 2147483647 w 444"/>
              <a:gd name="T21" fmla="*/ 2147483647 h 321"/>
              <a:gd name="T22" fmla="*/ 2147483647 w 444"/>
              <a:gd name="T23" fmla="*/ 2147483647 h 321"/>
              <a:gd name="T24" fmla="*/ 2147483647 w 444"/>
              <a:gd name="T25" fmla="*/ 2147483647 h 321"/>
              <a:gd name="T26" fmla="*/ 2147483647 w 444"/>
              <a:gd name="T27" fmla="*/ 2147483647 h 321"/>
              <a:gd name="T28" fmla="*/ 2147483647 w 444"/>
              <a:gd name="T29" fmla="*/ 2147483647 h 321"/>
              <a:gd name="T30" fmla="*/ 2147483647 w 444"/>
              <a:gd name="T31" fmla="*/ 2147483647 h 321"/>
              <a:gd name="T32" fmla="*/ 2147483647 w 444"/>
              <a:gd name="T33" fmla="*/ 2147483647 h 321"/>
              <a:gd name="T34" fmla="*/ 2147483647 w 444"/>
              <a:gd name="T35" fmla="*/ 2147483647 h 321"/>
              <a:gd name="T36" fmla="*/ 2147483647 w 444"/>
              <a:gd name="T37" fmla="*/ 2147483647 h 321"/>
              <a:gd name="T38" fmla="*/ 2147483647 w 444"/>
              <a:gd name="T39" fmla="*/ 2147483647 h 321"/>
              <a:gd name="T40" fmla="*/ 2147483647 w 444"/>
              <a:gd name="T41" fmla="*/ 2147483647 h 321"/>
              <a:gd name="T42" fmla="*/ 2147483647 w 444"/>
              <a:gd name="T43" fmla="*/ 2147483647 h 321"/>
              <a:gd name="T44" fmla="*/ 2147483647 w 444"/>
              <a:gd name="T45" fmla="*/ 2147483647 h 321"/>
              <a:gd name="T46" fmla="*/ 2147483647 w 444"/>
              <a:gd name="T47" fmla="*/ 2147483647 h 321"/>
              <a:gd name="T48" fmla="*/ 2147483647 w 444"/>
              <a:gd name="T49" fmla="*/ 2147483647 h 321"/>
              <a:gd name="T50" fmla="*/ 2147483647 w 444"/>
              <a:gd name="T51" fmla="*/ 2147483647 h 321"/>
              <a:gd name="T52" fmla="*/ 2147483647 w 444"/>
              <a:gd name="T53" fmla="*/ 2147483647 h 321"/>
              <a:gd name="T54" fmla="*/ 2147483647 w 444"/>
              <a:gd name="T55" fmla="*/ 2147483647 h 321"/>
              <a:gd name="T56" fmla="*/ 2147483647 w 444"/>
              <a:gd name="T57" fmla="*/ 2147483647 h 321"/>
              <a:gd name="T58" fmla="*/ 2147483647 w 444"/>
              <a:gd name="T59" fmla="*/ 2147483647 h 321"/>
              <a:gd name="T60" fmla="*/ 2147483647 w 444"/>
              <a:gd name="T61" fmla="*/ 2147483647 h 321"/>
              <a:gd name="T62" fmla="*/ 2147483647 w 444"/>
              <a:gd name="T63" fmla="*/ 2147483647 h 321"/>
              <a:gd name="T64" fmla="*/ 2147483647 w 444"/>
              <a:gd name="T65" fmla="*/ 2147483647 h 321"/>
              <a:gd name="T66" fmla="*/ 2147483647 w 444"/>
              <a:gd name="T67" fmla="*/ 2147483647 h 321"/>
              <a:gd name="T68" fmla="*/ 2147483647 w 444"/>
              <a:gd name="T69" fmla="*/ 2147483647 h 321"/>
              <a:gd name="T70" fmla="*/ 2147483647 w 444"/>
              <a:gd name="T71" fmla="*/ 2147483647 h 321"/>
              <a:gd name="T72" fmla="*/ 2147483647 w 444"/>
              <a:gd name="T73" fmla="*/ 2147483647 h 321"/>
              <a:gd name="T74" fmla="*/ 2147483647 w 444"/>
              <a:gd name="T75" fmla="*/ 2147483647 h 321"/>
              <a:gd name="T76" fmla="*/ 2147483647 w 444"/>
              <a:gd name="T77" fmla="*/ 2147483647 h 321"/>
              <a:gd name="T78" fmla="*/ 2147483647 w 444"/>
              <a:gd name="T79" fmla="*/ 2147483647 h 321"/>
              <a:gd name="T80" fmla="*/ 2147483647 w 444"/>
              <a:gd name="T81" fmla="*/ 2147483647 h 321"/>
              <a:gd name="T82" fmla="*/ 2147483647 w 444"/>
              <a:gd name="T83" fmla="*/ 2147483647 h 321"/>
              <a:gd name="T84" fmla="*/ 2147483647 w 444"/>
              <a:gd name="T85" fmla="*/ 2147483647 h 321"/>
              <a:gd name="T86" fmla="*/ 2147483647 w 444"/>
              <a:gd name="T87" fmla="*/ 2147483647 h 321"/>
              <a:gd name="T88" fmla="*/ 2147483647 w 444"/>
              <a:gd name="T89" fmla="*/ 2147483647 h 321"/>
              <a:gd name="T90" fmla="*/ 2147483647 w 444"/>
              <a:gd name="T91" fmla="*/ 2147483647 h 321"/>
              <a:gd name="T92" fmla="*/ 2147483647 w 444"/>
              <a:gd name="T93" fmla="*/ 2147483647 h 321"/>
              <a:gd name="T94" fmla="*/ 2147483647 w 444"/>
              <a:gd name="T95" fmla="*/ 2147483647 h 321"/>
              <a:gd name="T96" fmla="*/ 2147483647 w 444"/>
              <a:gd name="T97" fmla="*/ 2147483647 h 321"/>
              <a:gd name="T98" fmla="*/ 2147483647 w 444"/>
              <a:gd name="T99" fmla="*/ 2147483647 h 321"/>
              <a:gd name="T100" fmla="*/ 2147483647 w 444"/>
              <a:gd name="T101" fmla="*/ 2147483647 h 321"/>
              <a:gd name="T102" fmla="*/ 2147483647 w 444"/>
              <a:gd name="T103" fmla="*/ 2147483647 h 321"/>
              <a:gd name="T104" fmla="*/ 2147483647 w 444"/>
              <a:gd name="T105" fmla="*/ 2147483647 h 321"/>
              <a:gd name="T106" fmla="*/ 2147483647 w 444"/>
              <a:gd name="T107" fmla="*/ 2147483647 h 321"/>
              <a:gd name="T108" fmla="*/ 2147483647 w 444"/>
              <a:gd name="T109" fmla="*/ 2147483647 h 321"/>
              <a:gd name="T110" fmla="*/ 2147483647 w 444"/>
              <a:gd name="T111" fmla="*/ 2147483647 h 321"/>
              <a:gd name="T112" fmla="*/ 2147483647 w 444"/>
              <a:gd name="T113" fmla="*/ 2147483647 h 321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444"/>
              <a:gd name="T172" fmla="*/ 0 h 321"/>
              <a:gd name="T173" fmla="*/ 444 w 444"/>
              <a:gd name="T174" fmla="*/ 321 h 321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444" h="321">
                <a:moveTo>
                  <a:pt x="106" y="20"/>
                </a:moveTo>
                <a:lnTo>
                  <a:pt x="115" y="26"/>
                </a:lnTo>
                <a:lnTo>
                  <a:pt x="121" y="28"/>
                </a:lnTo>
                <a:lnTo>
                  <a:pt x="124" y="32"/>
                </a:lnTo>
                <a:lnTo>
                  <a:pt x="124" y="38"/>
                </a:lnTo>
                <a:lnTo>
                  <a:pt x="125" y="41"/>
                </a:lnTo>
                <a:lnTo>
                  <a:pt x="132" y="45"/>
                </a:lnTo>
                <a:lnTo>
                  <a:pt x="144" y="53"/>
                </a:lnTo>
                <a:lnTo>
                  <a:pt x="147" y="53"/>
                </a:lnTo>
                <a:lnTo>
                  <a:pt x="150" y="54"/>
                </a:lnTo>
                <a:lnTo>
                  <a:pt x="159" y="61"/>
                </a:lnTo>
                <a:lnTo>
                  <a:pt x="154" y="70"/>
                </a:lnTo>
                <a:lnTo>
                  <a:pt x="156" y="73"/>
                </a:lnTo>
                <a:lnTo>
                  <a:pt x="154" y="76"/>
                </a:lnTo>
                <a:lnTo>
                  <a:pt x="157" y="80"/>
                </a:lnTo>
                <a:lnTo>
                  <a:pt x="160" y="80"/>
                </a:lnTo>
                <a:lnTo>
                  <a:pt x="162" y="79"/>
                </a:lnTo>
                <a:lnTo>
                  <a:pt x="165" y="79"/>
                </a:lnTo>
                <a:lnTo>
                  <a:pt x="167" y="80"/>
                </a:lnTo>
                <a:lnTo>
                  <a:pt x="173" y="85"/>
                </a:lnTo>
                <a:lnTo>
                  <a:pt x="178" y="88"/>
                </a:lnTo>
                <a:lnTo>
                  <a:pt x="182" y="88"/>
                </a:lnTo>
                <a:lnTo>
                  <a:pt x="194" y="85"/>
                </a:lnTo>
                <a:lnTo>
                  <a:pt x="198" y="88"/>
                </a:lnTo>
                <a:lnTo>
                  <a:pt x="204" y="91"/>
                </a:lnTo>
                <a:lnTo>
                  <a:pt x="211" y="94"/>
                </a:lnTo>
                <a:lnTo>
                  <a:pt x="216" y="92"/>
                </a:lnTo>
                <a:lnTo>
                  <a:pt x="219" y="91"/>
                </a:lnTo>
                <a:lnTo>
                  <a:pt x="220" y="88"/>
                </a:lnTo>
                <a:lnTo>
                  <a:pt x="222" y="85"/>
                </a:lnTo>
                <a:lnTo>
                  <a:pt x="225" y="82"/>
                </a:lnTo>
                <a:lnTo>
                  <a:pt x="228" y="79"/>
                </a:lnTo>
                <a:lnTo>
                  <a:pt x="229" y="79"/>
                </a:lnTo>
                <a:lnTo>
                  <a:pt x="233" y="79"/>
                </a:lnTo>
                <a:lnTo>
                  <a:pt x="235" y="82"/>
                </a:lnTo>
                <a:lnTo>
                  <a:pt x="236" y="85"/>
                </a:lnTo>
                <a:lnTo>
                  <a:pt x="238" y="85"/>
                </a:lnTo>
                <a:lnTo>
                  <a:pt x="238" y="86"/>
                </a:lnTo>
                <a:lnTo>
                  <a:pt x="241" y="91"/>
                </a:lnTo>
                <a:lnTo>
                  <a:pt x="241" y="92"/>
                </a:lnTo>
                <a:lnTo>
                  <a:pt x="241" y="94"/>
                </a:lnTo>
                <a:lnTo>
                  <a:pt x="242" y="94"/>
                </a:lnTo>
                <a:lnTo>
                  <a:pt x="244" y="95"/>
                </a:lnTo>
                <a:lnTo>
                  <a:pt x="245" y="97"/>
                </a:lnTo>
                <a:lnTo>
                  <a:pt x="245" y="98"/>
                </a:lnTo>
                <a:lnTo>
                  <a:pt x="247" y="101"/>
                </a:lnTo>
                <a:lnTo>
                  <a:pt x="248" y="102"/>
                </a:lnTo>
                <a:lnTo>
                  <a:pt x="250" y="104"/>
                </a:lnTo>
                <a:lnTo>
                  <a:pt x="252" y="105"/>
                </a:lnTo>
                <a:lnTo>
                  <a:pt x="254" y="107"/>
                </a:lnTo>
                <a:lnTo>
                  <a:pt x="255" y="111"/>
                </a:lnTo>
                <a:lnTo>
                  <a:pt x="257" y="113"/>
                </a:lnTo>
                <a:lnTo>
                  <a:pt x="260" y="114"/>
                </a:lnTo>
                <a:lnTo>
                  <a:pt x="264" y="116"/>
                </a:lnTo>
                <a:lnTo>
                  <a:pt x="266" y="116"/>
                </a:lnTo>
                <a:lnTo>
                  <a:pt x="267" y="117"/>
                </a:lnTo>
                <a:lnTo>
                  <a:pt x="269" y="117"/>
                </a:lnTo>
                <a:lnTo>
                  <a:pt x="270" y="119"/>
                </a:lnTo>
                <a:lnTo>
                  <a:pt x="272" y="120"/>
                </a:lnTo>
                <a:lnTo>
                  <a:pt x="273" y="121"/>
                </a:lnTo>
                <a:lnTo>
                  <a:pt x="276" y="126"/>
                </a:lnTo>
                <a:lnTo>
                  <a:pt x="277" y="127"/>
                </a:lnTo>
                <a:lnTo>
                  <a:pt x="279" y="129"/>
                </a:lnTo>
                <a:lnTo>
                  <a:pt x="280" y="130"/>
                </a:lnTo>
                <a:lnTo>
                  <a:pt x="280" y="129"/>
                </a:lnTo>
                <a:lnTo>
                  <a:pt x="282" y="127"/>
                </a:lnTo>
                <a:lnTo>
                  <a:pt x="285" y="123"/>
                </a:lnTo>
                <a:lnTo>
                  <a:pt x="285" y="121"/>
                </a:lnTo>
                <a:lnTo>
                  <a:pt x="288" y="121"/>
                </a:lnTo>
                <a:lnTo>
                  <a:pt x="289" y="123"/>
                </a:lnTo>
                <a:lnTo>
                  <a:pt x="292" y="123"/>
                </a:lnTo>
                <a:lnTo>
                  <a:pt x="292" y="124"/>
                </a:lnTo>
                <a:lnTo>
                  <a:pt x="294" y="124"/>
                </a:lnTo>
                <a:lnTo>
                  <a:pt x="296" y="126"/>
                </a:lnTo>
                <a:lnTo>
                  <a:pt x="299" y="126"/>
                </a:lnTo>
                <a:lnTo>
                  <a:pt x="302" y="124"/>
                </a:lnTo>
                <a:lnTo>
                  <a:pt x="304" y="121"/>
                </a:lnTo>
                <a:lnTo>
                  <a:pt x="305" y="120"/>
                </a:lnTo>
                <a:lnTo>
                  <a:pt x="307" y="120"/>
                </a:lnTo>
                <a:lnTo>
                  <a:pt x="310" y="121"/>
                </a:lnTo>
                <a:lnTo>
                  <a:pt x="311" y="123"/>
                </a:lnTo>
                <a:lnTo>
                  <a:pt x="311" y="124"/>
                </a:lnTo>
                <a:lnTo>
                  <a:pt x="311" y="129"/>
                </a:lnTo>
                <a:lnTo>
                  <a:pt x="311" y="132"/>
                </a:lnTo>
                <a:lnTo>
                  <a:pt x="311" y="133"/>
                </a:lnTo>
                <a:lnTo>
                  <a:pt x="313" y="136"/>
                </a:lnTo>
                <a:lnTo>
                  <a:pt x="314" y="142"/>
                </a:lnTo>
                <a:lnTo>
                  <a:pt x="314" y="163"/>
                </a:lnTo>
                <a:lnTo>
                  <a:pt x="317" y="164"/>
                </a:lnTo>
                <a:lnTo>
                  <a:pt x="324" y="168"/>
                </a:lnTo>
                <a:lnTo>
                  <a:pt x="330" y="170"/>
                </a:lnTo>
                <a:lnTo>
                  <a:pt x="335" y="171"/>
                </a:lnTo>
                <a:lnTo>
                  <a:pt x="342" y="164"/>
                </a:lnTo>
                <a:lnTo>
                  <a:pt x="345" y="163"/>
                </a:lnTo>
                <a:lnTo>
                  <a:pt x="349" y="164"/>
                </a:lnTo>
                <a:lnTo>
                  <a:pt x="351" y="164"/>
                </a:lnTo>
                <a:lnTo>
                  <a:pt x="357" y="168"/>
                </a:lnTo>
                <a:lnTo>
                  <a:pt x="358" y="165"/>
                </a:lnTo>
                <a:lnTo>
                  <a:pt x="361" y="165"/>
                </a:lnTo>
                <a:lnTo>
                  <a:pt x="364" y="167"/>
                </a:lnTo>
                <a:lnTo>
                  <a:pt x="367" y="168"/>
                </a:lnTo>
                <a:lnTo>
                  <a:pt x="365" y="173"/>
                </a:lnTo>
                <a:lnTo>
                  <a:pt x="367" y="176"/>
                </a:lnTo>
                <a:lnTo>
                  <a:pt x="364" y="177"/>
                </a:lnTo>
                <a:lnTo>
                  <a:pt x="358" y="179"/>
                </a:lnTo>
                <a:lnTo>
                  <a:pt x="354" y="183"/>
                </a:lnTo>
                <a:lnTo>
                  <a:pt x="355" y="186"/>
                </a:lnTo>
                <a:lnTo>
                  <a:pt x="359" y="184"/>
                </a:lnTo>
                <a:lnTo>
                  <a:pt x="381" y="186"/>
                </a:lnTo>
                <a:lnTo>
                  <a:pt x="387" y="195"/>
                </a:lnTo>
                <a:lnTo>
                  <a:pt x="383" y="198"/>
                </a:lnTo>
                <a:lnTo>
                  <a:pt x="384" y="199"/>
                </a:lnTo>
                <a:lnTo>
                  <a:pt x="383" y="202"/>
                </a:lnTo>
                <a:lnTo>
                  <a:pt x="381" y="208"/>
                </a:lnTo>
                <a:lnTo>
                  <a:pt x="384" y="211"/>
                </a:lnTo>
                <a:lnTo>
                  <a:pt x="384" y="215"/>
                </a:lnTo>
                <a:lnTo>
                  <a:pt x="387" y="218"/>
                </a:lnTo>
                <a:lnTo>
                  <a:pt x="392" y="220"/>
                </a:lnTo>
                <a:lnTo>
                  <a:pt x="395" y="220"/>
                </a:lnTo>
                <a:lnTo>
                  <a:pt x="399" y="224"/>
                </a:lnTo>
                <a:lnTo>
                  <a:pt x="403" y="226"/>
                </a:lnTo>
                <a:lnTo>
                  <a:pt x="408" y="230"/>
                </a:lnTo>
                <a:lnTo>
                  <a:pt x="412" y="231"/>
                </a:lnTo>
                <a:lnTo>
                  <a:pt x="427" y="242"/>
                </a:lnTo>
                <a:lnTo>
                  <a:pt x="427" y="246"/>
                </a:lnTo>
                <a:lnTo>
                  <a:pt x="430" y="248"/>
                </a:lnTo>
                <a:lnTo>
                  <a:pt x="434" y="246"/>
                </a:lnTo>
                <a:lnTo>
                  <a:pt x="443" y="250"/>
                </a:lnTo>
                <a:lnTo>
                  <a:pt x="443" y="253"/>
                </a:lnTo>
                <a:lnTo>
                  <a:pt x="444" y="259"/>
                </a:lnTo>
                <a:lnTo>
                  <a:pt x="443" y="259"/>
                </a:lnTo>
                <a:lnTo>
                  <a:pt x="442" y="259"/>
                </a:lnTo>
                <a:lnTo>
                  <a:pt x="440" y="261"/>
                </a:lnTo>
                <a:lnTo>
                  <a:pt x="430" y="267"/>
                </a:lnTo>
                <a:lnTo>
                  <a:pt x="428" y="268"/>
                </a:lnTo>
                <a:lnTo>
                  <a:pt x="425" y="269"/>
                </a:lnTo>
                <a:lnTo>
                  <a:pt x="423" y="271"/>
                </a:lnTo>
                <a:lnTo>
                  <a:pt x="421" y="274"/>
                </a:lnTo>
                <a:lnTo>
                  <a:pt x="420" y="274"/>
                </a:lnTo>
                <a:lnTo>
                  <a:pt x="415" y="274"/>
                </a:lnTo>
                <a:lnTo>
                  <a:pt x="409" y="275"/>
                </a:lnTo>
                <a:lnTo>
                  <a:pt x="406" y="274"/>
                </a:lnTo>
                <a:lnTo>
                  <a:pt x="405" y="274"/>
                </a:lnTo>
                <a:lnTo>
                  <a:pt x="399" y="272"/>
                </a:lnTo>
                <a:lnTo>
                  <a:pt x="393" y="269"/>
                </a:lnTo>
                <a:lnTo>
                  <a:pt x="384" y="262"/>
                </a:lnTo>
                <a:lnTo>
                  <a:pt x="379" y="258"/>
                </a:lnTo>
                <a:lnTo>
                  <a:pt x="371" y="258"/>
                </a:lnTo>
                <a:lnTo>
                  <a:pt x="368" y="256"/>
                </a:lnTo>
                <a:lnTo>
                  <a:pt x="361" y="256"/>
                </a:lnTo>
                <a:lnTo>
                  <a:pt x="359" y="255"/>
                </a:lnTo>
                <a:lnTo>
                  <a:pt x="358" y="255"/>
                </a:lnTo>
                <a:lnTo>
                  <a:pt x="354" y="253"/>
                </a:lnTo>
                <a:lnTo>
                  <a:pt x="352" y="253"/>
                </a:lnTo>
                <a:lnTo>
                  <a:pt x="349" y="250"/>
                </a:lnTo>
                <a:lnTo>
                  <a:pt x="346" y="250"/>
                </a:lnTo>
                <a:lnTo>
                  <a:pt x="345" y="248"/>
                </a:lnTo>
                <a:lnTo>
                  <a:pt x="342" y="246"/>
                </a:lnTo>
                <a:lnTo>
                  <a:pt x="340" y="246"/>
                </a:lnTo>
                <a:lnTo>
                  <a:pt x="335" y="248"/>
                </a:lnTo>
                <a:lnTo>
                  <a:pt x="332" y="246"/>
                </a:lnTo>
                <a:lnTo>
                  <a:pt x="329" y="245"/>
                </a:lnTo>
                <a:lnTo>
                  <a:pt x="327" y="243"/>
                </a:lnTo>
                <a:lnTo>
                  <a:pt x="326" y="242"/>
                </a:lnTo>
                <a:lnTo>
                  <a:pt x="324" y="242"/>
                </a:lnTo>
                <a:lnTo>
                  <a:pt x="323" y="240"/>
                </a:lnTo>
                <a:lnTo>
                  <a:pt x="317" y="240"/>
                </a:lnTo>
                <a:lnTo>
                  <a:pt x="313" y="243"/>
                </a:lnTo>
                <a:lnTo>
                  <a:pt x="311" y="243"/>
                </a:lnTo>
                <a:lnTo>
                  <a:pt x="308" y="243"/>
                </a:lnTo>
                <a:lnTo>
                  <a:pt x="301" y="245"/>
                </a:lnTo>
                <a:lnTo>
                  <a:pt x="298" y="243"/>
                </a:lnTo>
                <a:lnTo>
                  <a:pt x="296" y="243"/>
                </a:lnTo>
                <a:lnTo>
                  <a:pt x="295" y="243"/>
                </a:lnTo>
                <a:lnTo>
                  <a:pt x="294" y="243"/>
                </a:lnTo>
                <a:lnTo>
                  <a:pt x="292" y="245"/>
                </a:lnTo>
                <a:lnTo>
                  <a:pt x="288" y="246"/>
                </a:lnTo>
                <a:lnTo>
                  <a:pt x="285" y="246"/>
                </a:lnTo>
                <a:lnTo>
                  <a:pt x="282" y="246"/>
                </a:lnTo>
                <a:lnTo>
                  <a:pt x="279" y="246"/>
                </a:lnTo>
                <a:lnTo>
                  <a:pt x="277" y="248"/>
                </a:lnTo>
                <a:lnTo>
                  <a:pt x="276" y="249"/>
                </a:lnTo>
                <a:lnTo>
                  <a:pt x="273" y="256"/>
                </a:lnTo>
                <a:lnTo>
                  <a:pt x="272" y="259"/>
                </a:lnTo>
                <a:lnTo>
                  <a:pt x="267" y="264"/>
                </a:lnTo>
                <a:lnTo>
                  <a:pt x="264" y="269"/>
                </a:lnTo>
                <a:lnTo>
                  <a:pt x="263" y="274"/>
                </a:lnTo>
                <a:lnTo>
                  <a:pt x="261" y="275"/>
                </a:lnTo>
                <a:lnTo>
                  <a:pt x="258" y="281"/>
                </a:lnTo>
                <a:lnTo>
                  <a:pt x="257" y="283"/>
                </a:lnTo>
                <a:lnTo>
                  <a:pt x="257" y="284"/>
                </a:lnTo>
                <a:lnTo>
                  <a:pt x="257" y="286"/>
                </a:lnTo>
                <a:lnTo>
                  <a:pt x="257" y="287"/>
                </a:lnTo>
                <a:lnTo>
                  <a:pt x="255" y="289"/>
                </a:lnTo>
                <a:lnTo>
                  <a:pt x="255" y="291"/>
                </a:lnTo>
                <a:lnTo>
                  <a:pt x="252" y="293"/>
                </a:lnTo>
                <a:lnTo>
                  <a:pt x="252" y="294"/>
                </a:lnTo>
                <a:lnTo>
                  <a:pt x="251" y="296"/>
                </a:lnTo>
                <a:lnTo>
                  <a:pt x="250" y="299"/>
                </a:lnTo>
                <a:lnTo>
                  <a:pt x="248" y="300"/>
                </a:lnTo>
                <a:lnTo>
                  <a:pt x="247" y="303"/>
                </a:lnTo>
                <a:lnTo>
                  <a:pt x="245" y="306"/>
                </a:lnTo>
                <a:lnTo>
                  <a:pt x="247" y="309"/>
                </a:lnTo>
                <a:lnTo>
                  <a:pt x="245" y="313"/>
                </a:lnTo>
                <a:lnTo>
                  <a:pt x="242" y="316"/>
                </a:lnTo>
                <a:lnTo>
                  <a:pt x="242" y="318"/>
                </a:lnTo>
                <a:lnTo>
                  <a:pt x="242" y="321"/>
                </a:lnTo>
                <a:lnTo>
                  <a:pt x="241" y="319"/>
                </a:lnTo>
                <a:lnTo>
                  <a:pt x="238" y="319"/>
                </a:lnTo>
                <a:lnTo>
                  <a:pt x="235" y="316"/>
                </a:lnTo>
                <a:lnTo>
                  <a:pt x="233" y="316"/>
                </a:lnTo>
                <a:lnTo>
                  <a:pt x="232" y="315"/>
                </a:lnTo>
                <a:lnTo>
                  <a:pt x="231" y="315"/>
                </a:lnTo>
                <a:lnTo>
                  <a:pt x="228" y="313"/>
                </a:lnTo>
                <a:lnTo>
                  <a:pt x="226" y="313"/>
                </a:lnTo>
                <a:lnTo>
                  <a:pt x="225" y="312"/>
                </a:lnTo>
                <a:lnTo>
                  <a:pt x="223" y="312"/>
                </a:lnTo>
                <a:lnTo>
                  <a:pt x="222" y="311"/>
                </a:lnTo>
                <a:lnTo>
                  <a:pt x="220" y="309"/>
                </a:lnTo>
                <a:lnTo>
                  <a:pt x="219" y="309"/>
                </a:lnTo>
                <a:lnTo>
                  <a:pt x="217" y="306"/>
                </a:lnTo>
                <a:lnTo>
                  <a:pt x="216" y="305"/>
                </a:lnTo>
                <a:lnTo>
                  <a:pt x="214" y="302"/>
                </a:lnTo>
                <a:lnTo>
                  <a:pt x="214" y="300"/>
                </a:lnTo>
                <a:lnTo>
                  <a:pt x="210" y="291"/>
                </a:lnTo>
                <a:lnTo>
                  <a:pt x="209" y="281"/>
                </a:lnTo>
                <a:lnTo>
                  <a:pt x="207" y="275"/>
                </a:lnTo>
                <a:lnTo>
                  <a:pt x="206" y="274"/>
                </a:lnTo>
                <a:lnTo>
                  <a:pt x="204" y="269"/>
                </a:lnTo>
                <a:lnTo>
                  <a:pt x="203" y="268"/>
                </a:lnTo>
                <a:lnTo>
                  <a:pt x="201" y="268"/>
                </a:lnTo>
                <a:lnTo>
                  <a:pt x="198" y="265"/>
                </a:lnTo>
                <a:lnTo>
                  <a:pt x="195" y="264"/>
                </a:lnTo>
                <a:lnTo>
                  <a:pt x="194" y="262"/>
                </a:lnTo>
                <a:lnTo>
                  <a:pt x="192" y="261"/>
                </a:lnTo>
                <a:lnTo>
                  <a:pt x="187" y="255"/>
                </a:lnTo>
                <a:lnTo>
                  <a:pt x="182" y="252"/>
                </a:lnTo>
                <a:lnTo>
                  <a:pt x="178" y="250"/>
                </a:lnTo>
                <a:lnTo>
                  <a:pt x="176" y="250"/>
                </a:lnTo>
                <a:lnTo>
                  <a:pt x="170" y="245"/>
                </a:lnTo>
                <a:lnTo>
                  <a:pt x="167" y="243"/>
                </a:lnTo>
                <a:lnTo>
                  <a:pt x="165" y="240"/>
                </a:lnTo>
                <a:lnTo>
                  <a:pt x="163" y="240"/>
                </a:lnTo>
                <a:lnTo>
                  <a:pt x="163" y="239"/>
                </a:lnTo>
                <a:lnTo>
                  <a:pt x="162" y="237"/>
                </a:lnTo>
                <a:lnTo>
                  <a:pt x="160" y="236"/>
                </a:lnTo>
                <a:lnTo>
                  <a:pt x="157" y="231"/>
                </a:lnTo>
                <a:lnTo>
                  <a:pt x="156" y="231"/>
                </a:lnTo>
                <a:lnTo>
                  <a:pt x="156" y="230"/>
                </a:lnTo>
                <a:lnTo>
                  <a:pt x="156" y="227"/>
                </a:lnTo>
                <a:lnTo>
                  <a:pt x="154" y="224"/>
                </a:lnTo>
                <a:lnTo>
                  <a:pt x="154" y="221"/>
                </a:lnTo>
                <a:lnTo>
                  <a:pt x="153" y="218"/>
                </a:lnTo>
                <a:lnTo>
                  <a:pt x="151" y="217"/>
                </a:lnTo>
                <a:lnTo>
                  <a:pt x="151" y="215"/>
                </a:lnTo>
                <a:lnTo>
                  <a:pt x="150" y="212"/>
                </a:lnTo>
                <a:lnTo>
                  <a:pt x="147" y="209"/>
                </a:lnTo>
                <a:lnTo>
                  <a:pt x="144" y="208"/>
                </a:lnTo>
                <a:lnTo>
                  <a:pt x="143" y="206"/>
                </a:lnTo>
                <a:lnTo>
                  <a:pt x="141" y="205"/>
                </a:lnTo>
                <a:lnTo>
                  <a:pt x="138" y="204"/>
                </a:lnTo>
                <a:lnTo>
                  <a:pt x="134" y="201"/>
                </a:lnTo>
                <a:lnTo>
                  <a:pt x="132" y="199"/>
                </a:lnTo>
                <a:lnTo>
                  <a:pt x="131" y="199"/>
                </a:lnTo>
                <a:lnTo>
                  <a:pt x="128" y="196"/>
                </a:lnTo>
                <a:lnTo>
                  <a:pt x="125" y="192"/>
                </a:lnTo>
                <a:lnTo>
                  <a:pt x="119" y="182"/>
                </a:lnTo>
                <a:lnTo>
                  <a:pt x="118" y="179"/>
                </a:lnTo>
                <a:lnTo>
                  <a:pt x="115" y="176"/>
                </a:lnTo>
                <a:lnTo>
                  <a:pt x="113" y="174"/>
                </a:lnTo>
                <a:lnTo>
                  <a:pt x="109" y="167"/>
                </a:lnTo>
                <a:lnTo>
                  <a:pt x="107" y="164"/>
                </a:lnTo>
                <a:lnTo>
                  <a:pt x="103" y="160"/>
                </a:lnTo>
                <a:lnTo>
                  <a:pt x="100" y="157"/>
                </a:lnTo>
                <a:lnTo>
                  <a:pt x="99" y="155"/>
                </a:lnTo>
                <a:lnTo>
                  <a:pt x="97" y="154"/>
                </a:lnTo>
                <a:lnTo>
                  <a:pt x="94" y="151"/>
                </a:lnTo>
                <a:lnTo>
                  <a:pt x="94" y="149"/>
                </a:lnTo>
                <a:lnTo>
                  <a:pt x="93" y="148"/>
                </a:lnTo>
                <a:lnTo>
                  <a:pt x="88" y="143"/>
                </a:lnTo>
                <a:lnTo>
                  <a:pt x="87" y="142"/>
                </a:lnTo>
                <a:lnTo>
                  <a:pt x="85" y="139"/>
                </a:lnTo>
                <a:lnTo>
                  <a:pt x="84" y="139"/>
                </a:lnTo>
                <a:lnTo>
                  <a:pt x="84" y="138"/>
                </a:lnTo>
                <a:lnTo>
                  <a:pt x="80" y="130"/>
                </a:lnTo>
                <a:lnTo>
                  <a:pt x="78" y="127"/>
                </a:lnTo>
                <a:lnTo>
                  <a:pt x="77" y="124"/>
                </a:lnTo>
                <a:lnTo>
                  <a:pt x="71" y="116"/>
                </a:lnTo>
                <a:lnTo>
                  <a:pt x="68" y="113"/>
                </a:lnTo>
                <a:lnTo>
                  <a:pt x="61" y="102"/>
                </a:lnTo>
                <a:lnTo>
                  <a:pt x="58" y="100"/>
                </a:lnTo>
                <a:lnTo>
                  <a:pt x="50" y="94"/>
                </a:lnTo>
                <a:lnTo>
                  <a:pt x="49" y="91"/>
                </a:lnTo>
                <a:lnTo>
                  <a:pt x="43" y="80"/>
                </a:lnTo>
                <a:lnTo>
                  <a:pt x="41" y="79"/>
                </a:lnTo>
                <a:lnTo>
                  <a:pt x="40" y="76"/>
                </a:lnTo>
                <a:lnTo>
                  <a:pt x="39" y="75"/>
                </a:lnTo>
                <a:lnTo>
                  <a:pt x="37" y="73"/>
                </a:lnTo>
                <a:lnTo>
                  <a:pt x="34" y="70"/>
                </a:lnTo>
                <a:lnTo>
                  <a:pt x="33" y="69"/>
                </a:lnTo>
                <a:lnTo>
                  <a:pt x="28" y="64"/>
                </a:lnTo>
                <a:lnTo>
                  <a:pt x="22" y="60"/>
                </a:lnTo>
                <a:lnTo>
                  <a:pt x="21" y="58"/>
                </a:lnTo>
                <a:lnTo>
                  <a:pt x="17" y="53"/>
                </a:lnTo>
                <a:lnTo>
                  <a:pt x="14" y="50"/>
                </a:lnTo>
                <a:lnTo>
                  <a:pt x="12" y="48"/>
                </a:lnTo>
                <a:lnTo>
                  <a:pt x="9" y="47"/>
                </a:lnTo>
                <a:lnTo>
                  <a:pt x="0" y="38"/>
                </a:lnTo>
                <a:lnTo>
                  <a:pt x="0" y="37"/>
                </a:lnTo>
                <a:lnTo>
                  <a:pt x="6" y="29"/>
                </a:lnTo>
                <a:lnTo>
                  <a:pt x="11" y="31"/>
                </a:lnTo>
                <a:lnTo>
                  <a:pt x="22" y="23"/>
                </a:lnTo>
                <a:lnTo>
                  <a:pt x="25" y="25"/>
                </a:lnTo>
                <a:lnTo>
                  <a:pt x="27" y="19"/>
                </a:lnTo>
                <a:lnTo>
                  <a:pt x="33" y="19"/>
                </a:lnTo>
                <a:lnTo>
                  <a:pt x="36" y="19"/>
                </a:lnTo>
                <a:lnTo>
                  <a:pt x="39" y="22"/>
                </a:lnTo>
                <a:lnTo>
                  <a:pt x="43" y="28"/>
                </a:lnTo>
                <a:lnTo>
                  <a:pt x="47" y="29"/>
                </a:lnTo>
                <a:lnTo>
                  <a:pt x="66" y="29"/>
                </a:lnTo>
                <a:lnTo>
                  <a:pt x="71" y="25"/>
                </a:lnTo>
                <a:lnTo>
                  <a:pt x="71" y="13"/>
                </a:lnTo>
                <a:lnTo>
                  <a:pt x="74" y="10"/>
                </a:lnTo>
                <a:lnTo>
                  <a:pt x="82" y="9"/>
                </a:lnTo>
                <a:lnTo>
                  <a:pt x="84" y="4"/>
                </a:lnTo>
                <a:lnTo>
                  <a:pt x="85" y="3"/>
                </a:lnTo>
                <a:lnTo>
                  <a:pt x="87" y="0"/>
                </a:lnTo>
                <a:lnTo>
                  <a:pt x="99" y="12"/>
                </a:lnTo>
                <a:lnTo>
                  <a:pt x="106" y="2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230" name="Рисунок 22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500" y="8946"/>
            <a:ext cx="560027" cy="679199"/>
          </a:xfrm>
          <a:prstGeom prst="rect">
            <a:avLst/>
          </a:prstGeom>
        </p:spPr>
      </p:pic>
      <p:pic>
        <p:nvPicPr>
          <p:cNvPr id="231" name="Рисунок 23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8931" y="3"/>
            <a:ext cx="732698" cy="747277"/>
          </a:xfrm>
          <a:prstGeom prst="rect">
            <a:avLst/>
          </a:prstGeom>
        </p:spPr>
      </p:pic>
      <p:grpSp>
        <p:nvGrpSpPr>
          <p:cNvPr id="233" name="Группа 2"/>
          <p:cNvGrpSpPr>
            <a:grpSpLocks/>
          </p:cNvGrpSpPr>
          <p:nvPr/>
        </p:nvGrpSpPr>
        <p:grpSpPr bwMode="auto">
          <a:xfrm>
            <a:off x="7159572" y="5202084"/>
            <a:ext cx="1995378" cy="1661764"/>
            <a:chOff x="3881366" y="6161619"/>
            <a:chExt cx="1921164" cy="656433"/>
          </a:xfrm>
          <a:solidFill>
            <a:schemeClr val="bg1"/>
          </a:solidFill>
        </p:grpSpPr>
        <p:sp>
          <p:nvSpPr>
            <p:cNvPr id="236" name="Прямоугольник 235"/>
            <p:cNvSpPr/>
            <p:nvPr/>
          </p:nvSpPr>
          <p:spPr bwMode="auto">
            <a:xfrm>
              <a:off x="3881366" y="6161619"/>
              <a:ext cx="1921164" cy="656433"/>
            </a:xfrm>
            <a:prstGeom prst="rect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7264" tIns="28633" rIns="57264" bIns="28633" anchor="ctr"/>
            <a:lstStyle>
              <a:defPPr>
                <a:defRPr lang="ru-RU"/>
              </a:defPPr>
              <a:lvl1pPr algn="l" defTabSz="1038225" rtl="0" fontAlgn="base">
                <a:spcBef>
                  <a:spcPct val="0"/>
                </a:spcBef>
                <a:spcAft>
                  <a:spcPct val="0"/>
                </a:spcAft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508000" indent="-50800" algn="l" defTabSz="1038225" rtl="0" fontAlgn="base">
                <a:spcBef>
                  <a:spcPct val="0"/>
                </a:spcBef>
                <a:spcAft>
                  <a:spcPct val="0"/>
                </a:spcAft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038225" indent="-123825" algn="l" defTabSz="1038225" rtl="0" fontAlgn="base">
                <a:spcBef>
                  <a:spcPct val="0"/>
                </a:spcBef>
                <a:spcAft>
                  <a:spcPct val="0"/>
                </a:spcAft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566863" indent="-195263" algn="l" defTabSz="1038225" rtl="0" fontAlgn="base">
                <a:spcBef>
                  <a:spcPct val="0"/>
                </a:spcBef>
                <a:spcAft>
                  <a:spcPct val="0"/>
                </a:spcAft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097088" indent="-268288" algn="l" defTabSz="1038225" rtl="0" fontAlgn="base">
                <a:spcBef>
                  <a:spcPct val="0"/>
                </a:spcBef>
                <a:spcAft>
                  <a:spcPct val="0"/>
                </a:spcAft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ru-RU" sz="675" dirty="0">
                <a:solidFill>
                  <a:schemeClr val="tx1"/>
                </a:solidFill>
              </a:endParaRPr>
            </a:p>
          </p:txBody>
        </p:sp>
        <p:sp>
          <p:nvSpPr>
            <p:cNvPr id="237" name="TextBox 5"/>
            <p:cNvSpPr txBox="1">
              <a:spLocks noChangeArrowheads="1"/>
            </p:cNvSpPr>
            <p:nvPr/>
          </p:nvSpPr>
          <p:spPr bwMode="auto">
            <a:xfrm>
              <a:off x="4220613" y="6175847"/>
              <a:ext cx="1290132" cy="66507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lIns="65054" tIns="32528" rIns="65054" bIns="32528">
              <a:spAutoFit/>
            </a:bodyPr>
            <a:lstStyle>
              <a:lvl1pPr defTabSz="1147763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defTabSz="1147763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defTabSz="1147763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defTabSz="1147763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defTabSz="1147763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defTabSz="11477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defTabSz="11477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defTabSz="11477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defTabSz="11477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ru-RU" sz="600" b="1" dirty="0">
                  <a:latin typeface="Times New Roman" pitchFamily="18" charset="0"/>
                  <a:cs typeface="Times New Roman" pitchFamily="18" charset="0"/>
                </a:rPr>
                <a:t>Условные обозначения</a:t>
              </a:r>
            </a:p>
          </p:txBody>
        </p:sp>
      </p:grpSp>
      <p:sp>
        <p:nvSpPr>
          <p:cNvPr id="436" name="Прямоугольник 435"/>
          <p:cNvSpPr/>
          <p:nvPr/>
        </p:nvSpPr>
        <p:spPr>
          <a:xfrm>
            <a:off x="3371470" y="633277"/>
            <a:ext cx="5771038" cy="1477328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indent="450215" algn="just">
              <a:spcAft>
                <a:spcPts val="0"/>
              </a:spcAft>
              <a:tabLst>
                <a:tab pos="5166995" algn="l"/>
              </a:tabLst>
            </a:pPr>
            <a:r>
              <a:rPr lang="ru-RU" sz="900" b="1" dirty="0">
                <a:latin typeface="Times New Roman"/>
                <a:ea typeface="Times New Roman"/>
              </a:rPr>
              <a:t>По Краснодарскому краю:</a:t>
            </a:r>
            <a:r>
              <a:rPr lang="ru-RU" sz="900" dirty="0">
                <a:latin typeface="Times New Roman"/>
                <a:ea typeface="Times New Roman"/>
              </a:rPr>
              <a:t> облачно с прояснениями. Местами дождь, гроза, днем в отдельных районах сильный дождь. Ночью и утром местами туман. Ветер западной четверти ночью 3-8 м/с, днем 5-10 м/с. Температура воздуха ночью 7…12°; днем 17…22°, на Азовском побережье 13…18°.</a:t>
            </a:r>
            <a:endParaRPr lang="ru-RU" sz="800" dirty="0">
              <a:latin typeface="Times New Roman"/>
              <a:ea typeface="Times New Roman"/>
            </a:endParaRPr>
          </a:p>
          <a:p>
            <a:pPr indent="450215" algn="just">
              <a:spcAft>
                <a:spcPts val="0"/>
              </a:spcAft>
              <a:tabLst>
                <a:tab pos="5166995" algn="l"/>
              </a:tabLst>
            </a:pPr>
            <a:r>
              <a:rPr lang="ru-RU" sz="900" b="1" dirty="0">
                <a:latin typeface="Times New Roman"/>
                <a:ea typeface="Times New Roman"/>
              </a:rPr>
              <a:t>В горных районах: </a:t>
            </a:r>
            <a:r>
              <a:rPr lang="ru-RU" sz="900" dirty="0">
                <a:latin typeface="Times New Roman"/>
                <a:ea typeface="Times New Roman"/>
              </a:rPr>
              <a:t>температура воздуха ночью 3…8°, днем 13…18°.</a:t>
            </a:r>
            <a:endParaRPr lang="ru-RU" sz="800" dirty="0">
              <a:latin typeface="Times New Roman"/>
              <a:ea typeface="Times New Roman"/>
            </a:endParaRPr>
          </a:p>
          <a:p>
            <a:pPr indent="450215" algn="just">
              <a:spcAft>
                <a:spcPts val="0"/>
              </a:spcAft>
              <a:tabLst>
                <a:tab pos="5166995" algn="l"/>
              </a:tabLst>
            </a:pPr>
            <a:r>
              <a:rPr lang="ru-RU" sz="900" b="1" dirty="0">
                <a:latin typeface="Times New Roman"/>
                <a:ea typeface="Times New Roman"/>
              </a:rPr>
              <a:t>На Черноморском побережье: </a:t>
            </a:r>
            <a:r>
              <a:rPr lang="ru-RU" sz="900" dirty="0">
                <a:latin typeface="Times New Roman"/>
                <a:ea typeface="Times New Roman"/>
              </a:rPr>
              <a:t>переменная облачность. Преимущественно без осадков, во второй половине дня местами небольшой дождь, гроза. Ветер северной четверти 6-11 м/с, на участке Анапа-Геленджик местами порывы 12-14 м/с. Температура воздуха ночью 10…15°, днем 17…22°.</a:t>
            </a:r>
            <a:endParaRPr lang="ru-RU" sz="800" dirty="0">
              <a:latin typeface="Times New Roman"/>
              <a:ea typeface="Times New Roman"/>
            </a:endParaRPr>
          </a:p>
          <a:p>
            <a:pPr indent="450215" algn="just">
              <a:spcAft>
                <a:spcPts val="0"/>
              </a:spcAft>
              <a:tabLst>
                <a:tab pos="5166995" algn="l"/>
              </a:tabLst>
            </a:pPr>
            <a:r>
              <a:rPr lang="ru-RU" sz="900" b="1" dirty="0">
                <a:latin typeface="Times New Roman"/>
                <a:ea typeface="Times New Roman"/>
              </a:rPr>
              <a:t>По г. Краснодару:</a:t>
            </a:r>
            <a:r>
              <a:rPr lang="ru-RU" sz="900" dirty="0">
                <a:latin typeface="Times New Roman"/>
                <a:ea typeface="Times New Roman"/>
              </a:rPr>
              <a:t> облачно с прояснениями. Утром и днем временами дождь. Ночью и утром в низинах и у водоемов туман. Ветер западной четверти ночью 3-8 м/с, днем 5-10 м/с. Температура воздуха ночью 9…11°; днем 19…21°.</a:t>
            </a:r>
            <a:endParaRPr lang="ru-RU" sz="800" dirty="0">
              <a:effectLst/>
              <a:latin typeface="Times New Roman"/>
              <a:ea typeface="Times New Roman"/>
            </a:endParaRPr>
          </a:p>
        </p:txBody>
      </p:sp>
      <p:sp>
        <p:nvSpPr>
          <p:cNvPr id="204" name="Прямоугольник 203"/>
          <p:cNvSpPr/>
          <p:nvPr/>
        </p:nvSpPr>
        <p:spPr>
          <a:xfrm>
            <a:off x="-9557" y="-2"/>
            <a:ext cx="9168644" cy="628963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ru-RU" sz="9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МЕТЕОРОЛОГИЧЕСКАЯ ОБСТАНОВКА НА ТЕРРИТОРИИ КРАСНОДАРСКОГО КРАЯ НА ПРЕДСТОЯЩИЙ ПЕРИОД</a:t>
            </a:r>
          </a:p>
          <a:p>
            <a:pPr algn="ctr"/>
            <a:r>
              <a:rPr lang="ru-RU" sz="9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(с использованием АИУС РСЧС,</a:t>
            </a:r>
            <a:r>
              <a:rPr lang="en-US" sz="9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9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Гисметео</a:t>
            </a:r>
            <a:r>
              <a:rPr lang="ru-RU" sz="9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9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Windy</a:t>
            </a:r>
            <a:r>
              <a:rPr lang="ru-RU" sz="9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9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Ventusky</a:t>
            </a:r>
            <a:r>
              <a:rPr lang="ru-RU" sz="9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САЦ Минэнерго)</a:t>
            </a:r>
          </a:p>
        </p:txBody>
      </p:sp>
      <p:sp>
        <p:nvSpPr>
          <p:cNvPr id="217" name="Полилиния 4"/>
          <p:cNvSpPr>
            <a:spLocks/>
          </p:cNvSpPr>
          <p:nvPr/>
        </p:nvSpPr>
        <p:spPr bwMode="auto">
          <a:xfrm>
            <a:off x="7227297" y="5353368"/>
            <a:ext cx="374636" cy="429740"/>
          </a:xfrm>
          <a:custGeom>
            <a:avLst/>
            <a:gdLst>
              <a:gd name="T0" fmla="*/ 377645 w 720031"/>
              <a:gd name="T1" fmla="*/ 238270 h 912280"/>
              <a:gd name="T2" fmla="*/ 393476 w 720031"/>
              <a:gd name="T3" fmla="*/ 106466 h 912280"/>
              <a:gd name="T4" fmla="*/ 438352 w 720031"/>
              <a:gd name="T5" fmla="*/ 63371 h 912280"/>
              <a:gd name="T6" fmla="*/ 382917 w 720031"/>
              <a:gd name="T7" fmla="*/ 50689 h 912280"/>
              <a:gd name="T8" fmla="*/ 316924 w 720031"/>
              <a:gd name="T9" fmla="*/ 15218 h 912280"/>
              <a:gd name="T10" fmla="*/ 293166 w 720031"/>
              <a:gd name="T11" fmla="*/ 55762 h 912280"/>
              <a:gd name="T12" fmla="*/ 235089 w 720031"/>
              <a:gd name="T13" fmla="*/ 93788 h 912280"/>
              <a:gd name="T14" fmla="*/ 195490 w 720031"/>
              <a:gd name="T15" fmla="*/ 70971 h 912280"/>
              <a:gd name="T16" fmla="*/ 132136 w 720031"/>
              <a:gd name="T17" fmla="*/ 98855 h 912280"/>
              <a:gd name="T18" fmla="*/ 87259 w 720031"/>
              <a:gd name="T19" fmla="*/ 172365 h 912280"/>
              <a:gd name="T20" fmla="*/ 145335 w 720031"/>
              <a:gd name="T21" fmla="*/ 207851 h 912280"/>
              <a:gd name="T22" fmla="*/ 174373 w 720031"/>
              <a:gd name="T23" fmla="*/ 230664 h 912280"/>
              <a:gd name="T24" fmla="*/ 147976 w 720031"/>
              <a:gd name="T25" fmla="*/ 276294 h 912280"/>
              <a:gd name="T26" fmla="*/ 100460 w 720031"/>
              <a:gd name="T27" fmla="*/ 357404 h 912280"/>
              <a:gd name="T28" fmla="*/ 87259 w 720031"/>
              <a:gd name="T29" fmla="*/ 400494 h 912280"/>
              <a:gd name="T30" fmla="*/ 118939 w 720031"/>
              <a:gd name="T31" fmla="*/ 441051 h 912280"/>
              <a:gd name="T32" fmla="*/ 55581 w 720031"/>
              <a:gd name="T33" fmla="*/ 463863 h 912280"/>
              <a:gd name="T34" fmla="*/ 42382 w 720031"/>
              <a:gd name="T35" fmla="*/ 527233 h 912280"/>
              <a:gd name="T36" fmla="*/ 23905 w 720031"/>
              <a:gd name="T37" fmla="*/ 608344 h 912280"/>
              <a:gd name="T38" fmla="*/ 15979 w 720031"/>
              <a:gd name="T39" fmla="*/ 648903 h 912280"/>
              <a:gd name="T40" fmla="*/ 50301 w 720031"/>
              <a:gd name="T41" fmla="*/ 656507 h 912280"/>
              <a:gd name="T42" fmla="*/ 15979 w 720031"/>
              <a:gd name="T43" fmla="*/ 691992 h 912280"/>
              <a:gd name="T44" fmla="*/ 68780 w 720031"/>
              <a:gd name="T45" fmla="*/ 722412 h 912280"/>
              <a:gd name="T46" fmla="*/ 134778 w 720031"/>
              <a:gd name="T47" fmla="*/ 768044 h 912280"/>
              <a:gd name="T48" fmla="*/ 132136 w 720031"/>
              <a:gd name="T49" fmla="*/ 765504 h 912280"/>
              <a:gd name="T50" fmla="*/ 161173 w 720031"/>
              <a:gd name="T51" fmla="*/ 811128 h 912280"/>
              <a:gd name="T52" fmla="*/ 184937 w 720031"/>
              <a:gd name="T53" fmla="*/ 864357 h 912280"/>
              <a:gd name="T54" fmla="*/ 237729 w 720031"/>
              <a:gd name="T55" fmla="*/ 922657 h 912280"/>
              <a:gd name="T56" fmla="*/ 311644 w 720031"/>
              <a:gd name="T57" fmla="*/ 965749 h 912280"/>
              <a:gd name="T58" fmla="*/ 372358 w 720031"/>
              <a:gd name="T59" fmla="*/ 953074 h 912280"/>
              <a:gd name="T60" fmla="*/ 454193 w 720031"/>
              <a:gd name="T61" fmla="*/ 950539 h 912280"/>
              <a:gd name="T62" fmla="*/ 501711 w 720031"/>
              <a:gd name="T63" fmla="*/ 965749 h 912280"/>
              <a:gd name="T64" fmla="*/ 543946 w 720031"/>
              <a:gd name="T65" fmla="*/ 970818 h 912280"/>
              <a:gd name="T66" fmla="*/ 599384 w 720031"/>
              <a:gd name="T67" fmla="*/ 909983 h 912280"/>
              <a:gd name="T68" fmla="*/ 633702 w 720031"/>
              <a:gd name="T69" fmla="*/ 844080 h 912280"/>
              <a:gd name="T70" fmla="*/ 654821 w 720031"/>
              <a:gd name="T71" fmla="*/ 803523 h 912280"/>
              <a:gd name="T72" fmla="*/ 694417 w 720031"/>
              <a:gd name="T73" fmla="*/ 760434 h 912280"/>
              <a:gd name="T74" fmla="*/ 728733 w 720031"/>
              <a:gd name="T75" fmla="*/ 732550 h 912280"/>
              <a:gd name="T76" fmla="*/ 773609 w 720031"/>
              <a:gd name="T77" fmla="*/ 747763 h 912280"/>
              <a:gd name="T78" fmla="*/ 770972 w 720031"/>
              <a:gd name="T79" fmla="*/ 719876 h 912280"/>
              <a:gd name="T80" fmla="*/ 726093 w 720031"/>
              <a:gd name="T81" fmla="*/ 697063 h 912280"/>
              <a:gd name="T82" fmla="*/ 739294 w 720031"/>
              <a:gd name="T83" fmla="*/ 626089 h 912280"/>
              <a:gd name="T84" fmla="*/ 715537 w 720031"/>
              <a:gd name="T85" fmla="*/ 557649 h 912280"/>
              <a:gd name="T86" fmla="*/ 728733 w 720031"/>
              <a:gd name="T87" fmla="*/ 466399 h 912280"/>
              <a:gd name="T88" fmla="*/ 686499 w 720031"/>
              <a:gd name="T89" fmla="*/ 392891 h 912280"/>
              <a:gd name="T90" fmla="*/ 594110 w 720031"/>
              <a:gd name="T91" fmla="*/ 344729 h 912280"/>
              <a:gd name="T92" fmla="*/ 572984 w 720031"/>
              <a:gd name="T93" fmla="*/ 296568 h 912280"/>
              <a:gd name="T94" fmla="*/ 514910 w 720031"/>
              <a:gd name="T95" fmla="*/ 256014 h 912280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720031" h="912280">
                <a:moveTo>
                  <a:pt x="438282" y="219075"/>
                </a:moveTo>
                <a:cubicBezTo>
                  <a:pt x="431138" y="219472"/>
                  <a:pt x="415962" y="219803"/>
                  <a:pt x="404944" y="221456"/>
                </a:cubicBezTo>
                <a:cubicBezTo>
                  <a:pt x="399980" y="222201"/>
                  <a:pt x="390657" y="226219"/>
                  <a:pt x="390657" y="226219"/>
                </a:cubicBezTo>
                <a:cubicBezTo>
                  <a:pt x="373988" y="225425"/>
                  <a:pt x="354960" y="232424"/>
                  <a:pt x="340651" y="223838"/>
                </a:cubicBezTo>
                <a:cubicBezTo>
                  <a:pt x="334351" y="220058"/>
                  <a:pt x="345491" y="190264"/>
                  <a:pt x="347794" y="183356"/>
                </a:cubicBezTo>
                <a:lnTo>
                  <a:pt x="350176" y="176213"/>
                </a:lnTo>
                <a:cubicBezTo>
                  <a:pt x="350970" y="155575"/>
                  <a:pt x="351269" y="134913"/>
                  <a:pt x="352557" y="114300"/>
                </a:cubicBezTo>
                <a:cubicBezTo>
                  <a:pt x="352858" y="109481"/>
                  <a:pt x="353767" y="104697"/>
                  <a:pt x="354938" y="100013"/>
                </a:cubicBezTo>
                <a:cubicBezTo>
                  <a:pt x="356156" y="95143"/>
                  <a:pt x="359701" y="85725"/>
                  <a:pt x="359701" y="85725"/>
                </a:cubicBezTo>
                <a:cubicBezTo>
                  <a:pt x="360495" y="80963"/>
                  <a:pt x="359923" y="75756"/>
                  <a:pt x="362082" y="71438"/>
                </a:cubicBezTo>
                <a:cubicBezTo>
                  <a:pt x="365684" y="64233"/>
                  <a:pt x="386210" y="64552"/>
                  <a:pt x="388276" y="64294"/>
                </a:cubicBezTo>
                <a:cubicBezTo>
                  <a:pt x="390657" y="62706"/>
                  <a:pt x="394858" y="62337"/>
                  <a:pt x="395419" y="59531"/>
                </a:cubicBezTo>
                <a:cubicBezTo>
                  <a:pt x="395980" y="56725"/>
                  <a:pt x="393084" y="53905"/>
                  <a:pt x="390657" y="52388"/>
                </a:cubicBezTo>
                <a:cubicBezTo>
                  <a:pt x="386790" y="49971"/>
                  <a:pt x="372422" y="46638"/>
                  <a:pt x="366844" y="45244"/>
                </a:cubicBezTo>
                <a:cubicBezTo>
                  <a:pt x="364463" y="42863"/>
                  <a:pt x="362939" y="39025"/>
                  <a:pt x="359701" y="38100"/>
                </a:cubicBezTo>
                <a:cubicBezTo>
                  <a:pt x="350317" y="35418"/>
                  <a:pt x="349440" y="42792"/>
                  <a:pt x="345413" y="47625"/>
                </a:cubicBezTo>
                <a:cubicBezTo>
                  <a:pt x="339683" y="54501"/>
                  <a:pt x="338150" y="54848"/>
                  <a:pt x="331126" y="59531"/>
                </a:cubicBezTo>
                <a:cubicBezTo>
                  <a:pt x="322659" y="58322"/>
                  <a:pt x="313501" y="59459"/>
                  <a:pt x="307313" y="52388"/>
                </a:cubicBezTo>
                <a:cubicBezTo>
                  <a:pt x="303544" y="48080"/>
                  <a:pt x="297788" y="38100"/>
                  <a:pt x="297788" y="38100"/>
                </a:cubicBezTo>
                <a:cubicBezTo>
                  <a:pt x="290992" y="17711"/>
                  <a:pt x="296654" y="29676"/>
                  <a:pt x="285882" y="14288"/>
                </a:cubicBezTo>
                <a:cubicBezTo>
                  <a:pt x="282600" y="9599"/>
                  <a:pt x="276357" y="0"/>
                  <a:pt x="276357" y="0"/>
                </a:cubicBezTo>
                <a:cubicBezTo>
                  <a:pt x="273976" y="794"/>
                  <a:pt x="269662" y="-89"/>
                  <a:pt x="269213" y="2381"/>
                </a:cubicBezTo>
                <a:cubicBezTo>
                  <a:pt x="267046" y="14301"/>
                  <a:pt x="270581" y="23155"/>
                  <a:pt x="273976" y="33338"/>
                </a:cubicBezTo>
                <a:cubicBezTo>
                  <a:pt x="257836" y="38717"/>
                  <a:pt x="275396" y="30498"/>
                  <a:pt x="264451" y="52388"/>
                </a:cubicBezTo>
                <a:cubicBezTo>
                  <a:pt x="263328" y="54633"/>
                  <a:pt x="259798" y="54458"/>
                  <a:pt x="257307" y="54769"/>
                </a:cubicBezTo>
                <a:cubicBezTo>
                  <a:pt x="247038" y="56053"/>
                  <a:pt x="236670" y="56356"/>
                  <a:pt x="226351" y="57150"/>
                </a:cubicBezTo>
                <a:cubicBezTo>
                  <a:pt x="223970" y="66675"/>
                  <a:pt x="223322" y="76811"/>
                  <a:pt x="219207" y="85725"/>
                </a:cubicBezTo>
                <a:cubicBezTo>
                  <a:pt x="218155" y="88004"/>
                  <a:pt x="214257" y="89325"/>
                  <a:pt x="212063" y="88106"/>
                </a:cubicBezTo>
                <a:cubicBezTo>
                  <a:pt x="206176" y="84835"/>
                  <a:pt x="202538" y="78581"/>
                  <a:pt x="197776" y="73819"/>
                </a:cubicBezTo>
                <a:cubicBezTo>
                  <a:pt x="195395" y="71438"/>
                  <a:pt x="193827" y="67740"/>
                  <a:pt x="190632" y="66675"/>
                </a:cubicBezTo>
                <a:lnTo>
                  <a:pt x="183488" y="64294"/>
                </a:lnTo>
                <a:cubicBezTo>
                  <a:pt x="181107" y="65088"/>
                  <a:pt x="178854" y="66675"/>
                  <a:pt x="176344" y="66675"/>
                </a:cubicBezTo>
                <a:cubicBezTo>
                  <a:pt x="169085" y="66675"/>
                  <a:pt x="163869" y="63792"/>
                  <a:pt x="157294" y="61913"/>
                </a:cubicBezTo>
                <a:cubicBezTo>
                  <a:pt x="154147" y="61014"/>
                  <a:pt x="150944" y="60325"/>
                  <a:pt x="147769" y="59531"/>
                </a:cubicBezTo>
                <a:cubicBezTo>
                  <a:pt x="139038" y="60325"/>
                  <a:pt x="130148" y="60076"/>
                  <a:pt x="121576" y="61913"/>
                </a:cubicBezTo>
                <a:cubicBezTo>
                  <a:pt x="106051" y="65240"/>
                  <a:pt x="116759" y="83129"/>
                  <a:pt x="119194" y="92869"/>
                </a:cubicBezTo>
                <a:cubicBezTo>
                  <a:pt x="120176" y="96795"/>
                  <a:pt x="120782" y="100806"/>
                  <a:pt x="121576" y="104775"/>
                </a:cubicBezTo>
                <a:cubicBezTo>
                  <a:pt x="120782" y="111125"/>
                  <a:pt x="123446" y="119042"/>
                  <a:pt x="119194" y="123825"/>
                </a:cubicBezTo>
                <a:cubicBezTo>
                  <a:pt x="115465" y="128020"/>
                  <a:pt x="105167" y="121254"/>
                  <a:pt x="102526" y="126206"/>
                </a:cubicBezTo>
                <a:cubicBezTo>
                  <a:pt x="79744" y="168923"/>
                  <a:pt x="124048" y="156888"/>
                  <a:pt x="78713" y="161925"/>
                </a:cubicBezTo>
                <a:cubicBezTo>
                  <a:pt x="79507" y="164306"/>
                  <a:pt x="79875" y="166875"/>
                  <a:pt x="81094" y="169069"/>
                </a:cubicBezTo>
                <a:cubicBezTo>
                  <a:pt x="86696" y="179152"/>
                  <a:pt x="94223" y="189921"/>
                  <a:pt x="104907" y="195263"/>
                </a:cubicBezTo>
                <a:cubicBezTo>
                  <a:pt x="107152" y="196386"/>
                  <a:pt x="109670" y="196850"/>
                  <a:pt x="112051" y="197644"/>
                </a:cubicBezTo>
                <a:cubicBezTo>
                  <a:pt x="118401" y="196850"/>
                  <a:pt x="124805" y="196408"/>
                  <a:pt x="131101" y="195263"/>
                </a:cubicBezTo>
                <a:cubicBezTo>
                  <a:pt x="133570" y="194814"/>
                  <a:pt x="135734" y="192881"/>
                  <a:pt x="138244" y="192881"/>
                </a:cubicBezTo>
                <a:cubicBezTo>
                  <a:pt x="141517" y="192881"/>
                  <a:pt x="144594" y="194469"/>
                  <a:pt x="147769" y="195263"/>
                </a:cubicBezTo>
                <a:cubicBezTo>
                  <a:pt x="153759" y="213227"/>
                  <a:pt x="145677" y="191075"/>
                  <a:pt x="154913" y="209550"/>
                </a:cubicBezTo>
                <a:cubicBezTo>
                  <a:pt x="156035" y="211795"/>
                  <a:pt x="156500" y="214313"/>
                  <a:pt x="157294" y="216694"/>
                </a:cubicBezTo>
                <a:cubicBezTo>
                  <a:pt x="156500" y="220663"/>
                  <a:pt x="155978" y="224695"/>
                  <a:pt x="154913" y="228600"/>
                </a:cubicBezTo>
                <a:cubicBezTo>
                  <a:pt x="153592" y="233443"/>
                  <a:pt x="151369" y="238018"/>
                  <a:pt x="150151" y="242888"/>
                </a:cubicBezTo>
                <a:cubicBezTo>
                  <a:pt x="149357" y="246063"/>
                  <a:pt x="149584" y="249690"/>
                  <a:pt x="147769" y="252413"/>
                </a:cubicBezTo>
                <a:cubicBezTo>
                  <a:pt x="145131" y="256370"/>
                  <a:pt x="137557" y="258198"/>
                  <a:pt x="133482" y="259556"/>
                </a:cubicBezTo>
                <a:cubicBezTo>
                  <a:pt x="138051" y="286977"/>
                  <a:pt x="138562" y="283901"/>
                  <a:pt x="133482" y="326231"/>
                </a:cubicBezTo>
                <a:cubicBezTo>
                  <a:pt x="133141" y="329073"/>
                  <a:pt x="130954" y="331587"/>
                  <a:pt x="128719" y="333375"/>
                </a:cubicBezTo>
                <a:cubicBezTo>
                  <a:pt x="126759" y="334943"/>
                  <a:pt x="123957" y="334962"/>
                  <a:pt x="121576" y="335756"/>
                </a:cubicBezTo>
                <a:cubicBezTo>
                  <a:pt x="115456" y="334991"/>
                  <a:pt x="98083" y="330780"/>
                  <a:pt x="90619" y="335756"/>
                </a:cubicBezTo>
                <a:cubicBezTo>
                  <a:pt x="88530" y="337148"/>
                  <a:pt x="88847" y="340465"/>
                  <a:pt x="88238" y="342900"/>
                </a:cubicBezTo>
                <a:cubicBezTo>
                  <a:pt x="87256" y="346826"/>
                  <a:pt x="86922" y="350901"/>
                  <a:pt x="85857" y="354806"/>
                </a:cubicBezTo>
                <a:cubicBezTo>
                  <a:pt x="84536" y="359649"/>
                  <a:pt x="82682" y="364331"/>
                  <a:pt x="81094" y="369094"/>
                </a:cubicBezTo>
                <a:cubicBezTo>
                  <a:pt x="80300" y="371475"/>
                  <a:pt x="80488" y="374463"/>
                  <a:pt x="78713" y="376238"/>
                </a:cubicBezTo>
                <a:lnTo>
                  <a:pt x="69188" y="385763"/>
                </a:lnTo>
                <a:cubicBezTo>
                  <a:pt x="89991" y="422167"/>
                  <a:pt x="62454" y="385554"/>
                  <a:pt x="116813" y="400050"/>
                </a:cubicBezTo>
                <a:cubicBezTo>
                  <a:pt x="120724" y="401093"/>
                  <a:pt x="116677" y="408588"/>
                  <a:pt x="114432" y="411956"/>
                </a:cubicBezTo>
                <a:cubicBezTo>
                  <a:pt x="113040" y="414045"/>
                  <a:pt x="109723" y="413729"/>
                  <a:pt x="107288" y="414338"/>
                </a:cubicBezTo>
                <a:cubicBezTo>
                  <a:pt x="93233" y="417852"/>
                  <a:pt x="85445" y="417622"/>
                  <a:pt x="69188" y="419100"/>
                </a:cubicBezTo>
                <a:cubicBezTo>
                  <a:pt x="66807" y="420688"/>
                  <a:pt x="64529" y="422443"/>
                  <a:pt x="62044" y="423863"/>
                </a:cubicBezTo>
                <a:cubicBezTo>
                  <a:pt x="58962" y="425624"/>
                  <a:pt x="55029" y="426115"/>
                  <a:pt x="52519" y="428625"/>
                </a:cubicBezTo>
                <a:cubicBezTo>
                  <a:pt x="50744" y="430400"/>
                  <a:pt x="50932" y="433388"/>
                  <a:pt x="50138" y="435769"/>
                </a:cubicBezTo>
                <a:cubicBezTo>
                  <a:pt x="49344" y="442913"/>
                  <a:pt x="48850" y="450096"/>
                  <a:pt x="47757" y="457200"/>
                </a:cubicBezTo>
                <a:cubicBezTo>
                  <a:pt x="46902" y="462758"/>
                  <a:pt x="44774" y="468531"/>
                  <a:pt x="42994" y="473869"/>
                </a:cubicBezTo>
                <a:cubicBezTo>
                  <a:pt x="42200" y="478631"/>
                  <a:pt x="41660" y="483443"/>
                  <a:pt x="40613" y="488156"/>
                </a:cubicBezTo>
                <a:cubicBezTo>
                  <a:pt x="40069" y="490606"/>
                  <a:pt x="38470" y="492801"/>
                  <a:pt x="38232" y="495300"/>
                </a:cubicBezTo>
                <a:cubicBezTo>
                  <a:pt x="36875" y="509545"/>
                  <a:pt x="38411" y="524084"/>
                  <a:pt x="35851" y="538163"/>
                </a:cubicBezTo>
                <a:cubicBezTo>
                  <a:pt x="35141" y="542068"/>
                  <a:pt x="31014" y="544459"/>
                  <a:pt x="28707" y="547688"/>
                </a:cubicBezTo>
                <a:cubicBezTo>
                  <a:pt x="27043" y="550017"/>
                  <a:pt x="25532" y="552450"/>
                  <a:pt x="23944" y="554831"/>
                </a:cubicBezTo>
                <a:cubicBezTo>
                  <a:pt x="23150" y="560387"/>
                  <a:pt x="26130" y="568237"/>
                  <a:pt x="21563" y="571500"/>
                </a:cubicBezTo>
                <a:cubicBezTo>
                  <a:pt x="17478" y="574418"/>
                  <a:pt x="7276" y="566738"/>
                  <a:pt x="7276" y="566738"/>
                </a:cubicBezTo>
                <a:cubicBezTo>
                  <a:pt x="4895" y="567532"/>
                  <a:pt x="359" y="566619"/>
                  <a:pt x="132" y="569119"/>
                </a:cubicBezTo>
                <a:cubicBezTo>
                  <a:pt x="-885" y="580305"/>
                  <a:pt x="4114" y="592755"/>
                  <a:pt x="9657" y="602456"/>
                </a:cubicBezTo>
                <a:cubicBezTo>
                  <a:pt x="11077" y="604941"/>
                  <a:pt x="12832" y="607219"/>
                  <a:pt x="14419" y="609600"/>
                </a:cubicBezTo>
                <a:cubicBezTo>
                  <a:pt x="19182" y="608806"/>
                  <a:pt x="24126" y="608746"/>
                  <a:pt x="28707" y="607219"/>
                </a:cubicBezTo>
                <a:cubicBezTo>
                  <a:pt x="31422" y="606314"/>
                  <a:pt x="32989" y="602456"/>
                  <a:pt x="35851" y="602456"/>
                </a:cubicBezTo>
                <a:cubicBezTo>
                  <a:pt x="38713" y="602456"/>
                  <a:pt x="40613" y="605631"/>
                  <a:pt x="42994" y="607219"/>
                </a:cubicBezTo>
                <a:cubicBezTo>
                  <a:pt x="43788" y="610394"/>
                  <a:pt x="46316" y="613609"/>
                  <a:pt x="45376" y="616744"/>
                </a:cubicBezTo>
                <a:cubicBezTo>
                  <a:pt x="41726" y="628911"/>
                  <a:pt x="38094" y="631066"/>
                  <a:pt x="28707" y="633413"/>
                </a:cubicBezTo>
                <a:cubicBezTo>
                  <a:pt x="24781" y="634395"/>
                  <a:pt x="20770" y="635000"/>
                  <a:pt x="16801" y="635794"/>
                </a:cubicBezTo>
                <a:cubicBezTo>
                  <a:pt x="15213" y="638175"/>
                  <a:pt x="12509" y="640115"/>
                  <a:pt x="12038" y="642938"/>
                </a:cubicBezTo>
                <a:cubicBezTo>
                  <a:pt x="11625" y="645414"/>
                  <a:pt x="13729" y="647668"/>
                  <a:pt x="14419" y="650081"/>
                </a:cubicBezTo>
                <a:cubicBezTo>
                  <a:pt x="17100" y="659463"/>
                  <a:pt x="15020" y="660800"/>
                  <a:pt x="23944" y="666750"/>
                </a:cubicBezTo>
                <a:cubicBezTo>
                  <a:pt x="28476" y="669772"/>
                  <a:pt x="46350" y="671312"/>
                  <a:pt x="47757" y="671513"/>
                </a:cubicBezTo>
                <a:cubicBezTo>
                  <a:pt x="50138" y="672307"/>
                  <a:pt x="52656" y="672772"/>
                  <a:pt x="54901" y="673894"/>
                </a:cubicBezTo>
                <a:cubicBezTo>
                  <a:pt x="57461" y="675174"/>
                  <a:pt x="59283" y="677903"/>
                  <a:pt x="62044" y="678656"/>
                </a:cubicBezTo>
                <a:cubicBezTo>
                  <a:pt x="68218" y="680340"/>
                  <a:pt x="74744" y="680244"/>
                  <a:pt x="81094" y="681038"/>
                </a:cubicBezTo>
                <a:cubicBezTo>
                  <a:pt x="83117" y="683061"/>
                  <a:pt x="95850" y="697660"/>
                  <a:pt x="102526" y="700088"/>
                </a:cubicBezTo>
                <a:cubicBezTo>
                  <a:pt x="108677" y="702325"/>
                  <a:pt x="121576" y="704850"/>
                  <a:pt x="121576" y="704850"/>
                </a:cubicBezTo>
                <a:cubicBezTo>
                  <a:pt x="127285" y="721979"/>
                  <a:pt x="121576" y="700588"/>
                  <a:pt x="121576" y="721519"/>
                </a:cubicBezTo>
                <a:cubicBezTo>
                  <a:pt x="121576" y="727918"/>
                  <a:pt x="123163" y="734219"/>
                  <a:pt x="123957" y="740569"/>
                </a:cubicBezTo>
                <a:cubicBezTo>
                  <a:pt x="127926" y="739775"/>
                  <a:pt x="133001" y="741050"/>
                  <a:pt x="135863" y="738188"/>
                </a:cubicBezTo>
                <a:cubicBezTo>
                  <a:pt x="137638" y="736413"/>
                  <a:pt x="134874" y="733133"/>
                  <a:pt x="133482" y="731044"/>
                </a:cubicBezTo>
                <a:cubicBezTo>
                  <a:pt x="129815" y="725543"/>
                  <a:pt x="124466" y="722652"/>
                  <a:pt x="119194" y="719138"/>
                </a:cubicBezTo>
                <a:cubicBezTo>
                  <a:pt x="119988" y="723900"/>
                  <a:pt x="120529" y="728712"/>
                  <a:pt x="121576" y="733425"/>
                </a:cubicBezTo>
                <a:cubicBezTo>
                  <a:pt x="122121" y="735875"/>
                  <a:pt x="122350" y="738641"/>
                  <a:pt x="123957" y="740569"/>
                </a:cubicBezTo>
                <a:cubicBezTo>
                  <a:pt x="126498" y="743618"/>
                  <a:pt x="130469" y="745130"/>
                  <a:pt x="133482" y="747713"/>
                </a:cubicBezTo>
                <a:cubicBezTo>
                  <a:pt x="140615" y="753826"/>
                  <a:pt x="140488" y="754649"/>
                  <a:pt x="145388" y="762000"/>
                </a:cubicBezTo>
                <a:cubicBezTo>
                  <a:pt x="144594" y="764381"/>
                  <a:pt x="144130" y="766899"/>
                  <a:pt x="143007" y="769144"/>
                </a:cubicBezTo>
                <a:cubicBezTo>
                  <a:pt x="133773" y="787611"/>
                  <a:pt x="141848" y="765475"/>
                  <a:pt x="135863" y="783431"/>
                </a:cubicBezTo>
                <a:cubicBezTo>
                  <a:pt x="136657" y="792162"/>
                  <a:pt x="131802" y="803678"/>
                  <a:pt x="138244" y="809625"/>
                </a:cubicBezTo>
                <a:cubicBezTo>
                  <a:pt x="145267" y="816108"/>
                  <a:pt x="157447" y="810131"/>
                  <a:pt x="166819" y="812006"/>
                </a:cubicBezTo>
                <a:cubicBezTo>
                  <a:pt x="169625" y="812567"/>
                  <a:pt x="171764" y="814937"/>
                  <a:pt x="173963" y="816769"/>
                </a:cubicBezTo>
                <a:cubicBezTo>
                  <a:pt x="183756" y="824930"/>
                  <a:pt x="190840" y="837321"/>
                  <a:pt x="197776" y="847725"/>
                </a:cubicBezTo>
                <a:lnTo>
                  <a:pt x="207301" y="862013"/>
                </a:lnTo>
                <a:cubicBezTo>
                  <a:pt x="209682" y="863600"/>
                  <a:pt x="211829" y="865613"/>
                  <a:pt x="214444" y="866775"/>
                </a:cubicBezTo>
                <a:cubicBezTo>
                  <a:pt x="231960" y="874560"/>
                  <a:pt x="224340" y="867950"/>
                  <a:pt x="238257" y="876300"/>
                </a:cubicBezTo>
                <a:cubicBezTo>
                  <a:pt x="247107" y="881610"/>
                  <a:pt x="253344" y="885357"/>
                  <a:pt x="259688" y="892969"/>
                </a:cubicBezTo>
                <a:cubicBezTo>
                  <a:pt x="261520" y="895168"/>
                  <a:pt x="262427" y="898089"/>
                  <a:pt x="264451" y="900113"/>
                </a:cubicBezTo>
                <a:cubicBezTo>
                  <a:pt x="270251" y="905913"/>
                  <a:pt x="273468" y="905070"/>
                  <a:pt x="281119" y="907256"/>
                </a:cubicBezTo>
                <a:cubicBezTo>
                  <a:pt x="283533" y="907946"/>
                  <a:pt x="285882" y="908844"/>
                  <a:pt x="288263" y="909638"/>
                </a:cubicBezTo>
                <a:cubicBezTo>
                  <a:pt x="300169" y="908844"/>
                  <a:pt x="312366" y="909989"/>
                  <a:pt x="323982" y="907256"/>
                </a:cubicBezTo>
                <a:cubicBezTo>
                  <a:pt x="326768" y="906601"/>
                  <a:pt x="326721" y="902136"/>
                  <a:pt x="328744" y="900113"/>
                </a:cubicBezTo>
                <a:cubicBezTo>
                  <a:pt x="330768" y="898089"/>
                  <a:pt x="333507" y="896938"/>
                  <a:pt x="335888" y="895350"/>
                </a:cubicBezTo>
                <a:cubicBezTo>
                  <a:pt x="349382" y="896144"/>
                  <a:pt x="362919" y="896386"/>
                  <a:pt x="376369" y="897731"/>
                </a:cubicBezTo>
                <a:cubicBezTo>
                  <a:pt x="378867" y="897981"/>
                  <a:pt x="381003" y="900113"/>
                  <a:pt x="383513" y="900113"/>
                </a:cubicBezTo>
                <a:cubicBezTo>
                  <a:pt x="389912" y="900113"/>
                  <a:pt x="396213" y="898525"/>
                  <a:pt x="402563" y="897731"/>
                </a:cubicBezTo>
                <a:cubicBezTo>
                  <a:pt x="404944" y="896144"/>
                  <a:pt x="406855" y="893207"/>
                  <a:pt x="409707" y="892969"/>
                </a:cubicBezTo>
                <a:cubicBezTo>
                  <a:pt x="416870" y="892372"/>
                  <a:pt x="424464" y="892681"/>
                  <a:pt x="431138" y="895350"/>
                </a:cubicBezTo>
                <a:cubicBezTo>
                  <a:pt x="433469" y="896282"/>
                  <a:pt x="432396" y="900249"/>
                  <a:pt x="433519" y="902494"/>
                </a:cubicBezTo>
                <a:cubicBezTo>
                  <a:pt x="437827" y="911111"/>
                  <a:pt x="437187" y="909273"/>
                  <a:pt x="445426" y="912019"/>
                </a:cubicBezTo>
                <a:cubicBezTo>
                  <a:pt x="447807" y="910431"/>
                  <a:pt x="450545" y="909280"/>
                  <a:pt x="452569" y="907256"/>
                </a:cubicBezTo>
                <a:cubicBezTo>
                  <a:pt x="454593" y="905232"/>
                  <a:pt x="454526" y="900674"/>
                  <a:pt x="457332" y="900113"/>
                </a:cubicBezTo>
                <a:cubicBezTo>
                  <a:pt x="463607" y="898858"/>
                  <a:pt x="470032" y="901700"/>
                  <a:pt x="476382" y="902494"/>
                </a:cubicBezTo>
                <a:cubicBezTo>
                  <a:pt x="478763" y="903288"/>
                  <a:pt x="481437" y="903483"/>
                  <a:pt x="483526" y="904875"/>
                </a:cubicBezTo>
                <a:cubicBezTo>
                  <a:pt x="486328" y="906743"/>
                  <a:pt x="487367" y="911359"/>
                  <a:pt x="490669" y="912019"/>
                </a:cubicBezTo>
                <a:cubicBezTo>
                  <a:pt x="496173" y="913120"/>
                  <a:pt x="501782" y="910432"/>
                  <a:pt x="507338" y="909638"/>
                </a:cubicBezTo>
                <a:cubicBezTo>
                  <a:pt x="508132" y="895350"/>
                  <a:pt x="502549" y="879159"/>
                  <a:pt x="509719" y="866775"/>
                </a:cubicBezTo>
                <a:cubicBezTo>
                  <a:pt x="513716" y="859871"/>
                  <a:pt x="526086" y="867258"/>
                  <a:pt x="533532" y="864394"/>
                </a:cubicBezTo>
                <a:cubicBezTo>
                  <a:pt x="537236" y="862969"/>
                  <a:pt x="537870" y="857675"/>
                  <a:pt x="540676" y="854869"/>
                </a:cubicBezTo>
                <a:cubicBezTo>
                  <a:pt x="548880" y="846665"/>
                  <a:pt x="557332" y="849049"/>
                  <a:pt x="569251" y="847725"/>
                </a:cubicBezTo>
                <a:cubicBezTo>
                  <a:pt x="567663" y="841375"/>
                  <a:pt x="565772" y="835093"/>
                  <a:pt x="564488" y="828675"/>
                </a:cubicBezTo>
                <a:cubicBezTo>
                  <a:pt x="561615" y="814308"/>
                  <a:pt x="563387" y="820609"/>
                  <a:pt x="559726" y="809625"/>
                </a:cubicBezTo>
                <a:cubicBezTo>
                  <a:pt x="562380" y="788390"/>
                  <a:pt x="555967" y="788480"/>
                  <a:pt x="571632" y="792956"/>
                </a:cubicBezTo>
                <a:cubicBezTo>
                  <a:pt x="574046" y="793646"/>
                  <a:pt x="576395" y="794544"/>
                  <a:pt x="578776" y="795338"/>
                </a:cubicBezTo>
                <a:cubicBezTo>
                  <a:pt x="581157" y="793750"/>
                  <a:pt x="584131" y="792810"/>
                  <a:pt x="585919" y="790575"/>
                </a:cubicBezTo>
                <a:cubicBezTo>
                  <a:pt x="587487" y="788615"/>
                  <a:pt x="587969" y="785919"/>
                  <a:pt x="588301" y="783431"/>
                </a:cubicBezTo>
                <a:cubicBezTo>
                  <a:pt x="589564" y="773957"/>
                  <a:pt x="589419" y="764330"/>
                  <a:pt x="590682" y="754856"/>
                </a:cubicBezTo>
                <a:cubicBezTo>
                  <a:pt x="591742" y="746904"/>
                  <a:pt x="594490" y="746286"/>
                  <a:pt x="600207" y="740569"/>
                </a:cubicBezTo>
                <a:cubicBezTo>
                  <a:pt x="603931" y="733120"/>
                  <a:pt x="604872" y="728727"/>
                  <a:pt x="612113" y="723900"/>
                </a:cubicBezTo>
                <a:cubicBezTo>
                  <a:pt x="614202" y="722508"/>
                  <a:pt x="616876" y="722313"/>
                  <a:pt x="619257" y="721519"/>
                </a:cubicBezTo>
                <a:cubicBezTo>
                  <a:pt x="621638" y="719138"/>
                  <a:pt x="623844" y="716567"/>
                  <a:pt x="626401" y="714375"/>
                </a:cubicBezTo>
                <a:cubicBezTo>
                  <a:pt x="629414" y="711792"/>
                  <a:pt x="633385" y="710280"/>
                  <a:pt x="635926" y="707231"/>
                </a:cubicBezTo>
                <a:cubicBezTo>
                  <a:pt x="637533" y="705303"/>
                  <a:pt x="637088" y="702282"/>
                  <a:pt x="638307" y="700088"/>
                </a:cubicBezTo>
                <a:cubicBezTo>
                  <a:pt x="641087" y="695084"/>
                  <a:pt x="647832" y="685800"/>
                  <a:pt x="647832" y="685800"/>
                </a:cubicBezTo>
                <a:cubicBezTo>
                  <a:pt x="651007" y="686594"/>
                  <a:pt x="655227" y="685696"/>
                  <a:pt x="657357" y="688181"/>
                </a:cubicBezTo>
                <a:cubicBezTo>
                  <a:pt x="660624" y="691993"/>
                  <a:pt x="659334" y="698292"/>
                  <a:pt x="662119" y="702469"/>
                </a:cubicBezTo>
                <a:lnTo>
                  <a:pt x="666882" y="709613"/>
                </a:lnTo>
                <a:cubicBezTo>
                  <a:pt x="678105" y="707742"/>
                  <a:pt x="680750" y="707691"/>
                  <a:pt x="690694" y="704850"/>
                </a:cubicBezTo>
                <a:cubicBezTo>
                  <a:pt x="693108" y="704160"/>
                  <a:pt x="695388" y="703013"/>
                  <a:pt x="697838" y="702469"/>
                </a:cubicBezTo>
                <a:cubicBezTo>
                  <a:pt x="702551" y="701422"/>
                  <a:pt x="707363" y="700882"/>
                  <a:pt x="712126" y="700088"/>
                </a:cubicBezTo>
                <a:cubicBezTo>
                  <a:pt x="714507" y="698500"/>
                  <a:pt x="718364" y="698040"/>
                  <a:pt x="719269" y="695325"/>
                </a:cubicBezTo>
                <a:cubicBezTo>
                  <a:pt x="723569" y="682425"/>
                  <a:pt x="708533" y="684408"/>
                  <a:pt x="702601" y="683419"/>
                </a:cubicBezTo>
                <a:cubicBezTo>
                  <a:pt x="700220" y="681038"/>
                  <a:pt x="697613" y="678862"/>
                  <a:pt x="695457" y="676275"/>
                </a:cubicBezTo>
                <a:cubicBezTo>
                  <a:pt x="693625" y="674076"/>
                  <a:pt x="692718" y="671155"/>
                  <a:pt x="690694" y="669131"/>
                </a:cubicBezTo>
                <a:cubicBezTo>
                  <a:pt x="688671" y="667108"/>
                  <a:pt x="686036" y="665789"/>
                  <a:pt x="683551" y="664369"/>
                </a:cubicBezTo>
                <a:cubicBezTo>
                  <a:pt x="678248" y="661338"/>
                  <a:pt x="672821" y="658710"/>
                  <a:pt x="666882" y="657225"/>
                </a:cubicBezTo>
                <a:cubicBezTo>
                  <a:pt x="662956" y="656243"/>
                  <a:pt x="658945" y="655638"/>
                  <a:pt x="654976" y="654844"/>
                </a:cubicBezTo>
                <a:cubicBezTo>
                  <a:pt x="655770" y="650875"/>
                  <a:pt x="655349" y="646452"/>
                  <a:pt x="657357" y="642938"/>
                </a:cubicBezTo>
                <a:cubicBezTo>
                  <a:pt x="658777" y="640453"/>
                  <a:pt x="662477" y="640199"/>
                  <a:pt x="664501" y="638175"/>
                </a:cubicBezTo>
                <a:cubicBezTo>
                  <a:pt x="669116" y="633560"/>
                  <a:pt x="669708" y="629697"/>
                  <a:pt x="671644" y="623888"/>
                </a:cubicBezTo>
                <a:cubicBezTo>
                  <a:pt x="671475" y="621865"/>
                  <a:pt x="671649" y="596751"/>
                  <a:pt x="666882" y="588169"/>
                </a:cubicBezTo>
                <a:cubicBezTo>
                  <a:pt x="658819" y="573656"/>
                  <a:pt x="657915" y="578494"/>
                  <a:pt x="654976" y="566738"/>
                </a:cubicBezTo>
                <a:cubicBezTo>
                  <a:pt x="653994" y="562811"/>
                  <a:pt x="653166" y="558838"/>
                  <a:pt x="652594" y="554831"/>
                </a:cubicBezTo>
                <a:cubicBezTo>
                  <a:pt x="651577" y="547716"/>
                  <a:pt x="651829" y="540404"/>
                  <a:pt x="650213" y="533400"/>
                </a:cubicBezTo>
                <a:cubicBezTo>
                  <a:pt x="649415" y="529941"/>
                  <a:pt x="647038" y="527050"/>
                  <a:pt x="645451" y="523875"/>
                </a:cubicBezTo>
                <a:cubicBezTo>
                  <a:pt x="646245" y="503238"/>
                  <a:pt x="646411" y="482567"/>
                  <a:pt x="647832" y="461963"/>
                </a:cubicBezTo>
                <a:cubicBezTo>
                  <a:pt x="648005" y="459459"/>
                  <a:pt x="649090" y="457064"/>
                  <a:pt x="650213" y="454819"/>
                </a:cubicBezTo>
                <a:cubicBezTo>
                  <a:pt x="651493" y="452259"/>
                  <a:pt x="653388" y="450056"/>
                  <a:pt x="654976" y="447675"/>
                </a:cubicBezTo>
                <a:cubicBezTo>
                  <a:pt x="655770" y="444500"/>
                  <a:pt x="656894" y="441390"/>
                  <a:pt x="657357" y="438150"/>
                </a:cubicBezTo>
                <a:cubicBezTo>
                  <a:pt x="661961" y="405920"/>
                  <a:pt x="656595" y="423769"/>
                  <a:pt x="662119" y="407194"/>
                </a:cubicBezTo>
                <a:cubicBezTo>
                  <a:pt x="660667" y="397030"/>
                  <a:pt x="660589" y="384233"/>
                  <a:pt x="652594" y="376238"/>
                </a:cubicBezTo>
                <a:cubicBezTo>
                  <a:pt x="650570" y="374214"/>
                  <a:pt x="648249" y="372075"/>
                  <a:pt x="645451" y="371475"/>
                </a:cubicBezTo>
                <a:cubicBezTo>
                  <a:pt x="636878" y="369638"/>
                  <a:pt x="627988" y="369888"/>
                  <a:pt x="619257" y="369094"/>
                </a:cubicBezTo>
                <a:cubicBezTo>
                  <a:pt x="599362" y="355831"/>
                  <a:pt x="609020" y="363619"/>
                  <a:pt x="590682" y="345281"/>
                </a:cubicBezTo>
                <a:cubicBezTo>
                  <a:pt x="588301" y="342900"/>
                  <a:pt x="586733" y="339203"/>
                  <a:pt x="583538" y="338138"/>
                </a:cubicBezTo>
                <a:cubicBezTo>
                  <a:pt x="570323" y="333732"/>
                  <a:pt x="578885" y="336067"/>
                  <a:pt x="557344" y="333375"/>
                </a:cubicBezTo>
                <a:cubicBezTo>
                  <a:pt x="546959" y="329914"/>
                  <a:pt x="543461" y="330140"/>
                  <a:pt x="535913" y="323850"/>
                </a:cubicBezTo>
                <a:cubicBezTo>
                  <a:pt x="533326" y="321694"/>
                  <a:pt x="531150" y="319087"/>
                  <a:pt x="528769" y="316706"/>
                </a:cubicBezTo>
                <a:cubicBezTo>
                  <a:pt x="527975" y="314325"/>
                  <a:pt x="526880" y="312024"/>
                  <a:pt x="526388" y="309563"/>
                </a:cubicBezTo>
                <a:cubicBezTo>
                  <a:pt x="524926" y="302254"/>
                  <a:pt x="525212" y="292922"/>
                  <a:pt x="521626" y="285750"/>
                </a:cubicBezTo>
                <a:cubicBezTo>
                  <a:pt x="520346" y="283190"/>
                  <a:pt x="518451" y="280987"/>
                  <a:pt x="516863" y="278606"/>
                </a:cubicBezTo>
                <a:cubicBezTo>
                  <a:pt x="513869" y="269623"/>
                  <a:pt x="513145" y="265363"/>
                  <a:pt x="504957" y="257175"/>
                </a:cubicBezTo>
                <a:cubicBezTo>
                  <a:pt x="502576" y="254794"/>
                  <a:pt x="501051" y="250956"/>
                  <a:pt x="497813" y="250031"/>
                </a:cubicBezTo>
                <a:cubicBezTo>
                  <a:pt x="489383" y="247622"/>
                  <a:pt x="480350" y="248444"/>
                  <a:pt x="471619" y="247650"/>
                </a:cubicBezTo>
                <a:cubicBezTo>
                  <a:pt x="469238" y="245269"/>
                  <a:pt x="466147" y="243430"/>
                  <a:pt x="464476" y="240506"/>
                </a:cubicBezTo>
                <a:cubicBezTo>
                  <a:pt x="462852" y="237664"/>
                  <a:pt x="463718" y="233823"/>
                  <a:pt x="462094" y="230981"/>
                </a:cubicBezTo>
                <a:cubicBezTo>
                  <a:pt x="461040" y="229137"/>
                  <a:pt x="450857" y="219482"/>
                  <a:pt x="447807" y="219075"/>
                </a:cubicBezTo>
                <a:cubicBezTo>
                  <a:pt x="438366" y="217816"/>
                  <a:pt x="445426" y="218678"/>
                  <a:pt x="438282" y="219075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latin typeface="Arial" charset="0"/>
              <a:cs typeface="Arial" pitchFamily="34" charset="0"/>
            </a:endParaRPr>
          </a:p>
        </p:txBody>
      </p:sp>
      <p:sp>
        <p:nvSpPr>
          <p:cNvPr id="218" name="Rectangle 656"/>
          <p:cNvSpPr>
            <a:spLocks noChangeArrowheads="1"/>
          </p:cNvSpPr>
          <p:nvPr/>
        </p:nvSpPr>
        <p:spPr bwMode="auto">
          <a:xfrm>
            <a:off x="7273351" y="5577166"/>
            <a:ext cx="322463" cy="75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r>
              <a:rPr lang="ru-RU" altLang="ru-RU" sz="488" i="1" dirty="0">
                <a:latin typeface="Times New Roman" pitchFamily="18" charset="0"/>
                <a:cs typeface="Times New Roman" pitchFamily="18" charset="0"/>
              </a:rPr>
              <a:t>Северский</a:t>
            </a:r>
            <a:endParaRPr lang="ru-RU" altLang="ru-RU" sz="488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0" name="TextBox 5"/>
          <p:cNvSpPr txBox="1">
            <a:spLocks noChangeArrowheads="1"/>
          </p:cNvSpPr>
          <p:nvPr/>
        </p:nvSpPr>
        <p:spPr bwMode="auto">
          <a:xfrm>
            <a:off x="7642000" y="5393802"/>
            <a:ext cx="1424303" cy="364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43375" rIns="0" bIns="43375">
            <a:spAutoFit/>
          </a:bodyPr>
          <a:lstStyle>
            <a:lvl1pPr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Муниципальные образования, в которых прогнозируется усиление ветра </a:t>
            </a:r>
            <a:br>
              <a:rPr lang="ru-RU" sz="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 6-12 м/с</a:t>
            </a:r>
          </a:p>
        </p:txBody>
      </p:sp>
      <p:sp>
        <p:nvSpPr>
          <p:cNvPr id="221" name="Полилиния 4"/>
          <p:cNvSpPr>
            <a:spLocks/>
          </p:cNvSpPr>
          <p:nvPr/>
        </p:nvSpPr>
        <p:spPr bwMode="auto">
          <a:xfrm>
            <a:off x="7234922" y="5842411"/>
            <a:ext cx="374636" cy="429740"/>
          </a:xfrm>
          <a:custGeom>
            <a:avLst/>
            <a:gdLst>
              <a:gd name="T0" fmla="*/ 377645 w 720031"/>
              <a:gd name="T1" fmla="*/ 238270 h 912280"/>
              <a:gd name="T2" fmla="*/ 393476 w 720031"/>
              <a:gd name="T3" fmla="*/ 106466 h 912280"/>
              <a:gd name="T4" fmla="*/ 438352 w 720031"/>
              <a:gd name="T5" fmla="*/ 63371 h 912280"/>
              <a:gd name="T6" fmla="*/ 382917 w 720031"/>
              <a:gd name="T7" fmla="*/ 50689 h 912280"/>
              <a:gd name="T8" fmla="*/ 316924 w 720031"/>
              <a:gd name="T9" fmla="*/ 15218 h 912280"/>
              <a:gd name="T10" fmla="*/ 293166 w 720031"/>
              <a:gd name="T11" fmla="*/ 55762 h 912280"/>
              <a:gd name="T12" fmla="*/ 235089 w 720031"/>
              <a:gd name="T13" fmla="*/ 93788 h 912280"/>
              <a:gd name="T14" fmla="*/ 195490 w 720031"/>
              <a:gd name="T15" fmla="*/ 70971 h 912280"/>
              <a:gd name="T16" fmla="*/ 132136 w 720031"/>
              <a:gd name="T17" fmla="*/ 98855 h 912280"/>
              <a:gd name="T18" fmla="*/ 87259 w 720031"/>
              <a:gd name="T19" fmla="*/ 172365 h 912280"/>
              <a:gd name="T20" fmla="*/ 145335 w 720031"/>
              <a:gd name="T21" fmla="*/ 207851 h 912280"/>
              <a:gd name="T22" fmla="*/ 174373 w 720031"/>
              <a:gd name="T23" fmla="*/ 230664 h 912280"/>
              <a:gd name="T24" fmla="*/ 147976 w 720031"/>
              <a:gd name="T25" fmla="*/ 276294 h 912280"/>
              <a:gd name="T26" fmla="*/ 100460 w 720031"/>
              <a:gd name="T27" fmla="*/ 357404 h 912280"/>
              <a:gd name="T28" fmla="*/ 87259 w 720031"/>
              <a:gd name="T29" fmla="*/ 400494 h 912280"/>
              <a:gd name="T30" fmla="*/ 118939 w 720031"/>
              <a:gd name="T31" fmla="*/ 441051 h 912280"/>
              <a:gd name="T32" fmla="*/ 55581 w 720031"/>
              <a:gd name="T33" fmla="*/ 463863 h 912280"/>
              <a:gd name="T34" fmla="*/ 42382 w 720031"/>
              <a:gd name="T35" fmla="*/ 527233 h 912280"/>
              <a:gd name="T36" fmla="*/ 23905 w 720031"/>
              <a:gd name="T37" fmla="*/ 608344 h 912280"/>
              <a:gd name="T38" fmla="*/ 15979 w 720031"/>
              <a:gd name="T39" fmla="*/ 648903 h 912280"/>
              <a:gd name="T40" fmla="*/ 50301 w 720031"/>
              <a:gd name="T41" fmla="*/ 656507 h 912280"/>
              <a:gd name="T42" fmla="*/ 15979 w 720031"/>
              <a:gd name="T43" fmla="*/ 691992 h 912280"/>
              <a:gd name="T44" fmla="*/ 68780 w 720031"/>
              <a:gd name="T45" fmla="*/ 722412 h 912280"/>
              <a:gd name="T46" fmla="*/ 134778 w 720031"/>
              <a:gd name="T47" fmla="*/ 768044 h 912280"/>
              <a:gd name="T48" fmla="*/ 132136 w 720031"/>
              <a:gd name="T49" fmla="*/ 765504 h 912280"/>
              <a:gd name="T50" fmla="*/ 161173 w 720031"/>
              <a:gd name="T51" fmla="*/ 811128 h 912280"/>
              <a:gd name="T52" fmla="*/ 184937 w 720031"/>
              <a:gd name="T53" fmla="*/ 864357 h 912280"/>
              <a:gd name="T54" fmla="*/ 237729 w 720031"/>
              <a:gd name="T55" fmla="*/ 922657 h 912280"/>
              <a:gd name="T56" fmla="*/ 311644 w 720031"/>
              <a:gd name="T57" fmla="*/ 965749 h 912280"/>
              <a:gd name="T58" fmla="*/ 372358 w 720031"/>
              <a:gd name="T59" fmla="*/ 953074 h 912280"/>
              <a:gd name="T60" fmla="*/ 454193 w 720031"/>
              <a:gd name="T61" fmla="*/ 950539 h 912280"/>
              <a:gd name="T62" fmla="*/ 501711 w 720031"/>
              <a:gd name="T63" fmla="*/ 965749 h 912280"/>
              <a:gd name="T64" fmla="*/ 543946 w 720031"/>
              <a:gd name="T65" fmla="*/ 970818 h 912280"/>
              <a:gd name="T66" fmla="*/ 599384 w 720031"/>
              <a:gd name="T67" fmla="*/ 909983 h 912280"/>
              <a:gd name="T68" fmla="*/ 633702 w 720031"/>
              <a:gd name="T69" fmla="*/ 844080 h 912280"/>
              <a:gd name="T70" fmla="*/ 654821 w 720031"/>
              <a:gd name="T71" fmla="*/ 803523 h 912280"/>
              <a:gd name="T72" fmla="*/ 694417 w 720031"/>
              <a:gd name="T73" fmla="*/ 760434 h 912280"/>
              <a:gd name="T74" fmla="*/ 728733 w 720031"/>
              <a:gd name="T75" fmla="*/ 732550 h 912280"/>
              <a:gd name="T76" fmla="*/ 773609 w 720031"/>
              <a:gd name="T77" fmla="*/ 747763 h 912280"/>
              <a:gd name="T78" fmla="*/ 770972 w 720031"/>
              <a:gd name="T79" fmla="*/ 719876 h 912280"/>
              <a:gd name="T80" fmla="*/ 726093 w 720031"/>
              <a:gd name="T81" fmla="*/ 697063 h 912280"/>
              <a:gd name="T82" fmla="*/ 739294 w 720031"/>
              <a:gd name="T83" fmla="*/ 626089 h 912280"/>
              <a:gd name="T84" fmla="*/ 715537 w 720031"/>
              <a:gd name="T85" fmla="*/ 557649 h 912280"/>
              <a:gd name="T86" fmla="*/ 728733 w 720031"/>
              <a:gd name="T87" fmla="*/ 466399 h 912280"/>
              <a:gd name="T88" fmla="*/ 686499 w 720031"/>
              <a:gd name="T89" fmla="*/ 392891 h 912280"/>
              <a:gd name="T90" fmla="*/ 594110 w 720031"/>
              <a:gd name="T91" fmla="*/ 344729 h 912280"/>
              <a:gd name="T92" fmla="*/ 572984 w 720031"/>
              <a:gd name="T93" fmla="*/ 296568 h 912280"/>
              <a:gd name="T94" fmla="*/ 514910 w 720031"/>
              <a:gd name="T95" fmla="*/ 256014 h 912280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720031" h="912280">
                <a:moveTo>
                  <a:pt x="438282" y="219075"/>
                </a:moveTo>
                <a:cubicBezTo>
                  <a:pt x="431138" y="219472"/>
                  <a:pt x="415962" y="219803"/>
                  <a:pt x="404944" y="221456"/>
                </a:cubicBezTo>
                <a:cubicBezTo>
                  <a:pt x="399980" y="222201"/>
                  <a:pt x="390657" y="226219"/>
                  <a:pt x="390657" y="226219"/>
                </a:cubicBezTo>
                <a:cubicBezTo>
                  <a:pt x="373988" y="225425"/>
                  <a:pt x="354960" y="232424"/>
                  <a:pt x="340651" y="223838"/>
                </a:cubicBezTo>
                <a:cubicBezTo>
                  <a:pt x="334351" y="220058"/>
                  <a:pt x="345491" y="190264"/>
                  <a:pt x="347794" y="183356"/>
                </a:cubicBezTo>
                <a:lnTo>
                  <a:pt x="350176" y="176213"/>
                </a:lnTo>
                <a:cubicBezTo>
                  <a:pt x="350970" y="155575"/>
                  <a:pt x="351269" y="134913"/>
                  <a:pt x="352557" y="114300"/>
                </a:cubicBezTo>
                <a:cubicBezTo>
                  <a:pt x="352858" y="109481"/>
                  <a:pt x="353767" y="104697"/>
                  <a:pt x="354938" y="100013"/>
                </a:cubicBezTo>
                <a:cubicBezTo>
                  <a:pt x="356156" y="95143"/>
                  <a:pt x="359701" y="85725"/>
                  <a:pt x="359701" y="85725"/>
                </a:cubicBezTo>
                <a:cubicBezTo>
                  <a:pt x="360495" y="80963"/>
                  <a:pt x="359923" y="75756"/>
                  <a:pt x="362082" y="71438"/>
                </a:cubicBezTo>
                <a:cubicBezTo>
                  <a:pt x="365684" y="64233"/>
                  <a:pt x="386210" y="64552"/>
                  <a:pt x="388276" y="64294"/>
                </a:cubicBezTo>
                <a:cubicBezTo>
                  <a:pt x="390657" y="62706"/>
                  <a:pt x="394858" y="62337"/>
                  <a:pt x="395419" y="59531"/>
                </a:cubicBezTo>
                <a:cubicBezTo>
                  <a:pt x="395980" y="56725"/>
                  <a:pt x="393084" y="53905"/>
                  <a:pt x="390657" y="52388"/>
                </a:cubicBezTo>
                <a:cubicBezTo>
                  <a:pt x="386790" y="49971"/>
                  <a:pt x="372422" y="46638"/>
                  <a:pt x="366844" y="45244"/>
                </a:cubicBezTo>
                <a:cubicBezTo>
                  <a:pt x="364463" y="42863"/>
                  <a:pt x="362939" y="39025"/>
                  <a:pt x="359701" y="38100"/>
                </a:cubicBezTo>
                <a:cubicBezTo>
                  <a:pt x="350317" y="35418"/>
                  <a:pt x="349440" y="42792"/>
                  <a:pt x="345413" y="47625"/>
                </a:cubicBezTo>
                <a:cubicBezTo>
                  <a:pt x="339683" y="54501"/>
                  <a:pt x="338150" y="54848"/>
                  <a:pt x="331126" y="59531"/>
                </a:cubicBezTo>
                <a:cubicBezTo>
                  <a:pt x="322659" y="58322"/>
                  <a:pt x="313501" y="59459"/>
                  <a:pt x="307313" y="52388"/>
                </a:cubicBezTo>
                <a:cubicBezTo>
                  <a:pt x="303544" y="48080"/>
                  <a:pt x="297788" y="38100"/>
                  <a:pt x="297788" y="38100"/>
                </a:cubicBezTo>
                <a:cubicBezTo>
                  <a:pt x="290992" y="17711"/>
                  <a:pt x="296654" y="29676"/>
                  <a:pt x="285882" y="14288"/>
                </a:cubicBezTo>
                <a:cubicBezTo>
                  <a:pt x="282600" y="9599"/>
                  <a:pt x="276357" y="0"/>
                  <a:pt x="276357" y="0"/>
                </a:cubicBezTo>
                <a:cubicBezTo>
                  <a:pt x="273976" y="794"/>
                  <a:pt x="269662" y="-89"/>
                  <a:pt x="269213" y="2381"/>
                </a:cubicBezTo>
                <a:cubicBezTo>
                  <a:pt x="267046" y="14301"/>
                  <a:pt x="270581" y="23155"/>
                  <a:pt x="273976" y="33338"/>
                </a:cubicBezTo>
                <a:cubicBezTo>
                  <a:pt x="257836" y="38717"/>
                  <a:pt x="275396" y="30498"/>
                  <a:pt x="264451" y="52388"/>
                </a:cubicBezTo>
                <a:cubicBezTo>
                  <a:pt x="263328" y="54633"/>
                  <a:pt x="259798" y="54458"/>
                  <a:pt x="257307" y="54769"/>
                </a:cubicBezTo>
                <a:cubicBezTo>
                  <a:pt x="247038" y="56053"/>
                  <a:pt x="236670" y="56356"/>
                  <a:pt x="226351" y="57150"/>
                </a:cubicBezTo>
                <a:cubicBezTo>
                  <a:pt x="223970" y="66675"/>
                  <a:pt x="223322" y="76811"/>
                  <a:pt x="219207" y="85725"/>
                </a:cubicBezTo>
                <a:cubicBezTo>
                  <a:pt x="218155" y="88004"/>
                  <a:pt x="214257" y="89325"/>
                  <a:pt x="212063" y="88106"/>
                </a:cubicBezTo>
                <a:cubicBezTo>
                  <a:pt x="206176" y="84835"/>
                  <a:pt x="202538" y="78581"/>
                  <a:pt x="197776" y="73819"/>
                </a:cubicBezTo>
                <a:cubicBezTo>
                  <a:pt x="195395" y="71438"/>
                  <a:pt x="193827" y="67740"/>
                  <a:pt x="190632" y="66675"/>
                </a:cubicBezTo>
                <a:lnTo>
                  <a:pt x="183488" y="64294"/>
                </a:lnTo>
                <a:cubicBezTo>
                  <a:pt x="181107" y="65088"/>
                  <a:pt x="178854" y="66675"/>
                  <a:pt x="176344" y="66675"/>
                </a:cubicBezTo>
                <a:cubicBezTo>
                  <a:pt x="169085" y="66675"/>
                  <a:pt x="163869" y="63792"/>
                  <a:pt x="157294" y="61913"/>
                </a:cubicBezTo>
                <a:cubicBezTo>
                  <a:pt x="154147" y="61014"/>
                  <a:pt x="150944" y="60325"/>
                  <a:pt x="147769" y="59531"/>
                </a:cubicBezTo>
                <a:cubicBezTo>
                  <a:pt x="139038" y="60325"/>
                  <a:pt x="130148" y="60076"/>
                  <a:pt x="121576" y="61913"/>
                </a:cubicBezTo>
                <a:cubicBezTo>
                  <a:pt x="106051" y="65240"/>
                  <a:pt x="116759" y="83129"/>
                  <a:pt x="119194" y="92869"/>
                </a:cubicBezTo>
                <a:cubicBezTo>
                  <a:pt x="120176" y="96795"/>
                  <a:pt x="120782" y="100806"/>
                  <a:pt x="121576" y="104775"/>
                </a:cubicBezTo>
                <a:cubicBezTo>
                  <a:pt x="120782" y="111125"/>
                  <a:pt x="123446" y="119042"/>
                  <a:pt x="119194" y="123825"/>
                </a:cubicBezTo>
                <a:cubicBezTo>
                  <a:pt x="115465" y="128020"/>
                  <a:pt x="105167" y="121254"/>
                  <a:pt x="102526" y="126206"/>
                </a:cubicBezTo>
                <a:cubicBezTo>
                  <a:pt x="79744" y="168923"/>
                  <a:pt x="124048" y="156888"/>
                  <a:pt x="78713" y="161925"/>
                </a:cubicBezTo>
                <a:cubicBezTo>
                  <a:pt x="79507" y="164306"/>
                  <a:pt x="79875" y="166875"/>
                  <a:pt x="81094" y="169069"/>
                </a:cubicBezTo>
                <a:cubicBezTo>
                  <a:pt x="86696" y="179152"/>
                  <a:pt x="94223" y="189921"/>
                  <a:pt x="104907" y="195263"/>
                </a:cubicBezTo>
                <a:cubicBezTo>
                  <a:pt x="107152" y="196386"/>
                  <a:pt x="109670" y="196850"/>
                  <a:pt x="112051" y="197644"/>
                </a:cubicBezTo>
                <a:cubicBezTo>
                  <a:pt x="118401" y="196850"/>
                  <a:pt x="124805" y="196408"/>
                  <a:pt x="131101" y="195263"/>
                </a:cubicBezTo>
                <a:cubicBezTo>
                  <a:pt x="133570" y="194814"/>
                  <a:pt x="135734" y="192881"/>
                  <a:pt x="138244" y="192881"/>
                </a:cubicBezTo>
                <a:cubicBezTo>
                  <a:pt x="141517" y="192881"/>
                  <a:pt x="144594" y="194469"/>
                  <a:pt x="147769" y="195263"/>
                </a:cubicBezTo>
                <a:cubicBezTo>
                  <a:pt x="153759" y="213227"/>
                  <a:pt x="145677" y="191075"/>
                  <a:pt x="154913" y="209550"/>
                </a:cubicBezTo>
                <a:cubicBezTo>
                  <a:pt x="156035" y="211795"/>
                  <a:pt x="156500" y="214313"/>
                  <a:pt x="157294" y="216694"/>
                </a:cubicBezTo>
                <a:cubicBezTo>
                  <a:pt x="156500" y="220663"/>
                  <a:pt x="155978" y="224695"/>
                  <a:pt x="154913" y="228600"/>
                </a:cubicBezTo>
                <a:cubicBezTo>
                  <a:pt x="153592" y="233443"/>
                  <a:pt x="151369" y="238018"/>
                  <a:pt x="150151" y="242888"/>
                </a:cubicBezTo>
                <a:cubicBezTo>
                  <a:pt x="149357" y="246063"/>
                  <a:pt x="149584" y="249690"/>
                  <a:pt x="147769" y="252413"/>
                </a:cubicBezTo>
                <a:cubicBezTo>
                  <a:pt x="145131" y="256370"/>
                  <a:pt x="137557" y="258198"/>
                  <a:pt x="133482" y="259556"/>
                </a:cubicBezTo>
                <a:cubicBezTo>
                  <a:pt x="138051" y="286977"/>
                  <a:pt x="138562" y="283901"/>
                  <a:pt x="133482" y="326231"/>
                </a:cubicBezTo>
                <a:cubicBezTo>
                  <a:pt x="133141" y="329073"/>
                  <a:pt x="130954" y="331587"/>
                  <a:pt x="128719" y="333375"/>
                </a:cubicBezTo>
                <a:cubicBezTo>
                  <a:pt x="126759" y="334943"/>
                  <a:pt x="123957" y="334962"/>
                  <a:pt x="121576" y="335756"/>
                </a:cubicBezTo>
                <a:cubicBezTo>
                  <a:pt x="115456" y="334991"/>
                  <a:pt x="98083" y="330780"/>
                  <a:pt x="90619" y="335756"/>
                </a:cubicBezTo>
                <a:cubicBezTo>
                  <a:pt x="88530" y="337148"/>
                  <a:pt x="88847" y="340465"/>
                  <a:pt x="88238" y="342900"/>
                </a:cubicBezTo>
                <a:cubicBezTo>
                  <a:pt x="87256" y="346826"/>
                  <a:pt x="86922" y="350901"/>
                  <a:pt x="85857" y="354806"/>
                </a:cubicBezTo>
                <a:cubicBezTo>
                  <a:pt x="84536" y="359649"/>
                  <a:pt x="82682" y="364331"/>
                  <a:pt x="81094" y="369094"/>
                </a:cubicBezTo>
                <a:cubicBezTo>
                  <a:pt x="80300" y="371475"/>
                  <a:pt x="80488" y="374463"/>
                  <a:pt x="78713" y="376238"/>
                </a:cubicBezTo>
                <a:lnTo>
                  <a:pt x="69188" y="385763"/>
                </a:lnTo>
                <a:cubicBezTo>
                  <a:pt x="89991" y="422167"/>
                  <a:pt x="62454" y="385554"/>
                  <a:pt x="116813" y="400050"/>
                </a:cubicBezTo>
                <a:cubicBezTo>
                  <a:pt x="120724" y="401093"/>
                  <a:pt x="116677" y="408588"/>
                  <a:pt x="114432" y="411956"/>
                </a:cubicBezTo>
                <a:cubicBezTo>
                  <a:pt x="113040" y="414045"/>
                  <a:pt x="109723" y="413729"/>
                  <a:pt x="107288" y="414338"/>
                </a:cubicBezTo>
                <a:cubicBezTo>
                  <a:pt x="93233" y="417852"/>
                  <a:pt x="85445" y="417622"/>
                  <a:pt x="69188" y="419100"/>
                </a:cubicBezTo>
                <a:cubicBezTo>
                  <a:pt x="66807" y="420688"/>
                  <a:pt x="64529" y="422443"/>
                  <a:pt x="62044" y="423863"/>
                </a:cubicBezTo>
                <a:cubicBezTo>
                  <a:pt x="58962" y="425624"/>
                  <a:pt x="55029" y="426115"/>
                  <a:pt x="52519" y="428625"/>
                </a:cubicBezTo>
                <a:cubicBezTo>
                  <a:pt x="50744" y="430400"/>
                  <a:pt x="50932" y="433388"/>
                  <a:pt x="50138" y="435769"/>
                </a:cubicBezTo>
                <a:cubicBezTo>
                  <a:pt x="49344" y="442913"/>
                  <a:pt x="48850" y="450096"/>
                  <a:pt x="47757" y="457200"/>
                </a:cubicBezTo>
                <a:cubicBezTo>
                  <a:pt x="46902" y="462758"/>
                  <a:pt x="44774" y="468531"/>
                  <a:pt x="42994" y="473869"/>
                </a:cubicBezTo>
                <a:cubicBezTo>
                  <a:pt x="42200" y="478631"/>
                  <a:pt x="41660" y="483443"/>
                  <a:pt x="40613" y="488156"/>
                </a:cubicBezTo>
                <a:cubicBezTo>
                  <a:pt x="40069" y="490606"/>
                  <a:pt x="38470" y="492801"/>
                  <a:pt x="38232" y="495300"/>
                </a:cubicBezTo>
                <a:cubicBezTo>
                  <a:pt x="36875" y="509545"/>
                  <a:pt x="38411" y="524084"/>
                  <a:pt x="35851" y="538163"/>
                </a:cubicBezTo>
                <a:cubicBezTo>
                  <a:pt x="35141" y="542068"/>
                  <a:pt x="31014" y="544459"/>
                  <a:pt x="28707" y="547688"/>
                </a:cubicBezTo>
                <a:cubicBezTo>
                  <a:pt x="27043" y="550017"/>
                  <a:pt x="25532" y="552450"/>
                  <a:pt x="23944" y="554831"/>
                </a:cubicBezTo>
                <a:cubicBezTo>
                  <a:pt x="23150" y="560387"/>
                  <a:pt x="26130" y="568237"/>
                  <a:pt x="21563" y="571500"/>
                </a:cubicBezTo>
                <a:cubicBezTo>
                  <a:pt x="17478" y="574418"/>
                  <a:pt x="7276" y="566738"/>
                  <a:pt x="7276" y="566738"/>
                </a:cubicBezTo>
                <a:cubicBezTo>
                  <a:pt x="4895" y="567532"/>
                  <a:pt x="359" y="566619"/>
                  <a:pt x="132" y="569119"/>
                </a:cubicBezTo>
                <a:cubicBezTo>
                  <a:pt x="-885" y="580305"/>
                  <a:pt x="4114" y="592755"/>
                  <a:pt x="9657" y="602456"/>
                </a:cubicBezTo>
                <a:cubicBezTo>
                  <a:pt x="11077" y="604941"/>
                  <a:pt x="12832" y="607219"/>
                  <a:pt x="14419" y="609600"/>
                </a:cubicBezTo>
                <a:cubicBezTo>
                  <a:pt x="19182" y="608806"/>
                  <a:pt x="24126" y="608746"/>
                  <a:pt x="28707" y="607219"/>
                </a:cubicBezTo>
                <a:cubicBezTo>
                  <a:pt x="31422" y="606314"/>
                  <a:pt x="32989" y="602456"/>
                  <a:pt x="35851" y="602456"/>
                </a:cubicBezTo>
                <a:cubicBezTo>
                  <a:pt x="38713" y="602456"/>
                  <a:pt x="40613" y="605631"/>
                  <a:pt x="42994" y="607219"/>
                </a:cubicBezTo>
                <a:cubicBezTo>
                  <a:pt x="43788" y="610394"/>
                  <a:pt x="46316" y="613609"/>
                  <a:pt x="45376" y="616744"/>
                </a:cubicBezTo>
                <a:cubicBezTo>
                  <a:pt x="41726" y="628911"/>
                  <a:pt x="38094" y="631066"/>
                  <a:pt x="28707" y="633413"/>
                </a:cubicBezTo>
                <a:cubicBezTo>
                  <a:pt x="24781" y="634395"/>
                  <a:pt x="20770" y="635000"/>
                  <a:pt x="16801" y="635794"/>
                </a:cubicBezTo>
                <a:cubicBezTo>
                  <a:pt x="15213" y="638175"/>
                  <a:pt x="12509" y="640115"/>
                  <a:pt x="12038" y="642938"/>
                </a:cubicBezTo>
                <a:cubicBezTo>
                  <a:pt x="11625" y="645414"/>
                  <a:pt x="13729" y="647668"/>
                  <a:pt x="14419" y="650081"/>
                </a:cubicBezTo>
                <a:cubicBezTo>
                  <a:pt x="17100" y="659463"/>
                  <a:pt x="15020" y="660800"/>
                  <a:pt x="23944" y="666750"/>
                </a:cubicBezTo>
                <a:cubicBezTo>
                  <a:pt x="28476" y="669772"/>
                  <a:pt x="46350" y="671312"/>
                  <a:pt x="47757" y="671513"/>
                </a:cubicBezTo>
                <a:cubicBezTo>
                  <a:pt x="50138" y="672307"/>
                  <a:pt x="52656" y="672772"/>
                  <a:pt x="54901" y="673894"/>
                </a:cubicBezTo>
                <a:cubicBezTo>
                  <a:pt x="57461" y="675174"/>
                  <a:pt x="59283" y="677903"/>
                  <a:pt x="62044" y="678656"/>
                </a:cubicBezTo>
                <a:cubicBezTo>
                  <a:pt x="68218" y="680340"/>
                  <a:pt x="74744" y="680244"/>
                  <a:pt x="81094" y="681038"/>
                </a:cubicBezTo>
                <a:cubicBezTo>
                  <a:pt x="83117" y="683061"/>
                  <a:pt x="95850" y="697660"/>
                  <a:pt x="102526" y="700088"/>
                </a:cubicBezTo>
                <a:cubicBezTo>
                  <a:pt x="108677" y="702325"/>
                  <a:pt x="121576" y="704850"/>
                  <a:pt x="121576" y="704850"/>
                </a:cubicBezTo>
                <a:cubicBezTo>
                  <a:pt x="127285" y="721979"/>
                  <a:pt x="121576" y="700588"/>
                  <a:pt x="121576" y="721519"/>
                </a:cubicBezTo>
                <a:cubicBezTo>
                  <a:pt x="121576" y="727918"/>
                  <a:pt x="123163" y="734219"/>
                  <a:pt x="123957" y="740569"/>
                </a:cubicBezTo>
                <a:cubicBezTo>
                  <a:pt x="127926" y="739775"/>
                  <a:pt x="133001" y="741050"/>
                  <a:pt x="135863" y="738188"/>
                </a:cubicBezTo>
                <a:cubicBezTo>
                  <a:pt x="137638" y="736413"/>
                  <a:pt x="134874" y="733133"/>
                  <a:pt x="133482" y="731044"/>
                </a:cubicBezTo>
                <a:cubicBezTo>
                  <a:pt x="129815" y="725543"/>
                  <a:pt x="124466" y="722652"/>
                  <a:pt x="119194" y="719138"/>
                </a:cubicBezTo>
                <a:cubicBezTo>
                  <a:pt x="119988" y="723900"/>
                  <a:pt x="120529" y="728712"/>
                  <a:pt x="121576" y="733425"/>
                </a:cubicBezTo>
                <a:cubicBezTo>
                  <a:pt x="122121" y="735875"/>
                  <a:pt x="122350" y="738641"/>
                  <a:pt x="123957" y="740569"/>
                </a:cubicBezTo>
                <a:cubicBezTo>
                  <a:pt x="126498" y="743618"/>
                  <a:pt x="130469" y="745130"/>
                  <a:pt x="133482" y="747713"/>
                </a:cubicBezTo>
                <a:cubicBezTo>
                  <a:pt x="140615" y="753826"/>
                  <a:pt x="140488" y="754649"/>
                  <a:pt x="145388" y="762000"/>
                </a:cubicBezTo>
                <a:cubicBezTo>
                  <a:pt x="144594" y="764381"/>
                  <a:pt x="144130" y="766899"/>
                  <a:pt x="143007" y="769144"/>
                </a:cubicBezTo>
                <a:cubicBezTo>
                  <a:pt x="133773" y="787611"/>
                  <a:pt x="141848" y="765475"/>
                  <a:pt x="135863" y="783431"/>
                </a:cubicBezTo>
                <a:cubicBezTo>
                  <a:pt x="136657" y="792162"/>
                  <a:pt x="131802" y="803678"/>
                  <a:pt x="138244" y="809625"/>
                </a:cubicBezTo>
                <a:cubicBezTo>
                  <a:pt x="145267" y="816108"/>
                  <a:pt x="157447" y="810131"/>
                  <a:pt x="166819" y="812006"/>
                </a:cubicBezTo>
                <a:cubicBezTo>
                  <a:pt x="169625" y="812567"/>
                  <a:pt x="171764" y="814937"/>
                  <a:pt x="173963" y="816769"/>
                </a:cubicBezTo>
                <a:cubicBezTo>
                  <a:pt x="183756" y="824930"/>
                  <a:pt x="190840" y="837321"/>
                  <a:pt x="197776" y="847725"/>
                </a:cubicBezTo>
                <a:lnTo>
                  <a:pt x="207301" y="862013"/>
                </a:lnTo>
                <a:cubicBezTo>
                  <a:pt x="209682" y="863600"/>
                  <a:pt x="211829" y="865613"/>
                  <a:pt x="214444" y="866775"/>
                </a:cubicBezTo>
                <a:cubicBezTo>
                  <a:pt x="231960" y="874560"/>
                  <a:pt x="224340" y="867950"/>
                  <a:pt x="238257" y="876300"/>
                </a:cubicBezTo>
                <a:cubicBezTo>
                  <a:pt x="247107" y="881610"/>
                  <a:pt x="253344" y="885357"/>
                  <a:pt x="259688" y="892969"/>
                </a:cubicBezTo>
                <a:cubicBezTo>
                  <a:pt x="261520" y="895168"/>
                  <a:pt x="262427" y="898089"/>
                  <a:pt x="264451" y="900113"/>
                </a:cubicBezTo>
                <a:cubicBezTo>
                  <a:pt x="270251" y="905913"/>
                  <a:pt x="273468" y="905070"/>
                  <a:pt x="281119" y="907256"/>
                </a:cubicBezTo>
                <a:cubicBezTo>
                  <a:pt x="283533" y="907946"/>
                  <a:pt x="285882" y="908844"/>
                  <a:pt x="288263" y="909638"/>
                </a:cubicBezTo>
                <a:cubicBezTo>
                  <a:pt x="300169" y="908844"/>
                  <a:pt x="312366" y="909989"/>
                  <a:pt x="323982" y="907256"/>
                </a:cubicBezTo>
                <a:cubicBezTo>
                  <a:pt x="326768" y="906601"/>
                  <a:pt x="326721" y="902136"/>
                  <a:pt x="328744" y="900113"/>
                </a:cubicBezTo>
                <a:cubicBezTo>
                  <a:pt x="330768" y="898089"/>
                  <a:pt x="333507" y="896938"/>
                  <a:pt x="335888" y="895350"/>
                </a:cubicBezTo>
                <a:cubicBezTo>
                  <a:pt x="349382" y="896144"/>
                  <a:pt x="362919" y="896386"/>
                  <a:pt x="376369" y="897731"/>
                </a:cubicBezTo>
                <a:cubicBezTo>
                  <a:pt x="378867" y="897981"/>
                  <a:pt x="381003" y="900113"/>
                  <a:pt x="383513" y="900113"/>
                </a:cubicBezTo>
                <a:cubicBezTo>
                  <a:pt x="389912" y="900113"/>
                  <a:pt x="396213" y="898525"/>
                  <a:pt x="402563" y="897731"/>
                </a:cubicBezTo>
                <a:cubicBezTo>
                  <a:pt x="404944" y="896144"/>
                  <a:pt x="406855" y="893207"/>
                  <a:pt x="409707" y="892969"/>
                </a:cubicBezTo>
                <a:cubicBezTo>
                  <a:pt x="416870" y="892372"/>
                  <a:pt x="424464" y="892681"/>
                  <a:pt x="431138" y="895350"/>
                </a:cubicBezTo>
                <a:cubicBezTo>
                  <a:pt x="433469" y="896282"/>
                  <a:pt x="432396" y="900249"/>
                  <a:pt x="433519" y="902494"/>
                </a:cubicBezTo>
                <a:cubicBezTo>
                  <a:pt x="437827" y="911111"/>
                  <a:pt x="437187" y="909273"/>
                  <a:pt x="445426" y="912019"/>
                </a:cubicBezTo>
                <a:cubicBezTo>
                  <a:pt x="447807" y="910431"/>
                  <a:pt x="450545" y="909280"/>
                  <a:pt x="452569" y="907256"/>
                </a:cubicBezTo>
                <a:cubicBezTo>
                  <a:pt x="454593" y="905232"/>
                  <a:pt x="454526" y="900674"/>
                  <a:pt x="457332" y="900113"/>
                </a:cubicBezTo>
                <a:cubicBezTo>
                  <a:pt x="463607" y="898858"/>
                  <a:pt x="470032" y="901700"/>
                  <a:pt x="476382" y="902494"/>
                </a:cubicBezTo>
                <a:cubicBezTo>
                  <a:pt x="478763" y="903288"/>
                  <a:pt x="481437" y="903483"/>
                  <a:pt x="483526" y="904875"/>
                </a:cubicBezTo>
                <a:cubicBezTo>
                  <a:pt x="486328" y="906743"/>
                  <a:pt x="487367" y="911359"/>
                  <a:pt x="490669" y="912019"/>
                </a:cubicBezTo>
                <a:cubicBezTo>
                  <a:pt x="496173" y="913120"/>
                  <a:pt x="501782" y="910432"/>
                  <a:pt x="507338" y="909638"/>
                </a:cubicBezTo>
                <a:cubicBezTo>
                  <a:pt x="508132" y="895350"/>
                  <a:pt x="502549" y="879159"/>
                  <a:pt x="509719" y="866775"/>
                </a:cubicBezTo>
                <a:cubicBezTo>
                  <a:pt x="513716" y="859871"/>
                  <a:pt x="526086" y="867258"/>
                  <a:pt x="533532" y="864394"/>
                </a:cubicBezTo>
                <a:cubicBezTo>
                  <a:pt x="537236" y="862969"/>
                  <a:pt x="537870" y="857675"/>
                  <a:pt x="540676" y="854869"/>
                </a:cubicBezTo>
                <a:cubicBezTo>
                  <a:pt x="548880" y="846665"/>
                  <a:pt x="557332" y="849049"/>
                  <a:pt x="569251" y="847725"/>
                </a:cubicBezTo>
                <a:cubicBezTo>
                  <a:pt x="567663" y="841375"/>
                  <a:pt x="565772" y="835093"/>
                  <a:pt x="564488" y="828675"/>
                </a:cubicBezTo>
                <a:cubicBezTo>
                  <a:pt x="561615" y="814308"/>
                  <a:pt x="563387" y="820609"/>
                  <a:pt x="559726" y="809625"/>
                </a:cubicBezTo>
                <a:cubicBezTo>
                  <a:pt x="562380" y="788390"/>
                  <a:pt x="555967" y="788480"/>
                  <a:pt x="571632" y="792956"/>
                </a:cubicBezTo>
                <a:cubicBezTo>
                  <a:pt x="574046" y="793646"/>
                  <a:pt x="576395" y="794544"/>
                  <a:pt x="578776" y="795338"/>
                </a:cubicBezTo>
                <a:cubicBezTo>
                  <a:pt x="581157" y="793750"/>
                  <a:pt x="584131" y="792810"/>
                  <a:pt x="585919" y="790575"/>
                </a:cubicBezTo>
                <a:cubicBezTo>
                  <a:pt x="587487" y="788615"/>
                  <a:pt x="587969" y="785919"/>
                  <a:pt x="588301" y="783431"/>
                </a:cubicBezTo>
                <a:cubicBezTo>
                  <a:pt x="589564" y="773957"/>
                  <a:pt x="589419" y="764330"/>
                  <a:pt x="590682" y="754856"/>
                </a:cubicBezTo>
                <a:cubicBezTo>
                  <a:pt x="591742" y="746904"/>
                  <a:pt x="594490" y="746286"/>
                  <a:pt x="600207" y="740569"/>
                </a:cubicBezTo>
                <a:cubicBezTo>
                  <a:pt x="603931" y="733120"/>
                  <a:pt x="604872" y="728727"/>
                  <a:pt x="612113" y="723900"/>
                </a:cubicBezTo>
                <a:cubicBezTo>
                  <a:pt x="614202" y="722508"/>
                  <a:pt x="616876" y="722313"/>
                  <a:pt x="619257" y="721519"/>
                </a:cubicBezTo>
                <a:cubicBezTo>
                  <a:pt x="621638" y="719138"/>
                  <a:pt x="623844" y="716567"/>
                  <a:pt x="626401" y="714375"/>
                </a:cubicBezTo>
                <a:cubicBezTo>
                  <a:pt x="629414" y="711792"/>
                  <a:pt x="633385" y="710280"/>
                  <a:pt x="635926" y="707231"/>
                </a:cubicBezTo>
                <a:cubicBezTo>
                  <a:pt x="637533" y="705303"/>
                  <a:pt x="637088" y="702282"/>
                  <a:pt x="638307" y="700088"/>
                </a:cubicBezTo>
                <a:cubicBezTo>
                  <a:pt x="641087" y="695084"/>
                  <a:pt x="647832" y="685800"/>
                  <a:pt x="647832" y="685800"/>
                </a:cubicBezTo>
                <a:cubicBezTo>
                  <a:pt x="651007" y="686594"/>
                  <a:pt x="655227" y="685696"/>
                  <a:pt x="657357" y="688181"/>
                </a:cubicBezTo>
                <a:cubicBezTo>
                  <a:pt x="660624" y="691993"/>
                  <a:pt x="659334" y="698292"/>
                  <a:pt x="662119" y="702469"/>
                </a:cubicBezTo>
                <a:lnTo>
                  <a:pt x="666882" y="709613"/>
                </a:lnTo>
                <a:cubicBezTo>
                  <a:pt x="678105" y="707742"/>
                  <a:pt x="680750" y="707691"/>
                  <a:pt x="690694" y="704850"/>
                </a:cubicBezTo>
                <a:cubicBezTo>
                  <a:pt x="693108" y="704160"/>
                  <a:pt x="695388" y="703013"/>
                  <a:pt x="697838" y="702469"/>
                </a:cubicBezTo>
                <a:cubicBezTo>
                  <a:pt x="702551" y="701422"/>
                  <a:pt x="707363" y="700882"/>
                  <a:pt x="712126" y="700088"/>
                </a:cubicBezTo>
                <a:cubicBezTo>
                  <a:pt x="714507" y="698500"/>
                  <a:pt x="718364" y="698040"/>
                  <a:pt x="719269" y="695325"/>
                </a:cubicBezTo>
                <a:cubicBezTo>
                  <a:pt x="723569" y="682425"/>
                  <a:pt x="708533" y="684408"/>
                  <a:pt x="702601" y="683419"/>
                </a:cubicBezTo>
                <a:cubicBezTo>
                  <a:pt x="700220" y="681038"/>
                  <a:pt x="697613" y="678862"/>
                  <a:pt x="695457" y="676275"/>
                </a:cubicBezTo>
                <a:cubicBezTo>
                  <a:pt x="693625" y="674076"/>
                  <a:pt x="692718" y="671155"/>
                  <a:pt x="690694" y="669131"/>
                </a:cubicBezTo>
                <a:cubicBezTo>
                  <a:pt x="688671" y="667108"/>
                  <a:pt x="686036" y="665789"/>
                  <a:pt x="683551" y="664369"/>
                </a:cubicBezTo>
                <a:cubicBezTo>
                  <a:pt x="678248" y="661338"/>
                  <a:pt x="672821" y="658710"/>
                  <a:pt x="666882" y="657225"/>
                </a:cubicBezTo>
                <a:cubicBezTo>
                  <a:pt x="662956" y="656243"/>
                  <a:pt x="658945" y="655638"/>
                  <a:pt x="654976" y="654844"/>
                </a:cubicBezTo>
                <a:cubicBezTo>
                  <a:pt x="655770" y="650875"/>
                  <a:pt x="655349" y="646452"/>
                  <a:pt x="657357" y="642938"/>
                </a:cubicBezTo>
                <a:cubicBezTo>
                  <a:pt x="658777" y="640453"/>
                  <a:pt x="662477" y="640199"/>
                  <a:pt x="664501" y="638175"/>
                </a:cubicBezTo>
                <a:cubicBezTo>
                  <a:pt x="669116" y="633560"/>
                  <a:pt x="669708" y="629697"/>
                  <a:pt x="671644" y="623888"/>
                </a:cubicBezTo>
                <a:cubicBezTo>
                  <a:pt x="671475" y="621865"/>
                  <a:pt x="671649" y="596751"/>
                  <a:pt x="666882" y="588169"/>
                </a:cubicBezTo>
                <a:cubicBezTo>
                  <a:pt x="658819" y="573656"/>
                  <a:pt x="657915" y="578494"/>
                  <a:pt x="654976" y="566738"/>
                </a:cubicBezTo>
                <a:cubicBezTo>
                  <a:pt x="653994" y="562811"/>
                  <a:pt x="653166" y="558838"/>
                  <a:pt x="652594" y="554831"/>
                </a:cubicBezTo>
                <a:cubicBezTo>
                  <a:pt x="651577" y="547716"/>
                  <a:pt x="651829" y="540404"/>
                  <a:pt x="650213" y="533400"/>
                </a:cubicBezTo>
                <a:cubicBezTo>
                  <a:pt x="649415" y="529941"/>
                  <a:pt x="647038" y="527050"/>
                  <a:pt x="645451" y="523875"/>
                </a:cubicBezTo>
                <a:cubicBezTo>
                  <a:pt x="646245" y="503238"/>
                  <a:pt x="646411" y="482567"/>
                  <a:pt x="647832" y="461963"/>
                </a:cubicBezTo>
                <a:cubicBezTo>
                  <a:pt x="648005" y="459459"/>
                  <a:pt x="649090" y="457064"/>
                  <a:pt x="650213" y="454819"/>
                </a:cubicBezTo>
                <a:cubicBezTo>
                  <a:pt x="651493" y="452259"/>
                  <a:pt x="653388" y="450056"/>
                  <a:pt x="654976" y="447675"/>
                </a:cubicBezTo>
                <a:cubicBezTo>
                  <a:pt x="655770" y="444500"/>
                  <a:pt x="656894" y="441390"/>
                  <a:pt x="657357" y="438150"/>
                </a:cubicBezTo>
                <a:cubicBezTo>
                  <a:pt x="661961" y="405920"/>
                  <a:pt x="656595" y="423769"/>
                  <a:pt x="662119" y="407194"/>
                </a:cubicBezTo>
                <a:cubicBezTo>
                  <a:pt x="660667" y="397030"/>
                  <a:pt x="660589" y="384233"/>
                  <a:pt x="652594" y="376238"/>
                </a:cubicBezTo>
                <a:cubicBezTo>
                  <a:pt x="650570" y="374214"/>
                  <a:pt x="648249" y="372075"/>
                  <a:pt x="645451" y="371475"/>
                </a:cubicBezTo>
                <a:cubicBezTo>
                  <a:pt x="636878" y="369638"/>
                  <a:pt x="627988" y="369888"/>
                  <a:pt x="619257" y="369094"/>
                </a:cubicBezTo>
                <a:cubicBezTo>
                  <a:pt x="599362" y="355831"/>
                  <a:pt x="609020" y="363619"/>
                  <a:pt x="590682" y="345281"/>
                </a:cubicBezTo>
                <a:cubicBezTo>
                  <a:pt x="588301" y="342900"/>
                  <a:pt x="586733" y="339203"/>
                  <a:pt x="583538" y="338138"/>
                </a:cubicBezTo>
                <a:cubicBezTo>
                  <a:pt x="570323" y="333732"/>
                  <a:pt x="578885" y="336067"/>
                  <a:pt x="557344" y="333375"/>
                </a:cubicBezTo>
                <a:cubicBezTo>
                  <a:pt x="546959" y="329914"/>
                  <a:pt x="543461" y="330140"/>
                  <a:pt x="535913" y="323850"/>
                </a:cubicBezTo>
                <a:cubicBezTo>
                  <a:pt x="533326" y="321694"/>
                  <a:pt x="531150" y="319087"/>
                  <a:pt x="528769" y="316706"/>
                </a:cubicBezTo>
                <a:cubicBezTo>
                  <a:pt x="527975" y="314325"/>
                  <a:pt x="526880" y="312024"/>
                  <a:pt x="526388" y="309563"/>
                </a:cubicBezTo>
                <a:cubicBezTo>
                  <a:pt x="524926" y="302254"/>
                  <a:pt x="525212" y="292922"/>
                  <a:pt x="521626" y="285750"/>
                </a:cubicBezTo>
                <a:cubicBezTo>
                  <a:pt x="520346" y="283190"/>
                  <a:pt x="518451" y="280987"/>
                  <a:pt x="516863" y="278606"/>
                </a:cubicBezTo>
                <a:cubicBezTo>
                  <a:pt x="513869" y="269623"/>
                  <a:pt x="513145" y="265363"/>
                  <a:pt x="504957" y="257175"/>
                </a:cubicBezTo>
                <a:cubicBezTo>
                  <a:pt x="502576" y="254794"/>
                  <a:pt x="501051" y="250956"/>
                  <a:pt x="497813" y="250031"/>
                </a:cubicBezTo>
                <a:cubicBezTo>
                  <a:pt x="489383" y="247622"/>
                  <a:pt x="480350" y="248444"/>
                  <a:pt x="471619" y="247650"/>
                </a:cubicBezTo>
                <a:cubicBezTo>
                  <a:pt x="469238" y="245269"/>
                  <a:pt x="466147" y="243430"/>
                  <a:pt x="464476" y="240506"/>
                </a:cubicBezTo>
                <a:cubicBezTo>
                  <a:pt x="462852" y="237664"/>
                  <a:pt x="463718" y="233823"/>
                  <a:pt x="462094" y="230981"/>
                </a:cubicBezTo>
                <a:cubicBezTo>
                  <a:pt x="461040" y="229137"/>
                  <a:pt x="450857" y="219482"/>
                  <a:pt x="447807" y="219075"/>
                </a:cubicBezTo>
                <a:cubicBezTo>
                  <a:pt x="438366" y="217816"/>
                  <a:pt x="445426" y="218678"/>
                  <a:pt x="438282" y="219075"/>
                </a:cubicBezTo>
                <a:close/>
              </a:path>
            </a:pathLst>
          </a:custGeom>
          <a:solidFill>
            <a:srgbClr val="FFC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22" name="Rectangle 656"/>
          <p:cNvSpPr>
            <a:spLocks noChangeArrowheads="1"/>
          </p:cNvSpPr>
          <p:nvPr/>
        </p:nvSpPr>
        <p:spPr bwMode="auto">
          <a:xfrm>
            <a:off x="7290884" y="6046199"/>
            <a:ext cx="322463" cy="75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r>
              <a:rPr lang="ru-RU" altLang="ru-RU" sz="488" i="1" dirty="0">
                <a:latin typeface="Times New Roman" pitchFamily="18" charset="0"/>
                <a:cs typeface="Times New Roman" pitchFamily="18" charset="0"/>
              </a:rPr>
              <a:t>Северский</a:t>
            </a:r>
            <a:endParaRPr lang="ru-RU" altLang="ru-RU" sz="488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3" name="TextBox 5"/>
          <p:cNvSpPr txBox="1">
            <a:spLocks noChangeArrowheads="1"/>
          </p:cNvSpPr>
          <p:nvPr/>
        </p:nvSpPr>
        <p:spPr bwMode="auto">
          <a:xfrm>
            <a:off x="7666447" y="5882761"/>
            <a:ext cx="1424303" cy="364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43375" rIns="0" bIns="43375">
            <a:spAutoFit/>
          </a:bodyPr>
          <a:lstStyle>
            <a:lvl1pPr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Муниципальные образования, в которых прогнозируется усиление ветра </a:t>
            </a:r>
            <a:br>
              <a:rPr lang="ru-RU" sz="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 13</a:t>
            </a:r>
            <a:r>
              <a:rPr lang="en-US" sz="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17 </a:t>
            </a:r>
            <a:r>
              <a:rPr lang="ru-RU" sz="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м/с</a:t>
            </a:r>
          </a:p>
        </p:txBody>
      </p:sp>
      <p:sp>
        <p:nvSpPr>
          <p:cNvPr id="224" name="Полилиния 4"/>
          <p:cNvSpPr>
            <a:spLocks/>
          </p:cNvSpPr>
          <p:nvPr/>
        </p:nvSpPr>
        <p:spPr bwMode="auto">
          <a:xfrm>
            <a:off x="7257675" y="6335942"/>
            <a:ext cx="374636" cy="429740"/>
          </a:xfrm>
          <a:custGeom>
            <a:avLst/>
            <a:gdLst>
              <a:gd name="T0" fmla="*/ 377645 w 720031"/>
              <a:gd name="T1" fmla="*/ 238270 h 912280"/>
              <a:gd name="T2" fmla="*/ 393476 w 720031"/>
              <a:gd name="T3" fmla="*/ 106466 h 912280"/>
              <a:gd name="T4" fmla="*/ 438352 w 720031"/>
              <a:gd name="T5" fmla="*/ 63371 h 912280"/>
              <a:gd name="T6" fmla="*/ 382917 w 720031"/>
              <a:gd name="T7" fmla="*/ 50689 h 912280"/>
              <a:gd name="T8" fmla="*/ 316924 w 720031"/>
              <a:gd name="T9" fmla="*/ 15218 h 912280"/>
              <a:gd name="T10" fmla="*/ 293166 w 720031"/>
              <a:gd name="T11" fmla="*/ 55762 h 912280"/>
              <a:gd name="T12" fmla="*/ 235089 w 720031"/>
              <a:gd name="T13" fmla="*/ 93788 h 912280"/>
              <a:gd name="T14" fmla="*/ 195490 w 720031"/>
              <a:gd name="T15" fmla="*/ 70971 h 912280"/>
              <a:gd name="T16" fmla="*/ 132136 w 720031"/>
              <a:gd name="T17" fmla="*/ 98855 h 912280"/>
              <a:gd name="T18" fmla="*/ 87259 w 720031"/>
              <a:gd name="T19" fmla="*/ 172365 h 912280"/>
              <a:gd name="T20" fmla="*/ 145335 w 720031"/>
              <a:gd name="T21" fmla="*/ 207851 h 912280"/>
              <a:gd name="T22" fmla="*/ 174373 w 720031"/>
              <a:gd name="T23" fmla="*/ 230664 h 912280"/>
              <a:gd name="T24" fmla="*/ 147976 w 720031"/>
              <a:gd name="T25" fmla="*/ 276294 h 912280"/>
              <a:gd name="T26" fmla="*/ 100460 w 720031"/>
              <a:gd name="T27" fmla="*/ 357404 h 912280"/>
              <a:gd name="T28" fmla="*/ 87259 w 720031"/>
              <a:gd name="T29" fmla="*/ 400494 h 912280"/>
              <a:gd name="T30" fmla="*/ 118939 w 720031"/>
              <a:gd name="T31" fmla="*/ 441051 h 912280"/>
              <a:gd name="T32" fmla="*/ 55581 w 720031"/>
              <a:gd name="T33" fmla="*/ 463863 h 912280"/>
              <a:gd name="T34" fmla="*/ 42382 w 720031"/>
              <a:gd name="T35" fmla="*/ 527233 h 912280"/>
              <a:gd name="T36" fmla="*/ 23905 w 720031"/>
              <a:gd name="T37" fmla="*/ 608344 h 912280"/>
              <a:gd name="T38" fmla="*/ 15979 w 720031"/>
              <a:gd name="T39" fmla="*/ 648903 h 912280"/>
              <a:gd name="T40" fmla="*/ 50301 w 720031"/>
              <a:gd name="T41" fmla="*/ 656507 h 912280"/>
              <a:gd name="T42" fmla="*/ 15979 w 720031"/>
              <a:gd name="T43" fmla="*/ 691992 h 912280"/>
              <a:gd name="T44" fmla="*/ 68780 w 720031"/>
              <a:gd name="T45" fmla="*/ 722412 h 912280"/>
              <a:gd name="T46" fmla="*/ 134778 w 720031"/>
              <a:gd name="T47" fmla="*/ 768044 h 912280"/>
              <a:gd name="T48" fmla="*/ 132136 w 720031"/>
              <a:gd name="T49" fmla="*/ 765504 h 912280"/>
              <a:gd name="T50" fmla="*/ 161173 w 720031"/>
              <a:gd name="T51" fmla="*/ 811128 h 912280"/>
              <a:gd name="T52" fmla="*/ 184937 w 720031"/>
              <a:gd name="T53" fmla="*/ 864357 h 912280"/>
              <a:gd name="T54" fmla="*/ 237729 w 720031"/>
              <a:gd name="T55" fmla="*/ 922657 h 912280"/>
              <a:gd name="T56" fmla="*/ 311644 w 720031"/>
              <a:gd name="T57" fmla="*/ 965749 h 912280"/>
              <a:gd name="T58" fmla="*/ 372358 w 720031"/>
              <a:gd name="T59" fmla="*/ 953074 h 912280"/>
              <a:gd name="T60" fmla="*/ 454193 w 720031"/>
              <a:gd name="T61" fmla="*/ 950539 h 912280"/>
              <a:gd name="T62" fmla="*/ 501711 w 720031"/>
              <a:gd name="T63" fmla="*/ 965749 h 912280"/>
              <a:gd name="T64" fmla="*/ 543946 w 720031"/>
              <a:gd name="T65" fmla="*/ 970818 h 912280"/>
              <a:gd name="T66" fmla="*/ 599384 w 720031"/>
              <a:gd name="T67" fmla="*/ 909983 h 912280"/>
              <a:gd name="T68" fmla="*/ 633702 w 720031"/>
              <a:gd name="T69" fmla="*/ 844080 h 912280"/>
              <a:gd name="T70" fmla="*/ 654821 w 720031"/>
              <a:gd name="T71" fmla="*/ 803523 h 912280"/>
              <a:gd name="T72" fmla="*/ 694417 w 720031"/>
              <a:gd name="T73" fmla="*/ 760434 h 912280"/>
              <a:gd name="T74" fmla="*/ 728733 w 720031"/>
              <a:gd name="T75" fmla="*/ 732550 h 912280"/>
              <a:gd name="T76" fmla="*/ 773609 w 720031"/>
              <a:gd name="T77" fmla="*/ 747763 h 912280"/>
              <a:gd name="T78" fmla="*/ 770972 w 720031"/>
              <a:gd name="T79" fmla="*/ 719876 h 912280"/>
              <a:gd name="T80" fmla="*/ 726093 w 720031"/>
              <a:gd name="T81" fmla="*/ 697063 h 912280"/>
              <a:gd name="T82" fmla="*/ 739294 w 720031"/>
              <a:gd name="T83" fmla="*/ 626089 h 912280"/>
              <a:gd name="T84" fmla="*/ 715537 w 720031"/>
              <a:gd name="T85" fmla="*/ 557649 h 912280"/>
              <a:gd name="T86" fmla="*/ 728733 w 720031"/>
              <a:gd name="T87" fmla="*/ 466399 h 912280"/>
              <a:gd name="T88" fmla="*/ 686499 w 720031"/>
              <a:gd name="T89" fmla="*/ 392891 h 912280"/>
              <a:gd name="T90" fmla="*/ 594110 w 720031"/>
              <a:gd name="T91" fmla="*/ 344729 h 912280"/>
              <a:gd name="T92" fmla="*/ 572984 w 720031"/>
              <a:gd name="T93" fmla="*/ 296568 h 912280"/>
              <a:gd name="T94" fmla="*/ 514910 w 720031"/>
              <a:gd name="T95" fmla="*/ 256014 h 912280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720031" h="912280">
                <a:moveTo>
                  <a:pt x="438282" y="219075"/>
                </a:moveTo>
                <a:cubicBezTo>
                  <a:pt x="431138" y="219472"/>
                  <a:pt x="415962" y="219803"/>
                  <a:pt x="404944" y="221456"/>
                </a:cubicBezTo>
                <a:cubicBezTo>
                  <a:pt x="399980" y="222201"/>
                  <a:pt x="390657" y="226219"/>
                  <a:pt x="390657" y="226219"/>
                </a:cubicBezTo>
                <a:cubicBezTo>
                  <a:pt x="373988" y="225425"/>
                  <a:pt x="354960" y="232424"/>
                  <a:pt x="340651" y="223838"/>
                </a:cubicBezTo>
                <a:cubicBezTo>
                  <a:pt x="334351" y="220058"/>
                  <a:pt x="345491" y="190264"/>
                  <a:pt x="347794" y="183356"/>
                </a:cubicBezTo>
                <a:lnTo>
                  <a:pt x="350176" y="176213"/>
                </a:lnTo>
                <a:cubicBezTo>
                  <a:pt x="350970" y="155575"/>
                  <a:pt x="351269" y="134913"/>
                  <a:pt x="352557" y="114300"/>
                </a:cubicBezTo>
                <a:cubicBezTo>
                  <a:pt x="352858" y="109481"/>
                  <a:pt x="353767" y="104697"/>
                  <a:pt x="354938" y="100013"/>
                </a:cubicBezTo>
                <a:cubicBezTo>
                  <a:pt x="356156" y="95143"/>
                  <a:pt x="359701" y="85725"/>
                  <a:pt x="359701" y="85725"/>
                </a:cubicBezTo>
                <a:cubicBezTo>
                  <a:pt x="360495" y="80963"/>
                  <a:pt x="359923" y="75756"/>
                  <a:pt x="362082" y="71438"/>
                </a:cubicBezTo>
                <a:cubicBezTo>
                  <a:pt x="365684" y="64233"/>
                  <a:pt x="386210" y="64552"/>
                  <a:pt x="388276" y="64294"/>
                </a:cubicBezTo>
                <a:cubicBezTo>
                  <a:pt x="390657" y="62706"/>
                  <a:pt x="394858" y="62337"/>
                  <a:pt x="395419" y="59531"/>
                </a:cubicBezTo>
                <a:cubicBezTo>
                  <a:pt x="395980" y="56725"/>
                  <a:pt x="393084" y="53905"/>
                  <a:pt x="390657" y="52388"/>
                </a:cubicBezTo>
                <a:cubicBezTo>
                  <a:pt x="386790" y="49971"/>
                  <a:pt x="372422" y="46638"/>
                  <a:pt x="366844" y="45244"/>
                </a:cubicBezTo>
                <a:cubicBezTo>
                  <a:pt x="364463" y="42863"/>
                  <a:pt x="362939" y="39025"/>
                  <a:pt x="359701" y="38100"/>
                </a:cubicBezTo>
                <a:cubicBezTo>
                  <a:pt x="350317" y="35418"/>
                  <a:pt x="349440" y="42792"/>
                  <a:pt x="345413" y="47625"/>
                </a:cubicBezTo>
                <a:cubicBezTo>
                  <a:pt x="339683" y="54501"/>
                  <a:pt x="338150" y="54848"/>
                  <a:pt x="331126" y="59531"/>
                </a:cubicBezTo>
                <a:cubicBezTo>
                  <a:pt x="322659" y="58322"/>
                  <a:pt x="313501" y="59459"/>
                  <a:pt x="307313" y="52388"/>
                </a:cubicBezTo>
                <a:cubicBezTo>
                  <a:pt x="303544" y="48080"/>
                  <a:pt x="297788" y="38100"/>
                  <a:pt x="297788" y="38100"/>
                </a:cubicBezTo>
                <a:cubicBezTo>
                  <a:pt x="290992" y="17711"/>
                  <a:pt x="296654" y="29676"/>
                  <a:pt x="285882" y="14288"/>
                </a:cubicBezTo>
                <a:cubicBezTo>
                  <a:pt x="282600" y="9599"/>
                  <a:pt x="276357" y="0"/>
                  <a:pt x="276357" y="0"/>
                </a:cubicBezTo>
                <a:cubicBezTo>
                  <a:pt x="273976" y="794"/>
                  <a:pt x="269662" y="-89"/>
                  <a:pt x="269213" y="2381"/>
                </a:cubicBezTo>
                <a:cubicBezTo>
                  <a:pt x="267046" y="14301"/>
                  <a:pt x="270581" y="23155"/>
                  <a:pt x="273976" y="33338"/>
                </a:cubicBezTo>
                <a:cubicBezTo>
                  <a:pt x="257836" y="38717"/>
                  <a:pt x="275396" y="30498"/>
                  <a:pt x="264451" y="52388"/>
                </a:cubicBezTo>
                <a:cubicBezTo>
                  <a:pt x="263328" y="54633"/>
                  <a:pt x="259798" y="54458"/>
                  <a:pt x="257307" y="54769"/>
                </a:cubicBezTo>
                <a:cubicBezTo>
                  <a:pt x="247038" y="56053"/>
                  <a:pt x="236670" y="56356"/>
                  <a:pt x="226351" y="57150"/>
                </a:cubicBezTo>
                <a:cubicBezTo>
                  <a:pt x="223970" y="66675"/>
                  <a:pt x="223322" y="76811"/>
                  <a:pt x="219207" y="85725"/>
                </a:cubicBezTo>
                <a:cubicBezTo>
                  <a:pt x="218155" y="88004"/>
                  <a:pt x="214257" y="89325"/>
                  <a:pt x="212063" y="88106"/>
                </a:cubicBezTo>
                <a:cubicBezTo>
                  <a:pt x="206176" y="84835"/>
                  <a:pt x="202538" y="78581"/>
                  <a:pt x="197776" y="73819"/>
                </a:cubicBezTo>
                <a:cubicBezTo>
                  <a:pt x="195395" y="71438"/>
                  <a:pt x="193827" y="67740"/>
                  <a:pt x="190632" y="66675"/>
                </a:cubicBezTo>
                <a:lnTo>
                  <a:pt x="183488" y="64294"/>
                </a:lnTo>
                <a:cubicBezTo>
                  <a:pt x="181107" y="65088"/>
                  <a:pt x="178854" y="66675"/>
                  <a:pt x="176344" y="66675"/>
                </a:cubicBezTo>
                <a:cubicBezTo>
                  <a:pt x="169085" y="66675"/>
                  <a:pt x="163869" y="63792"/>
                  <a:pt x="157294" y="61913"/>
                </a:cubicBezTo>
                <a:cubicBezTo>
                  <a:pt x="154147" y="61014"/>
                  <a:pt x="150944" y="60325"/>
                  <a:pt x="147769" y="59531"/>
                </a:cubicBezTo>
                <a:cubicBezTo>
                  <a:pt x="139038" y="60325"/>
                  <a:pt x="130148" y="60076"/>
                  <a:pt x="121576" y="61913"/>
                </a:cubicBezTo>
                <a:cubicBezTo>
                  <a:pt x="106051" y="65240"/>
                  <a:pt x="116759" y="83129"/>
                  <a:pt x="119194" y="92869"/>
                </a:cubicBezTo>
                <a:cubicBezTo>
                  <a:pt x="120176" y="96795"/>
                  <a:pt x="120782" y="100806"/>
                  <a:pt x="121576" y="104775"/>
                </a:cubicBezTo>
                <a:cubicBezTo>
                  <a:pt x="120782" y="111125"/>
                  <a:pt x="123446" y="119042"/>
                  <a:pt x="119194" y="123825"/>
                </a:cubicBezTo>
                <a:cubicBezTo>
                  <a:pt x="115465" y="128020"/>
                  <a:pt x="105167" y="121254"/>
                  <a:pt x="102526" y="126206"/>
                </a:cubicBezTo>
                <a:cubicBezTo>
                  <a:pt x="79744" y="168923"/>
                  <a:pt x="124048" y="156888"/>
                  <a:pt x="78713" y="161925"/>
                </a:cubicBezTo>
                <a:cubicBezTo>
                  <a:pt x="79507" y="164306"/>
                  <a:pt x="79875" y="166875"/>
                  <a:pt x="81094" y="169069"/>
                </a:cubicBezTo>
                <a:cubicBezTo>
                  <a:pt x="86696" y="179152"/>
                  <a:pt x="94223" y="189921"/>
                  <a:pt x="104907" y="195263"/>
                </a:cubicBezTo>
                <a:cubicBezTo>
                  <a:pt x="107152" y="196386"/>
                  <a:pt x="109670" y="196850"/>
                  <a:pt x="112051" y="197644"/>
                </a:cubicBezTo>
                <a:cubicBezTo>
                  <a:pt x="118401" y="196850"/>
                  <a:pt x="124805" y="196408"/>
                  <a:pt x="131101" y="195263"/>
                </a:cubicBezTo>
                <a:cubicBezTo>
                  <a:pt x="133570" y="194814"/>
                  <a:pt x="135734" y="192881"/>
                  <a:pt x="138244" y="192881"/>
                </a:cubicBezTo>
                <a:cubicBezTo>
                  <a:pt x="141517" y="192881"/>
                  <a:pt x="144594" y="194469"/>
                  <a:pt x="147769" y="195263"/>
                </a:cubicBezTo>
                <a:cubicBezTo>
                  <a:pt x="153759" y="213227"/>
                  <a:pt x="145677" y="191075"/>
                  <a:pt x="154913" y="209550"/>
                </a:cubicBezTo>
                <a:cubicBezTo>
                  <a:pt x="156035" y="211795"/>
                  <a:pt x="156500" y="214313"/>
                  <a:pt x="157294" y="216694"/>
                </a:cubicBezTo>
                <a:cubicBezTo>
                  <a:pt x="156500" y="220663"/>
                  <a:pt x="155978" y="224695"/>
                  <a:pt x="154913" y="228600"/>
                </a:cubicBezTo>
                <a:cubicBezTo>
                  <a:pt x="153592" y="233443"/>
                  <a:pt x="151369" y="238018"/>
                  <a:pt x="150151" y="242888"/>
                </a:cubicBezTo>
                <a:cubicBezTo>
                  <a:pt x="149357" y="246063"/>
                  <a:pt x="149584" y="249690"/>
                  <a:pt x="147769" y="252413"/>
                </a:cubicBezTo>
                <a:cubicBezTo>
                  <a:pt x="145131" y="256370"/>
                  <a:pt x="137557" y="258198"/>
                  <a:pt x="133482" y="259556"/>
                </a:cubicBezTo>
                <a:cubicBezTo>
                  <a:pt x="138051" y="286977"/>
                  <a:pt x="138562" y="283901"/>
                  <a:pt x="133482" y="326231"/>
                </a:cubicBezTo>
                <a:cubicBezTo>
                  <a:pt x="133141" y="329073"/>
                  <a:pt x="130954" y="331587"/>
                  <a:pt x="128719" y="333375"/>
                </a:cubicBezTo>
                <a:cubicBezTo>
                  <a:pt x="126759" y="334943"/>
                  <a:pt x="123957" y="334962"/>
                  <a:pt x="121576" y="335756"/>
                </a:cubicBezTo>
                <a:cubicBezTo>
                  <a:pt x="115456" y="334991"/>
                  <a:pt x="98083" y="330780"/>
                  <a:pt x="90619" y="335756"/>
                </a:cubicBezTo>
                <a:cubicBezTo>
                  <a:pt x="88530" y="337148"/>
                  <a:pt x="88847" y="340465"/>
                  <a:pt x="88238" y="342900"/>
                </a:cubicBezTo>
                <a:cubicBezTo>
                  <a:pt x="87256" y="346826"/>
                  <a:pt x="86922" y="350901"/>
                  <a:pt x="85857" y="354806"/>
                </a:cubicBezTo>
                <a:cubicBezTo>
                  <a:pt x="84536" y="359649"/>
                  <a:pt x="82682" y="364331"/>
                  <a:pt x="81094" y="369094"/>
                </a:cubicBezTo>
                <a:cubicBezTo>
                  <a:pt x="80300" y="371475"/>
                  <a:pt x="80488" y="374463"/>
                  <a:pt x="78713" y="376238"/>
                </a:cubicBezTo>
                <a:lnTo>
                  <a:pt x="69188" y="385763"/>
                </a:lnTo>
                <a:cubicBezTo>
                  <a:pt x="89991" y="422167"/>
                  <a:pt x="62454" y="385554"/>
                  <a:pt x="116813" y="400050"/>
                </a:cubicBezTo>
                <a:cubicBezTo>
                  <a:pt x="120724" y="401093"/>
                  <a:pt x="116677" y="408588"/>
                  <a:pt x="114432" y="411956"/>
                </a:cubicBezTo>
                <a:cubicBezTo>
                  <a:pt x="113040" y="414045"/>
                  <a:pt x="109723" y="413729"/>
                  <a:pt x="107288" y="414338"/>
                </a:cubicBezTo>
                <a:cubicBezTo>
                  <a:pt x="93233" y="417852"/>
                  <a:pt x="85445" y="417622"/>
                  <a:pt x="69188" y="419100"/>
                </a:cubicBezTo>
                <a:cubicBezTo>
                  <a:pt x="66807" y="420688"/>
                  <a:pt x="64529" y="422443"/>
                  <a:pt x="62044" y="423863"/>
                </a:cubicBezTo>
                <a:cubicBezTo>
                  <a:pt x="58962" y="425624"/>
                  <a:pt x="55029" y="426115"/>
                  <a:pt x="52519" y="428625"/>
                </a:cubicBezTo>
                <a:cubicBezTo>
                  <a:pt x="50744" y="430400"/>
                  <a:pt x="50932" y="433388"/>
                  <a:pt x="50138" y="435769"/>
                </a:cubicBezTo>
                <a:cubicBezTo>
                  <a:pt x="49344" y="442913"/>
                  <a:pt x="48850" y="450096"/>
                  <a:pt x="47757" y="457200"/>
                </a:cubicBezTo>
                <a:cubicBezTo>
                  <a:pt x="46902" y="462758"/>
                  <a:pt x="44774" y="468531"/>
                  <a:pt x="42994" y="473869"/>
                </a:cubicBezTo>
                <a:cubicBezTo>
                  <a:pt x="42200" y="478631"/>
                  <a:pt x="41660" y="483443"/>
                  <a:pt x="40613" y="488156"/>
                </a:cubicBezTo>
                <a:cubicBezTo>
                  <a:pt x="40069" y="490606"/>
                  <a:pt x="38470" y="492801"/>
                  <a:pt x="38232" y="495300"/>
                </a:cubicBezTo>
                <a:cubicBezTo>
                  <a:pt x="36875" y="509545"/>
                  <a:pt x="38411" y="524084"/>
                  <a:pt x="35851" y="538163"/>
                </a:cubicBezTo>
                <a:cubicBezTo>
                  <a:pt x="35141" y="542068"/>
                  <a:pt x="31014" y="544459"/>
                  <a:pt x="28707" y="547688"/>
                </a:cubicBezTo>
                <a:cubicBezTo>
                  <a:pt x="27043" y="550017"/>
                  <a:pt x="25532" y="552450"/>
                  <a:pt x="23944" y="554831"/>
                </a:cubicBezTo>
                <a:cubicBezTo>
                  <a:pt x="23150" y="560387"/>
                  <a:pt x="26130" y="568237"/>
                  <a:pt x="21563" y="571500"/>
                </a:cubicBezTo>
                <a:cubicBezTo>
                  <a:pt x="17478" y="574418"/>
                  <a:pt x="7276" y="566738"/>
                  <a:pt x="7276" y="566738"/>
                </a:cubicBezTo>
                <a:cubicBezTo>
                  <a:pt x="4895" y="567532"/>
                  <a:pt x="359" y="566619"/>
                  <a:pt x="132" y="569119"/>
                </a:cubicBezTo>
                <a:cubicBezTo>
                  <a:pt x="-885" y="580305"/>
                  <a:pt x="4114" y="592755"/>
                  <a:pt x="9657" y="602456"/>
                </a:cubicBezTo>
                <a:cubicBezTo>
                  <a:pt x="11077" y="604941"/>
                  <a:pt x="12832" y="607219"/>
                  <a:pt x="14419" y="609600"/>
                </a:cubicBezTo>
                <a:cubicBezTo>
                  <a:pt x="19182" y="608806"/>
                  <a:pt x="24126" y="608746"/>
                  <a:pt x="28707" y="607219"/>
                </a:cubicBezTo>
                <a:cubicBezTo>
                  <a:pt x="31422" y="606314"/>
                  <a:pt x="32989" y="602456"/>
                  <a:pt x="35851" y="602456"/>
                </a:cubicBezTo>
                <a:cubicBezTo>
                  <a:pt x="38713" y="602456"/>
                  <a:pt x="40613" y="605631"/>
                  <a:pt x="42994" y="607219"/>
                </a:cubicBezTo>
                <a:cubicBezTo>
                  <a:pt x="43788" y="610394"/>
                  <a:pt x="46316" y="613609"/>
                  <a:pt x="45376" y="616744"/>
                </a:cubicBezTo>
                <a:cubicBezTo>
                  <a:pt x="41726" y="628911"/>
                  <a:pt x="38094" y="631066"/>
                  <a:pt x="28707" y="633413"/>
                </a:cubicBezTo>
                <a:cubicBezTo>
                  <a:pt x="24781" y="634395"/>
                  <a:pt x="20770" y="635000"/>
                  <a:pt x="16801" y="635794"/>
                </a:cubicBezTo>
                <a:cubicBezTo>
                  <a:pt x="15213" y="638175"/>
                  <a:pt x="12509" y="640115"/>
                  <a:pt x="12038" y="642938"/>
                </a:cubicBezTo>
                <a:cubicBezTo>
                  <a:pt x="11625" y="645414"/>
                  <a:pt x="13729" y="647668"/>
                  <a:pt x="14419" y="650081"/>
                </a:cubicBezTo>
                <a:cubicBezTo>
                  <a:pt x="17100" y="659463"/>
                  <a:pt x="15020" y="660800"/>
                  <a:pt x="23944" y="666750"/>
                </a:cubicBezTo>
                <a:cubicBezTo>
                  <a:pt x="28476" y="669772"/>
                  <a:pt x="46350" y="671312"/>
                  <a:pt x="47757" y="671513"/>
                </a:cubicBezTo>
                <a:cubicBezTo>
                  <a:pt x="50138" y="672307"/>
                  <a:pt x="52656" y="672772"/>
                  <a:pt x="54901" y="673894"/>
                </a:cubicBezTo>
                <a:cubicBezTo>
                  <a:pt x="57461" y="675174"/>
                  <a:pt x="59283" y="677903"/>
                  <a:pt x="62044" y="678656"/>
                </a:cubicBezTo>
                <a:cubicBezTo>
                  <a:pt x="68218" y="680340"/>
                  <a:pt x="74744" y="680244"/>
                  <a:pt x="81094" y="681038"/>
                </a:cubicBezTo>
                <a:cubicBezTo>
                  <a:pt x="83117" y="683061"/>
                  <a:pt x="95850" y="697660"/>
                  <a:pt x="102526" y="700088"/>
                </a:cubicBezTo>
                <a:cubicBezTo>
                  <a:pt x="108677" y="702325"/>
                  <a:pt x="121576" y="704850"/>
                  <a:pt x="121576" y="704850"/>
                </a:cubicBezTo>
                <a:cubicBezTo>
                  <a:pt x="127285" y="721979"/>
                  <a:pt x="121576" y="700588"/>
                  <a:pt x="121576" y="721519"/>
                </a:cubicBezTo>
                <a:cubicBezTo>
                  <a:pt x="121576" y="727918"/>
                  <a:pt x="123163" y="734219"/>
                  <a:pt x="123957" y="740569"/>
                </a:cubicBezTo>
                <a:cubicBezTo>
                  <a:pt x="127926" y="739775"/>
                  <a:pt x="133001" y="741050"/>
                  <a:pt x="135863" y="738188"/>
                </a:cubicBezTo>
                <a:cubicBezTo>
                  <a:pt x="137638" y="736413"/>
                  <a:pt x="134874" y="733133"/>
                  <a:pt x="133482" y="731044"/>
                </a:cubicBezTo>
                <a:cubicBezTo>
                  <a:pt x="129815" y="725543"/>
                  <a:pt x="124466" y="722652"/>
                  <a:pt x="119194" y="719138"/>
                </a:cubicBezTo>
                <a:cubicBezTo>
                  <a:pt x="119988" y="723900"/>
                  <a:pt x="120529" y="728712"/>
                  <a:pt x="121576" y="733425"/>
                </a:cubicBezTo>
                <a:cubicBezTo>
                  <a:pt x="122121" y="735875"/>
                  <a:pt x="122350" y="738641"/>
                  <a:pt x="123957" y="740569"/>
                </a:cubicBezTo>
                <a:cubicBezTo>
                  <a:pt x="126498" y="743618"/>
                  <a:pt x="130469" y="745130"/>
                  <a:pt x="133482" y="747713"/>
                </a:cubicBezTo>
                <a:cubicBezTo>
                  <a:pt x="140615" y="753826"/>
                  <a:pt x="140488" y="754649"/>
                  <a:pt x="145388" y="762000"/>
                </a:cubicBezTo>
                <a:cubicBezTo>
                  <a:pt x="144594" y="764381"/>
                  <a:pt x="144130" y="766899"/>
                  <a:pt x="143007" y="769144"/>
                </a:cubicBezTo>
                <a:cubicBezTo>
                  <a:pt x="133773" y="787611"/>
                  <a:pt x="141848" y="765475"/>
                  <a:pt x="135863" y="783431"/>
                </a:cubicBezTo>
                <a:cubicBezTo>
                  <a:pt x="136657" y="792162"/>
                  <a:pt x="131802" y="803678"/>
                  <a:pt x="138244" y="809625"/>
                </a:cubicBezTo>
                <a:cubicBezTo>
                  <a:pt x="145267" y="816108"/>
                  <a:pt x="157447" y="810131"/>
                  <a:pt x="166819" y="812006"/>
                </a:cubicBezTo>
                <a:cubicBezTo>
                  <a:pt x="169625" y="812567"/>
                  <a:pt x="171764" y="814937"/>
                  <a:pt x="173963" y="816769"/>
                </a:cubicBezTo>
                <a:cubicBezTo>
                  <a:pt x="183756" y="824930"/>
                  <a:pt x="190840" y="837321"/>
                  <a:pt x="197776" y="847725"/>
                </a:cubicBezTo>
                <a:lnTo>
                  <a:pt x="207301" y="862013"/>
                </a:lnTo>
                <a:cubicBezTo>
                  <a:pt x="209682" y="863600"/>
                  <a:pt x="211829" y="865613"/>
                  <a:pt x="214444" y="866775"/>
                </a:cubicBezTo>
                <a:cubicBezTo>
                  <a:pt x="231960" y="874560"/>
                  <a:pt x="224340" y="867950"/>
                  <a:pt x="238257" y="876300"/>
                </a:cubicBezTo>
                <a:cubicBezTo>
                  <a:pt x="247107" y="881610"/>
                  <a:pt x="253344" y="885357"/>
                  <a:pt x="259688" y="892969"/>
                </a:cubicBezTo>
                <a:cubicBezTo>
                  <a:pt x="261520" y="895168"/>
                  <a:pt x="262427" y="898089"/>
                  <a:pt x="264451" y="900113"/>
                </a:cubicBezTo>
                <a:cubicBezTo>
                  <a:pt x="270251" y="905913"/>
                  <a:pt x="273468" y="905070"/>
                  <a:pt x="281119" y="907256"/>
                </a:cubicBezTo>
                <a:cubicBezTo>
                  <a:pt x="283533" y="907946"/>
                  <a:pt x="285882" y="908844"/>
                  <a:pt x="288263" y="909638"/>
                </a:cubicBezTo>
                <a:cubicBezTo>
                  <a:pt x="300169" y="908844"/>
                  <a:pt x="312366" y="909989"/>
                  <a:pt x="323982" y="907256"/>
                </a:cubicBezTo>
                <a:cubicBezTo>
                  <a:pt x="326768" y="906601"/>
                  <a:pt x="326721" y="902136"/>
                  <a:pt x="328744" y="900113"/>
                </a:cubicBezTo>
                <a:cubicBezTo>
                  <a:pt x="330768" y="898089"/>
                  <a:pt x="333507" y="896938"/>
                  <a:pt x="335888" y="895350"/>
                </a:cubicBezTo>
                <a:cubicBezTo>
                  <a:pt x="349382" y="896144"/>
                  <a:pt x="362919" y="896386"/>
                  <a:pt x="376369" y="897731"/>
                </a:cubicBezTo>
                <a:cubicBezTo>
                  <a:pt x="378867" y="897981"/>
                  <a:pt x="381003" y="900113"/>
                  <a:pt x="383513" y="900113"/>
                </a:cubicBezTo>
                <a:cubicBezTo>
                  <a:pt x="389912" y="900113"/>
                  <a:pt x="396213" y="898525"/>
                  <a:pt x="402563" y="897731"/>
                </a:cubicBezTo>
                <a:cubicBezTo>
                  <a:pt x="404944" y="896144"/>
                  <a:pt x="406855" y="893207"/>
                  <a:pt x="409707" y="892969"/>
                </a:cubicBezTo>
                <a:cubicBezTo>
                  <a:pt x="416870" y="892372"/>
                  <a:pt x="424464" y="892681"/>
                  <a:pt x="431138" y="895350"/>
                </a:cubicBezTo>
                <a:cubicBezTo>
                  <a:pt x="433469" y="896282"/>
                  <a:pt x="432396" y="900249"/>
                  <a:pt x="433519" y="902494"/>
                </a:cubicBezTo>
                <a:cubicBezTo>
                  <a:pt x="437827" y="911111"/>
                  <a:pt x="437187" y="909273"/>
                  <a:pt x="445426" y="912019"/>
                </a:cubicBezTo>
                <a:cubicBezTo>
                  <a:pt x="447807" y="910431"/>
                  <a:pt x="450545" y="909280"/>
                  <a:pt x="452569" y="907256"/>
                </a:cubicBezTo>
                <a:cubicBezTo>
                  <a:pt x="454593" y="905232"/>
                  <a:pt x="454526" y="900674"/>
                  <a:pt x="457332" y="900113"/>
                </a:cubicBezTo>
                <a:cubicBezTo>
                  <a:pt x="463607" y="898858"/>
                  <a:pt x="470032" y="901700"/>
                  <a:pt x="476382" y="902494"/>
                </a:cubicBezTo>
                <a:cubicBezTo>
                  <a:pt x="478763" y="903288"/>
                  <a:pt x="481437" y="903483"/>
                  <a:pt x="483526" y="904875"/>
                </a:cubicBezTo>
                <a:cubicBezTo>
                  <a:pt x="486328" y="906743"/>
                  <a:pt x="487367" y="911359"/>
                  <a:pt x="490669" y="912019"/>
                </a:cubicBezTo>
                <a:cubicBezTo>
                  <a:pt x="496173" y="913120"/>
                  <a:pt x="501782" y="910432"/>
                  <a:pt x="507338" y="909638"/>
                </a:cubicBezTo>
                <a:cubicBezTo>
                  <a:pt x="508132" y="895350"/>
                  <a:pt x="502549" y="879159"/>
                  <a:pt x="509719" y="866775"/>
                </a:cubicBezTo>
                <a:cubicBezTo>
                  <a:pt x="513716" y="859871"/>
                  <a:pt x="526086" y="867258"/>
                  <a:pt x="533532" y="864394"/>
                </a:cubicBezTo>
                <a:cubicBezTo>
                  <a:pt x="537236" y="862969"/>
                  <a:pt x="537870" y="857675"/>
                  <a:pt x="540676" y="854869"/>
                </a:cubicBezTo>
                <a:cubicBezTo>
                  <a:pt x="548880" y="846665"/>
                  <a:pt x="557332" y="849049"/>
                  <a:pt x="569251" y="847725"/>
                </a:cubicBezTo>
                <a:cubicBezTo>
                  <a:pt x="567663" y="841375"/>
                  <a:pt x="565772" y="835093"/>
                  <a:pt x="564488" y="828675"/>
                </a:cubicBezTo>
                <a:cubicBezTo>
                  <a:pt x="561615" y="814308"/>
                  <a:pt x="563387" y="820609"/>
                  <a:pt x="559726" y="809625"/>
                </a:cubicBezTo>
                <a:cubicBezTo>
                  <a:pt x="562380" y="788390"/>
                  <a:pt x="555967" y="788480"/>
                  <a:pt x="571632" y="792956"/>
                </a:cubicBezTo>
                <a:cubicBezTo>
                  <a:pt x="574046" y="793646"/>
                  <a:pt x="576395" y="794544"/>
                  <a:pt x="578776" y="795338"/>
                </a:cubicBezTo>
                <a:cubicBezTo>
                  <a:pt x="581157" y="793750"/>
                  <a:pt x="584131" y="792810"/>
                  <a:pt x="585919" y="790575"/>
                </a:cubicBezTo>
                <a:cubicBezTo>
                  <a:pt x="587487" y="788615"/>
                  <a:pt x="587969" y="785919"/>
                  <a:pt x="588301" y="783431"/>
                </a:cubicBezTo>
                <a:cubicBezTo>
                  <a:pt x="589564" y="773957"/>
                  <a:pt x="589419" y="764330"/>
                  <a:pt x="590682" y="754856"/>
                </a:cubicBezTo>
                <a:cubicBezTo>
                  <a:pt x="591742" y="746904"/>
                  <a:pt x="594490" y="746286"/>
                  <a:pt x="600207" y="740569"/>
                </a:cubicBezTo>
                <a:cubicBezTo>
                  <a:pt x="603931" y="733120"/>
                  <a:pt x="604872" y="728727"/>
                  <a:pt x="612113" y="723900"/>
                </a:cubicBezTo>
                <a:cubicBezTo>
                  <a:pt x="614202" y="722508"/>
                  <a:pt x="616876" y="722313"/>
                  <a:pt x="619257" y="721519"/>
                </a:cubicBezTo>
                <a:cubicBezTo>
                  <a:pt x="621638" y="719138"/>
                  <a:pt x="623844" y="716567"/>
                  <a:pt x="626401" y="714375"/>
                </a:cubicBezTo>
                <a:cubicBezTo>
                  <a:pt x="629414" y="711792"/>
                  <a:pt x="633385" y="710280"/>
                  <a:pt x="635926" y="707231"/>
                </a:cubicBezTo>
                <a:cubicBezTo>
                  <a:pt x="637533" y="705303"/>
                  <a:pt x="637088" y="702282"/>
                  <a:pt x="638307" y="700088"/>
                </a:cubicBezTo>
                <a:cubicBezTo>
                  <a:pt x="641087" y="695084"/>
                  <a:pt x="647832" y="685800"/>
                  <a:pt x="647832" y="685800"/>
                </a:cubicBezTo>
                <a:cubicBezTo>
                  <a:pt x="651007" y="686594"/>
                  <a:pt x="655227" y="685696"/>
                  <a:pt x="657357" y="688181"/>
                </a:cubicBezTo>
                <a:cubicBezTo>
                  <a:pt x="660624" y="691993"/>
                  <a:pt x="659334" y="698292"/>
                  <a:pt x="662119" y="702469"/>
                </a:cubicBezTo>
                <a:lnTo>
                  <a:pt x="666882" y="709613"/>
                </a:lnTo>
                <a:cubicBezTo>
                  <a:pt x="678105" y="707742"/>
                  <a:pt x="680750" y="707691"/>
                  <a:pt x="690694" y="704850"/>
                </a:cubicBezTo>
                <a:cubicBezTo>
                  <a:pt x="693108" y="704160"/>
                  <a:pt x="695388" y="703013"/>
                  <a:pt x="697838" y="702469"/>
                </a:cubicBezTo>
                <a:cubicBezTo>
                  <a:pt x="702551" y="701422"/>
                  <a:pt x="707363" y="700882"/>
                  <a:pt x="712126" y="700088"/>
                </a:cubicBezTo>
                <a:cubicBezTo>
                  <a:pt x="714507" y="698500"/>
                  <a:pt x="718364" y="698040"/>
                  <a:pt x="719269" y="695325"/>
                </a:cubicBezTo>
                <a:cubicBezTo>
                  <a:pt x="723569" y="682425"/>
                  <a:pt x="708533" y="684408"/>
                  <a:pt x="702601" y="683419"/>
                </a:cubicBezTo>
                <a:cubicBezTo>
                  <a:pt x="700220" y="681038"/>
                  <a:pt x="697613" y="678862"/>
                  <a:pt x="695457" y="676275"/>
                </a:cubicBezTo>
                <a:cubicBezTo>
                  <a:pt x="693625" y="674076"/>
                  <a:pt x="692718" y="671155"/>
                  <a:pt x="690694" y="669131"/>
                </a:cubicBezTo>
                <a:cubicBezTo>
                  <a:pt x="688671" y="667108"/>
                  <a:pt x="686036" y="665789"/>
                  <a:pt x="683551" y="664369"/>
                </a:cubicBezTo>
                <a:cubicBezTo>
                  <a:pt x="678248" y="661338"/>
                  <a:pt x="672821" y="658710"/>
                  <a:pt x="666882" y="657225"/>
                </a:cubicBezTo>
                <a:cubicBezTo>
                  <a:pt x="662956" y="656243"/>
                  <a:pt x="658945" y="655638"/>
                  <a:pt x="654976" y="654844"/>
                </a:cubicBezTo>
                <a:cubicBezTo>
                  <a:pt x="655770" y="650875"/>
                  <a:pt x="655349" y="646452"/>
                  <a:pt x="657357" y="642938"/>
                </a:cubicBezTo>
                <a:cubicBezTo>
                  <a:pt x="658777" y="640453"/>
                  <a:pt x="662477" y="640199"/>
                  <a:pt x="664501" y="638175"/>
                </a:cubicBezTo>
                <a:cubicBezTo>
                  <a:pt x="669116" y="633560"/>
                  <a:pt x="669708" y="629697"/>
                  <a:pt x="671644" y="623888"/>
                </a:cubicBezTo>
                <a:cubicBezTo>
                  <a:pt x="671475" y="621865"/>
                  <a:pt x="671649" y="596751"/>
                  <a:pt x="666882" y="588169"/>
                </a:cubicBezTo>
                <a:cubicBezTo>
                  <a:pt x="658819" y="573656"/>
                  <a:pt x="657915" y="578494"/>
                  <a:pt x="654976" y="566738"/>
                </a:cubicBezTo>
                <a:cubicBezTo>
                  <a:pt x="653994" y="562811"/>
                  <a:pt x="653166" y="558838"/>
                  <a:pt x="652594" y="554831"/>
                </a:cubicBezTo>
                <a:cubicBezTo>
                  <a:pt x="651577" y="547716"/>
                  <a:pt x="651829" y="540404"/>
                  <a:pt x="650213" y="533400"/>
                </a:cubicBezTo>
                <a:cubicBezTo>
                  <a:pt x="649415" y="529941"/>
                  <a:pt x="647038" y="527050"/>
                  <a:pt x="645451" y="523875"/>
                </a:cubicBezTo>
                <a:cubicBezTo>
                  <a:pt x="646245" y="503238"/>
                  <a:pt x="646411" y="482567"/>
                  <a:pt x="647832" y="461963"/>
                </a:cubicBezTo>
                <a:cubicBezTo>
                  <a:pt x="648005" y="459459"/>
                  <a:pt x="649090" y="457064"/>
                  <a:pt x="650213" y="454819"/>
                </a:cubicBezTo>
                <a:cubicBezTo>
                  <a:pt x="651493" y="452259"/>
                  <a:pt x="653388" y="450056"/>
                  <a:pt x="654976" y="447675"/>
                </a:cubicBezTo>
                <a:cubicBezTo>
                  <a:pt x="655770" y="444500"/>
                  <a:pt x="656894" y="441390"/>
                  <a:pt x="657357" y="438150"/>
                </a:cubicBezTo>
                <a:cubicBezTo>
                  <a:pt x="661961" y="405920"/>
                  <a:pt x="656595" y="423769"/>
                  <a:pt x="662119" y="407194"/>
                </a:cubicBezTo>
                <a:cubicBezTo>
                  <a:pt x="660667" y="397030"/>
                  <a:pt x="660589" y="384233"/>
                  <a:pt x="652594" y="376238"/>
                </a:cubicBezTo>
                <a:cubicBezTo>
                  <a:pt x="650570" y="374214"/>
                  <a:pt x="648249" y="372075"/>
                  <a:pt x="645451" y="371475"/>
                </a:cubicBezTo>
                <a:cubicBezTo>
                  <a:pt x="636878" y="369638"/>
                  <a:pt x="627988" y="369888"/>
                  <a:pt x="619257" y="369094"/>
                </a:cubicBezTo>
                <a:cubicBezTo>
                  <a:pt x="599362" y="355831"/>
                  <a:pt x="609020" y="363619"/>
                  <a:pt x="590682" y="345281"/>
                </a:cubicBezTo>
                <a:cubicBezTo>
                  <a:pt x="588301" y="342900"/>
                  <a:pt x="586733" y="339203"/>
                  <a:pt x="583538" y="338138"/>
                </a:cubicBezTo>
                <a:cubicBezTo>
                  <a:pt x="570323" y="333732"/>
                  <a:pt x="578885" y="336067"/>
                  <a:pt x="557344" y="333375"/>
                </a:cubicBezTo>
                <a:cubicBezTo>
                  <a:pt x="546959" y="329914"/>
                  <a:pt x="543461" y="330140"/>
                  <a:pt x="535913" y="323850"/>
                </a:cubicBezTo>
                <a:cubicBezTo>
                  <a:pt x="533326" y="321694"/>
                  <a:pt x="531150" y="319087"/>
                  <a:pt x="528769" y="316706"/>
                </a:cubicBezTo>
                <a:cubicBezTo>
                  <a:pt x="527975" y="314325"/>
                  <a:pt x="526880" y="312024"/>
                  <a:pt x="526388" y="309563"/>
                </a:cubicBezTo>
                <a:cubicBezTo>
                  <a:pt x="524926" y="302254"/>
                  <a:pt x="525212" y="292922"/>
                  <a:pt x="521626" y="285750"/>
                </a:cubicBezTo>
                <a:cubicBezTo>
                  <a:pt x="520346" y="283190"/>
                  <a:pt x="518451" y="280987"/>
                  <a:pt x="516863" y="278606"/>
                </a:cubicBezTo>
                <a:cubicBezTo>
                  <a:pt x="513869" y="269623"/>
                  <a:pt x="513145" y="265363"/>
                  <a:pt x="504957" y="257175"/>
                </a:cubicBezTo>
                <a:cubicBezTo>
                  <a:pt x="502576" y="254794"/>
                  <a:pt x="501051" y="250956"/>
                  <a:pt x="497813" y="250031"/>
                </a:cubicBezTo>
                <a:cubicBezTo>
                  <a:pt x="489383" y="247622"/>
                  <a:pt x="480350" y="248444"/>
                  <a:pt x="471619" y="247650"/>
                </a:cubicBezTo>
                <a:cubicBezTo>
                  <a:pt x="469238" y="245269"/>
                  <a:pt x="466147" y="243430"/>
                  <a:pt x="464476" y="240506"/>
                </a:cubicBezTo>
                <a:cubicBezTo>
                  <a:pt x="462852" y="237664"/>
                  <a:pt x="463718" y="233823"/>
                  <a:pt x="462094" y="230981"/>
                </a:cubicBezTo>
                <a:cubicBezTo>
                  <a:pt x="461040" y="229137"/>
                  <a:pt x="450857" y="219482"/>
                  <a:pt x="447807" y="219075"/>
                </a:cubicBezTo>
                <a:cubicBezTo>
                  <a:pt x="438366" y="217816"/>
                  <a:pt x="445426" y="218678"/>
                  <a:pt x="438282" y="219075"/>
                </a:cubicBez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latin typeface="Arial" charset="0"/>
              <a:cs typeface="Arial" pitchFamily="34" charset="0"/>
            </a:endParaRPr>
          </a:p>
        </p:txBody>
      </p:sp>
      <p:sp>
        <p:nvSpPr>
          <p:cNvPr id="225" name="TextBox 5"/>
          <p:cNvSpPr txBox="1">
            <a:spLocks noChangeArrowheads="1"/>
          </p:cNvSpPr>
          <p:nvPr/>
        </p:nvSpPr>
        <p:spPr bwMode="auto">
          <a:xfrm>
            <a:off x="7684150" y="6426311"/>
            <a:ext cx="1424303" cy="364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43375" rIns="0" bIns="43375">
            <a:spAutoFit/>
          </a:bodyPr>
          <a:lstStyle>
            <a:lvl1pPr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Муниципальные образования, в которых прогнозируется усиление ветра </a:t>
            </a:r>
            <a:br>
              <a:rPr lang="ru-RU" sz="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 </a:t>
            </a:r>
            <a:r>
              <a:rPr lang="ru-RU" sz="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18-25 </a:t>
            </a:r>
            <a:r>
              <a:rPr lang="ru-RU" sz="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м/с</a:t>
            </a:r>
          </a:p>
        </p:txBody>
      </p:sp>
      <p:sp>
        <p:nvSpPr>
          <p:cNvPr id="229" name="Rectangle 656"/>
          <p:cNvSpPr>
            <a:spLocks noChangeArrowheads="1"/>
          </p:cNvSpPr>
          <p:nvPr/>
        </p:nvSpPr>
        <p:spPr bwMode="auto">
          <a:xfrm>
            <a:off x="7285859" y="6556413"/>
            <a:ext cx="322463" cy="75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r>
              <a:rPr lang="ru-RU" altLang="ru-RU" sz="488" i="1" dirty="0">
                <a:latin typeface="Times New Roman" pitchFamily="18" charset="0"/>
                <a:cs typeface="Times New Roman" pitchFamily="18" charset="0"/>
              </a:rPr>
              <a:t>Северский</a:t>
            </a:r>
            <a:endParaRPr lang="ru-RU" altLang="ru-RU" sz="488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2" name="Скругленный прямоугольник 231"/>
          <p:cNvSpPr/>
          <p:nvPr/>
        </p:nvSpPr>
        <p:spPr>
          <a:xfrm>
            <a:off x="13673707" y="-2371701"/>
            <a:ext cx="5063222" cy="1896786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000" dirty="0">
              <a:solidFill>
                <a:srgbClr val="FF0000"/>
              </a:solidFill>
            </a:endParaRPr>
          </a:p>
        </p:txBody>
      </p:sp>
      <p:sp>
        <p:nvSpPr>
          <p:cNvPr id="216" name="TextBox 215"/>
          <p:cNvSpPr txBox="1"/>
          <p:nvPr/>
        </p:nvSpPr>
        <p:spPr>
          <a:xfrm>
            <a:off x="6858282" y="2365706"/>
            <a:ext cx="2335829" cy="223136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lIns="68579" tIns="34289" rIns="68579" bIns="34289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Прогнозируемая </a:t>
            </a:r>
            <a:r>
              <a:rPr lang="ru-RU" sz="1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метеообстановка</a:t>
            </a:r>
            <a:endParaRPr lang="ru-RU" sz="1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1" name="TextBox 240"/>
          <p:cNvSpPr txBox="1"/>
          <p:nvPr/>
        </p:nvSpPr>
        <p:spPr>
          <a:xfrm>
            <a:off x="0" y="4861300"/>
            <a:ext cx="2163630" cy="254780"/>
          </a:xfrm>
          <a:prstGeom prst="rect">
            <a:avLst/>
          </a:prstGeom>
          <a:solidFill>
            <a:schemeClr val="accent2"/>
          </a:solidFill>
          <a:effectLst>
            <a:softEdge rad="63500"/>
          </a:effectLst>
        </p:spPr>
        <p:txBody>
          <a:bodyPr wrap="square" lIns="91438" tIns="45719" rIns="91438" bIns="45719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 порывов ветра</a:t>
            </a:r>
          </a:p>
        </p:txBody>
      </p:sp>
      <p:pic>
        <p:nvPicPr>
          <p:cNvPr id="243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5304" y="4887218"/>
            <a:ext cx="214785" cy="198466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60742" y="629556"/>
            <a:ext cx="221131" cy="209814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26" name="TextBox 225"/>
          <p:cNvSpPr txBox="1"/>
          <p:nvPr/>
        </p:nvSpPr>
        <p:spPr>
          <a:xfrm>
            <a:off x="2252" y="622678"/>
            <a:ext cx="2024202" cy="246219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  <a:effectLst>
            <a:softEdge rad="63500"/>
          </a:effectLst>
        </p:spPr>
        <p:txBody>
          <a:bodyPr wrap="square" lIns="91438" tIns="45719" rIns="91438" bIns="45719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 температуры</a:t>
            </a:r>
          </a:p>
        </p:txBody>
      </p:sp>
      <p:sp>
        <p:nvSpPr>
          <p:cNvPr id="244" name="TextBox 243"/>
          <p:cNvSpPr txBox="1"/>
          <p:nvPr/>
        </p:nvSpPr>
        <p:spPr>
          <a:xfrm>
            <a:off x="-13937" y="2696794"/>
            <a:ext cx="2002344" cy="246219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  <a:effectLst>
            <a:softEdge rad="63500"/>
          </a:effectLst>
        </p:spPr>
        <p:txBody>
          <a:bodyPr wrap="square" lIns="91438" tIns="45719" rIns="91438" bIns="45719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 выпадения осадков</a:t>
            </a:r>
          </a:p>
        </p:txBody>
      </p:sp>
      <p:pic>
        <p:nvPicPr>
          <p:cNvPr id="251" name="Picture 7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0267" y="2727704"/>
            <a:ext cx="209575" cy="214754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4411" y="2625071"/>
            <a:ext cx="2364676" cy="134021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8262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!!!!!!!ОММиОППМ\по прогнозу\на 1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668521"/>
            <a:ext cx="9158181" cy="6188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E:\!!!!!!!ОММиОППМ\по прогнозу\на 0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3443" y="673276"/>
            <a:ext cx="2866844" cy="204286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0" name="Text Box 2"/>
          <p:cNvSpPr txBox="1">
            <a:spLocks noChangeArrowheads="1"/>
          </p:cNvSpPr>
          <p:nvPr/>
        </p:nvSpPr>
        <p:spPr bwMode="auto">
          <a:xfrm>
            <a:off x="-11945" y="-10137"/>
            <a:ext cx="9164412" cy="67620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62137" tIns="31071" rIns="62137" bIns="31071" anchor="ctr"/>
          <a:lstStyle>
            <a:defPPr>
              <a:defRPr lang="ru-RU"/>
            </a:defPPr>
            <a:lvl1pPr algn="ctr">
              <a:defRPr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200" dirty="0"/>
              <a:t>ИНФОРМАЦИОННЫЕ МАТЕРИАЛЫ ПО ПОРЫВАМ ВЕТРА </a:t>
            </a:r>
          </a:p>
          <a:p>
            <a:r>
              <a:rPr lang="ru-RU" sz="1200" dirty="0"/>
              <a:t>НА ТЕРРИТОРИИ КРАСНОДАРСКОГО КРАЯ</a:t>
            </a:r>
          </a:p>
          <a:p>
            <a:r>
              <a:rPr lang="ru-RU" sz="1200" dirty="0"/>
              <a:t>(с использованием информационных ресурсов </a:t>
            </a:r>
            <a:r>
              <a:rPr lang="en-US" sz="1200" dirty="0" err="1"/>
              <a:t>Ventusky</a:t>
            </a:r>
            <a:r>
              <a:rPr lang="ru-RU" sz="1200" dirty="0"/>
              <a:t>, </a:t>
            </a:r>
            <a:r>
              <a:rPr lang="en-US" sz="1200" dirty="0"/>
              <a:t>Windy)</a:t>
            </a:r>
            <a:endParaRPr lang="ru-RU" sz="1200" dirty="0"/>
          </a:p>
        </p:txBody>
      </p:sp>
      <p:sp>
        <p:nvSpPr>
          <p:cNvPr id="264" name="TextBox 263"/>
          <p:cNvSpPr txBox="1"/>
          <p:nvPr/>
        </p:nvSpPr>
        <p:spPr>
          <a:xfrm>
            <a:off x="-1058" y="663001"/>
            <a:ext cx="2318085" cy="461663"/>
          </a:xfrm>
          <a:prstGeom prst="rect">
            <a:avLst/>
          </a:prstGeom>
          <a:solidFill>
            <a:srgbClr val="FFFF00">
              <a:alpha val="80000"/>
            </a:srgbClr>
          </a:solidFill>
          <a:ln w="15875">
            <a:solidFill>
              <a:schemeClr val="tx1"/>
            </a:solidFill>
          </a:ln>
          <a:effectLst/>
        </p:spPr>
        <p:txBody>
          <a:bodyPr wrap="square" lIns="91438" tIns="45719" rIns="91438" bIns="45719" rtlCol="0">
            <a:spAutoFit/>
          </a:bodyPr>
          <a:lstStyle>
            <a:defPPr>
              <a:defRPr lang="ru-RU"/>
            </a:defPPr>
            <a:lvl1pPr algn="ctr">
              <a:defRPr sz="12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/>
              <a:t>Порывы ветра, м/с</a:t>
            </a:r>
          </a:p>
          <a:p>
            <a:r>
              <a:rPr lang="ru-RU" dirty="0"/>
              <a:t>18.00 </a:t>
            </a:r>
            <a:r>
              <a:rPr lang="ru-RU" dirty="0" smtClean="0"/>
              <a:t>17.10.2021</a:t>
            </a:r>
            <a:endParaRPr lang="ru-RU" dirty="0"/>
          </a:p>
        </p:txBody>
      </p:sp>
      <p:grpSp>
        <p:nvGrpSpPr>
          <p:cNvPr id="67" name="Группа 66"/>
          <p:cNvGrpSpPr/>
          <p:nvPr/>
        </p:nvGrpSpPr>
        <p:grpSpPr>
          <a:xfrm>
            <a:off x="6918902" y="2796679"/>
            <a:ext cx="2224404" cy="1267843"/>
            <a:chOff x="6479405" y="5002833"/>
            <a:chExt cx="2565631" cy="1261527"/>
          </a:xfrm>
        </p:grpSpPr>
        <p:sp>
          <p:nvSpPr>
            <p:cNvPr id="68" name="Text Box 830"/>
            <p:cNvSpPr txBox="1">
              <a:spLocks noChangeArrowheads="1"/>
            </p:cNvSpPr>
            <p:nvPr/>
          </p:nvSpPr>
          <p:spPr bwMode="auto">
            <a:xfrm>
              <a:off x="6479405" y="5291456"/>
              <a:ext cx="2557090" cy="972904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61541" tIns="30770" rIns="61541" bIns="30770">
              <a:spAutoFit/>
            </a:bodyPr>
            <a:lstStyle>
              <a:lvl1pPr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lnSpc>
                  <a:spcPct val="85000"/>
                </a:lnSpc>
              </a:pPr>
              <a:endParaRPr lang="ru-RU" sz="400" dirty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1100" b="1" dirty="0">
                  <a:latin typeface="Times New Roman" pitchFamily="18" charset="0"/>
                  <a:cs typeface="Times New Roman" pitchFamily="18" charset="0"/>
                </a:rPr>
                <a:t>44 </a:t>
              </a:r>
              <a:r>
                <a:rPr lang="ru-RU" sz="1100" dirty="0">
                  <a:latin typeface="Times New Roman" pitchFamily="18" charset="0"/>
                  <a:cs typeface="Times New Roman" pitchFamily="18" charset="0"/>
                </a:rPr>
                <a:t>муниципальных образований</a:t>
              </a:r>
            </a:p>
            <a:p>
              <a:pPr>
                <a:lnSpc>
                  <a:spcPct val="85000"/>
                </a:lnSpc>
              </a:pPr>
              <a:r>
                <a:rPr lang="ru-RU" sz="1100" b="1" dirty="0">
                  <a:latin typeface="Times New Roman" pitchFamily="18" charset="0"/>
                  <a:cs typeface="Times New Roman" pitchFamily="18" charset="0"/>
                </a:rPr>
                <a:t>1740 </a:t>
              </a:r>
              <a:r>
                <a:rPr lang="ru-RU" sz="1100" dirty="0">
                  <a:latin typeface="Times New Roman" pitchFamily="18" charset="0"/>
                  <a:cs typeface="Times New Roman" pitchFamily="18" charset="0"/>
                </a:rPr>
                <a:t>населенных пунктов</a:t>
              </a:r>
            </a:p>
            <a:p>
              <a:pPr>
                <a:lnSpc>
                  <a:spcPct val="85000"/>
                </a:lnSpc>
              </a:pPr>
              <a:r>
                <a:rPr lang="ru-RU" sz="1100" b="1" dirty="0">
                  <a:latin typeface="Times New Roman" pitchFamily="18" charset="0"/>
                  <a:cs typeface="Times New Roman" pitchFamily="18" charset="0"/>
                </a:rPr>
                <a:t>1 215 462</a:t>
              </a:r>
              <a:r>
                <a:rPr lang="ru-RU" sz="1100" dirty="0">
                  <a:latin typeface="Times New Roman" pitchFamily="18" charset="0"/>
                  <a:cs typeface="Times New Roman" pitchFamily="18" charset="0"/>
                </a:rPr>
                <a:t> дома, </a:t>
              </a:r>
            </a:p>
            <a:p>
              <a:pPr>
                <a:lnSpc>
                  <a:spcPct val="85000"/>
                </a:lnSpc>
              </a:pPr>
              <a:r>
                <a:rPr lang="ru-RU" sz="1100" b="1" dirty="0">
                  <a:latin typeface="Times New Roman" pitchFamily="18" charset="0"/>
                  <a:cs typeface="Times New Roman" pitchFamily="18" charset="0"/>
                </a:rPr>
                <a:t>5 620 688</a:t>
              </a:r>
              <a:r>
                <a:rPr lang="ru-RU" sz="1100" dirty="0">
                  <a:latin typeface="Times New Roman" pitchFamily="18" charset="0"/>
                  <a:cs typeface="Times New Roman" pitchFamily="18" charset="0"/>
                </a:rPr>
                <a:t> чел.;</a:t>
              </a:r>
            </a:p>
            <a:p>
              <a:pPr>
                <a:lnSpc>
                  <a:spcPct val="85000"/>
                </a:lnSpc>
              </a:pPr>
              <a:r>
                <a:rPr lang="ru-RU" sz="1100" b="1" dirty="0">
                  <a:latin typeface="Times New Roman" pitchFamily="18" charset="0"/>
                  <a:cs typeface="Times New Roman" pitchFamily="18" charset="0"/>
                </a:rPr>
                <a:t>6 153</a:t>
              </a:r>
              <a:r>
                <a:rPr lang="ru-RU" sz="1100" dirty="0">
                  <a:latin typeface="Times New Roman" pitchFamily="18" charset="0"/>
                  <a:cs typeface="Times New Roman" pitchFamily="18" charset="0"/>
                </a:rPr>
                <a:t> СЗО;</a:t>
              </a:r>
            </a:p>
            <a:p>
              <a:pPr>
                <a:lnSpc>
                  <a:spcPct val="85000"/>
                </a:lnSpc>
              </a:pPr>
              <a:r>
                <a:rPr lang="ru-RU" sz="1100" b="1" dirty="0">
                  <a:latin typeface="Times New Roman" pitchFamily="18" charset="0"/>
                  <a:cs typeface="Times New Roman" pitchFamily="18" charset="0"/>
                </a:rPr>
                <a:t>1 165</a:t>
              </a:r>
              <a:r>
                <a:rPr lang="ru-RU" sz="1100" dirty="0">
                  <a:latin typeface="Times New Roman" pitchFamily="18" charset="0"/>
                  <a:cs typeface="Times New Roman" pitchFamily="18" charset="0"/>
                </a:rPr>
                <a:t> автомобильных мостов.</a:t>
              </a:r>
            </a:p>
          </p:txBody>
        </p:sp>
        <p:sp>
          <p:nvSpPr>
            <p:cNvPr id="69" name="Rectangle 84"/>
            <p:cNvSpPr>
              <a:spLocks noChangeArrowheads="1"/>
            </p:cNvSpPr>
            <p:nvPr/>
          </p:nvSpPr>
          <p:spPr bwMode="auto">
            <a:xfrm>
              <a:off x="6487944" y="5002833"/>
              <a:ext cx="2557092" cy="338071"/>
            </a:xfrm>
            <a:prstGeom prst="rect">
              <a:avLst/>
            </a:prstGeom>
            <a:solidFill>
              <a:srgbClr val="FF0000"/>
            </a:solidFill>
            <a:ln w="3175">
              <a:solidFill>
                <a:schemeClr val="tx1"/>
              </a:solidFill>
            </a:ln>
            <a:effectLst/>
          </p:spPr>
          <p:txBody>
            <a:bodyPr wrap="square" lIns="62160" tIns="31079" rIns="62160" bIns="31079">
              <a:spAutoFit/>
            </a:bodyPr>
            <a:lstStyle/>
            <a:p>
              <a:pPr algn="ctr" defTabSz="622300" eaLnBrk="0" hangingPunct="0"/>
              <a:r>
                <a:rPr lang="ru-RU" sz="9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При наихудшем сценарии в зону отключения попадают:</a:t>
              </a:r>
            </a:p>
          </p:txBody>
        </p:sp>
      </p:grpSp>
      <p:grpSp>
        <p:nvGrpSpPr>
          <p:cNvPr id="16" name="Группа 15"/>
          <p:cNvGrpSpPr/>
          <p:nvPr/>
        </p:nvGrpSpPr>
        <p:grpSpPr>
          <a:xfrm>
            <a:off x="3625612" y="2764240"/>
            <a:ext cx="1185312" cy="685703"/>
            <a:chOff x="3732924" y="3092263"/>
            <a:chExt cx="1185312" cy="685703"/>
          </a:xfrm>
        </p:grpSpPr>
        <p:sp>
          <p:nvSpPr>
            <p:cNvPr id="197" name="Прямоугольник 196"/>
            <p:cNvSpPr/>
            <p:nvPr/>
          </p:nvSpPr>
          <p:spPr bwMode="auto">
            <a:xfrm>
              <a:off x="4125548" y="3428216"/>
              <a:ext cx="747769" cy="172619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6357/19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8" name="Прямоугольник 197"/>
            <p:cNvSpPr/>
            <p:nvPr/>
          </p:nvSpPr>
          <p:spPr>
            <a:xfrm>
              <a:off x="4130841" y="3609302"/>
              <a:ext cx="747770" cy="168664"/>
            </a:xfrm>
            <a:prstGeom prst="rect">
              <a:avLst/>
            </a:prstGeom>
            <a:solidFill>
              <a:srgbClr val="92D050"/>
            </a:solidFill>
            <a:ln w="952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lIns="91434" tIns="45717" rIns="91434" bIns="45717" anchor="ctr"/>
            <a:lstStyle/>
            <a:p>
              <a:pPr algn="ctr"/>
              <a:r>
                <a:rPr lang="ru-RU" sz="650" kern="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50 362/497 806</a:t>
              </a:r>
            </a:p>
          </p:txBody>
        </p:sp>
        <p:sp>
          <p:nvSpPr>
            <p:cNvPr id="199" name="Прямоугольник 198"/>
            <p:cNvSpPr/>
            <p:nvPr/>
          </p:nvSpPr>
          <p:spPr bwMode="auto">
            <a:xfrm>
              <a:off x="4134016" y="3265781"/>
              <a:ext cx="259904" cy="163335"/>
            </a:xfrm>
            <a:prstGeom prst="rect">
              <a:avLst/>
            </a:prstGeom>
            <a:solidFill>
              <a:schemeClr val="accent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0" name="Прямоугольник 199"/>
            <p:cNvSpPr/>
            <p:nvPr/>
          </p:nvSpPr>
          <p:spPr bwMode="auto">
            <a:xfrm>
              <a:off x="4362346" y="3265890"/>
              <a:ext cx="220710" cy="172619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8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1" name="Прямоугольник 200"/>
            <p:cNvSpPr/>
            <p:nvPr/>
          </p:nvSpPr>
          <p:spPr bwMode="auto">
            <a:xfrm>
              <a:off x="4583056" y="3266023"/>
              <a:ext cx="298729" cy="17261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64%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6" name="Text Box 182"/>
            <p:cNvSpPr txBox="1">
              <a:spLocks noChangeArrowheads="1"/>
            </p:cNvSpPr>
            <p:nvPr/>
          </p:nvSpPr>
          <p:spPr bwMode="auto">
            <a:xfrm>
              <a:off x="3732924" y="3092263"/>
              <a:ext cx="1185312" cy="165053"/>
            </a:xfrm>
            <a:prstGeom prst="rect">
              <a:avLst/>
            </a:prstGeom>
            <a:solidFill>
              <a:srgbClr val="FFC000">
                <a:alpha val="75000"/>
              </a:srgbClr>
            </a:solidFill>
            <a:ln>
              <a:solidFill>
                <a:schemeClr val="tx1"/>
              </a:solidFill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algn="ctr">
                <a:defRPr sz="8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altLang="ru-RU" dirty="0" err="1"/>
                <a:t>Выселковский</a:t>
              </a:r>
              <a:r>
                <a:rPr lang="ru-RU" altLang="ru-RU" dirty="0"/>
                <a:t> район</a:t>
              </a:r>
            </a:p>
          </p:txBody>
        </p:sp>
        <p:sp>
          <p:nvSpPr>
            <p:cNvPr id="140" name="Прямоугольник 139"/>
            <p:cNvSpPr/>
            <p:nvPr/>
          </p:nvSpPr>
          <p:spPr bwMode="auto">
            <a:xfrm>
              <a:off x="3785506" y="3265782"/>
              <a:ext cx="336655" cy="160911"/>
            </a:xfrm>
            <a:prstGeom prst="rect">
              <a:avLst/>
            </a:prstGeom>
            <a:solidFill>
              <a:srgbClr val="4ADFE6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20℃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" name="Группа 9"/>
          <p:cNvGrpSpPr/>
          <p:nvPr/>
        </p:nvGrpSpPr>
        <p:grpSpPr>
          <a:xfrm>
            <a:off x="1611688" y="3839358"/>
            <a:ext cx="1095800" cy="642744"/>
            <a:chOff x="1981645" y="4246490"/>
            <a:chExt cx="1095800" cy="642744"/>
          </a:xfrm>
        </p:grpSpPr>
        <p:sp>
          <p:nvSpPr>
            <p:cNvPr id="116" name="Прямоугольник 115"/>
            <p:cNvSpPr/>
            <p:nvPr/>
          </p:nvSpPr>
          <p:spPr bwMode="auto">
            <a:xfrm>
              <a:off x="2329675" y="4554724"/>
              <a:ext cx="747769" cy="172619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6357/19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7" name="Прямоугольник 116"/>
            <p:cNvSpPr/>
            <p:nvPr/>
          </p:nvSpPr>
          <p:spPr>
            <a:xfrm>
              <a:off x="2329675" y="4727343"/>
              <a:ext cx="747770" cy="161891"/>
            </a:xfrm>
            <a:prstGeom prst="rect">
              <a:avLst/>
            </a:prstGeom>
            <a:solidFill>
              <a:srgbClr val="92D050"/>
            </a:solidFill>
            <a:ln w="952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lIns="91434" tIns="45717" rIns="91434" bIns="45717" anchor="ctr"/>
            <a:lstStyle/>
            <a:p>
              <a:pPr algn="ctr"/>
              <a:r>
                <a:rPr lang="ru-RU" sz="650" kern="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50 362/497 806</a:t>
              </a:r>
            </a:p>
          </p:txBody>
        </p:sp>
        <p:sp>
          <p:nvSpPr>
            <p:cNvPr id="118" name="Прямоугольник 117"/>
            <p:cNvSpPr/>
            <p:nvPr/>
          </p:nvSpPr>
          <p:spPr bwMode="auto">
            <a:xfrm>
              <a:off x="2284391" y="4386716"/>
              <a:ext cx="272828" cy="177139"/>
            </a:xfrm>
            <a:prstGeom prst="rect">
              <a:avLst/>
            </a:prstGeom>
            <a:solidFill>
              <a:schemeClr val="accent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119" name="Прямоугольник 118"/>
            <p:cNvSpPr/>
            <p:nvPr/>
          </p:nvSpPr>
          <p:spPr bwMode="auto">
            <a:xfrm>
              <a:off x="2558006" y="4386716"/>
              <a:ext cx="220710" cy="177243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14</a:t>
              </a:r>
            </a:p>
          </p:txBody>
        </p:sp>
        <p:sp>
          <p:nvSpPr>
            <p:cNvPr id="121" name="Прямоугольник 120"/>
            <p:cNvSpPr/>
            <p:nvPr/>
          </p:nvSpPr>
          <p:spPr bwMode="auto">
            <a:xfrm>
              <a:off x="2778716" y="4392503"/>
              <a:ext cx="298729" cy="171455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58%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2" name="Text Box 182"/>
            <p:cNvSpPr txBox="1">
              <a:spLocks noChangeArrowheads="1"/>
            </p:cNvSpPr>
            <p:nvPr/>
          </p:nvSpPr>
          <p:spPr bwMode="auto">
            <a:xfrm>
              <a:off x="1992353" y="4246490"/>
              <a:ext cx="1079537" cy="151584"/>
            </a:xfrm>
            <a:prstGeom prst="rect">
              <a:avLst/>
            </a:prstGeom>
            <a:solidFill>
              <a:srgbClr val="FFC000">
                <a:alpha val="75000"/>
              </a:srgbClr>
            </a:solidFill>
            <a:ln>
              <a:solidFill>
                <a:schemeClr val="tx1"/>
              </a:solidFill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algn="ctr">
                <a:defRPr sz="8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altLang="ru-RU" dirty="0"/>
                <a:t>ГО Новороссийск</a:t>
              </a:r>
            </a:p>
          </p:txBody>
        </p:sp>
        <p:sp>
          <p:nvSpPr>
            <p:cNvPr id="141" name="Прямоугольник 140"/>
            <p:cNvSpPr/>
            <p:nvPr/>
          </p:nvSpPr>
          <p:spPr bwMode="auto">
            <a:xfrm>
              <a:off x="1981645" y="4388712"/>
              <a:ext cx="305196" cy="166012"/>
            </a:xfrm>
            <a:prstGeom prst="rect">
              <a:avLst/>
            </a:prstGeom>
            <a:solidFill>
              <a:srgbClr val="4ADFE6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20℃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" name="Группа 7"/>
          <p:cNvGrpSpPr/>
          <p:nvPr/>
        </p:nvGrpSpPr>
        <p:grpSpPr>
          <a:xfrm>
            <a:off x="3654665" y="5243768"/>
            <a:ext cx="1064017" cy="657089"/>
            <a:chOff x="4186410" y="5968885"/>
            <a:chExt cx="1064017" cy="657089"/>
          </a:xfrm>
        </p:grpSpPr>
        <p:sp>
          <p:nvSpPr>
            <p:cNvPr id="84" name="Text Box 182"/>
            <p:cNvSpPr txBox="1">
              <a:spLocks noChangeArrowheads="1"/>
            </p:cNvSpPr>
            <p:nvPr/>
          </p:nvSpPr>
          <p:spPr bwMode="auto">
            <a:xfrm>
              <a:off x="4186410" y="5968885"/>
              <a:ext cx="1034193" cy="143689"/>
            </a:xfrm>
            <a:prstGeom prst="rect">
              <a:avLst/>
            </a:prstGeom>
            <a:solidFill>
              <a:srgbClr val="FFC000">
                <a:alpha val="75000"/>
              </a:srgbClr>
            </a:solidFill>
            <a:ln>
              <a:solidFill>
                <a:schemeClr val="tx1"/>
              </a:solidFill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algn="ctr">
                <a:defRPr sz="8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altLang="ru-RU" dirty="0"/>
                <a:t>ГО Сочи</a:t>
              </a:r>
            </a:p>
          </p:txBody>
        </p:sp>
        <p:sp>
          <p:nvSpPr>
            <p:cNvPr id="111" name="Прямоугольник 110"/>
            <p:cNvSpPr/>
            <p:nvPr/>
          </p:nvSpPr>
          <p:spPr bwMode="auto">
            <a:xfrm>
              <a:off x="4502657" y="6309052"/>
              <a:ext cx="747769" cy="172619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6357/19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2" name="Прямоугольник 111"/>
            <p:cNvSpPr/>
            <p:nvPr/>
          </p:nvSpPr>
          <p:spPr>
            <a:xfrm>
              <a:off x="4502657" y="6481672"/>
              <a:ext cx="747770" cy="144302"/>
            </a:xfrm>
            <a:prstGeom prst="rect">
              <a:avLst/>
            </a:prstGeom>
            <a:solidFill>
              <a:srgbClr val="92D050"/>
            </a:solidFill>
            <a:ln w="952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lIns="91434" tIns="45717" rIns="91434" bIns="45717" anchor="ctr"/>
            <a:lstStyle/>
            <a:p>
              <a:pPr algn="ctr"/>
              <a:r>
                <a:rPr lang="ru-RU" sz="650" kern="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50 362/497 806</a:t>
              </a:r>
            </a:p>
          </p:txBody>
        </p:sp>
        <p:sp>
          <p:nvSpPr>
            <p:cNvPr id="113" name="Прямоугольник 112"/>
            <p:cNvSpPr/>
            <p:nvPr/>
          </p:nvSpPr>
          <p:spPr bwMode="auto">
            <a:xfrm>
              <a:off x="4501962" y="6133389"/>
              <a:ext cx="220710" cy="172619"/>
            </a:xfrm>
            <a:prstGeom prst="rect">
              <a:avLst/>
            </a:prstGeom>
            <a:solidFill>
              <a:schemeClr val="accent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</a:p>
          </p:txBody>
        </p:sp>
        <p:sp>
          <p:nvSpPr>
            <p:cNvPr id="114" name="Прямоугольник 113"/>
            <p:cNvSpPr/>
            <p:nvPr/>
          </p:nvSpPr>
          <p:spPr bwMode="auto">
            <a:xfrm>
              <a:off x="4730988" y="6128199"/>
              <a:ext cx="220710" cy="172619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5" name="Прямоугольник 114"/>
            <p:cNvSpPr/>
            <p:nvPr/>
          </p:nvSpPr>
          <p:spPr bwMode="auto">
            <a:xfrm>
              <a:off x="4951698" y="6127809"/>
              <a:ext cx="298729" cy="17261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77%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4" name="Прямоугольник 143"/>
            <p:cNvSpPr/>
            <p:nvPr/>
          </p:nvSpPr>
          <p:spPr bwMode="auto">
            <a:xfrm>
              <a:off x="4191496" y="6129256"/>
              <a:ext cx="308690" cy="180697"/>
            </a:xfrm>
            <a:prstGeom prst="rect">
              <a:avLst/>
            </a:prstGeom>
            <a:solidFill>
              <a:srgbClr val="4ADFE6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20℃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" name="Группа 11"/>
          <p:cNvGrpSpPr/>
          <p:nvPr/>
        </p:nvGrpSpPr>
        <p:grpSpPr>
          <a:xfrm>
            <a:off x="1663263" y="2449946"/>
            <a:ext cx="1623725" cy="693466"/>
            <a:chOff x="1710372" y="2460200"/>
            <a:chExt cx="1486227" cy="693466"/>
          </a:xfrm>
        </p:grpSpPr>
        <p:sp>
          <p:nvSpPr>
            <p:cNvPr id="81" name="Text Box 182"/>
            <p:cNvSpPr txBox="1">
              <a:spLocks noChangeArrowheads="1"/>
            </p:cNvSpPr>
            <p:nvPr/>
          </p:nvSpPr>
          <p:spPr bwMode="auto">
            <a:xfrm>
              <a:off x="1710372" y="2460200"/>
              <a:ext cx="1486227" cy="168334"/>
            </a:xfrm>
            <a:prstGeom prst="rect">
              <a:avLst/>
            </a:prstGeom>
            <a:solidFill>
              <a:srgbClr val="FFC000">
                <a:alpha val="75000"/>
              </a:srgbClr>
            </a:solidFill>
            <a:ln>
              <a:solidFill>
                <a:schemeClr val="tx1"/>
              </a:solidFill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algn="ctr">
                <a:defRPr sz="8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altLang="ru-RU" dirty="0" err="1"/>
                <a:t>Приморско-Ахтарский</a:t>
              </a:r>
              <a:r>
                <a:rPr lang="ru-RU" altLang="ru-RU" dirty="0"/>
                <a:t> район</a:t>
              </a:r>
            </a:p>
          </p:txBody>
        </p:sp>
        <p:sp>
          <p:nvSpPr>
            <p:cNvPr id="101" name="Прямоугольник 100"/>
            <p:cNvSpPr/>
            <p:nvPr/>
          </p:nvSpPr>
          <p:spPr bwMode="auto">
            <a:xfrm>
              <a:off x="2054312" y="2810689"/>
              <a:ext cx="747769" cy="172619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6357/19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2" name="Прямоугольник 101"/>
            <p:cNvSpPr/>
            <p:nvPr/>
          </p:nvSpPr>
          <p:spPr>
            <a:xfrm>
              <a:off x="2054312" y="2991775"/>
              <a:ext cx="747770" cy="161891"/>
            </a:xfrm>
            <a:prstGeom prst="rect">
              <a:avLst/>
            </a:prstGeom>
            <a:solidFill>
              <a:srgbClr val="92D050"/>
            </a:solidFill>
            <a:ln w="952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lIns="91434" tIns="45717" rIns="91434" bIns="45717" anchor="ctr"/>
            <a:lstStyle/>
            <a:p>
              <a:pPr algn="ctr"/>
              <a:r>
                <a:rPr lang="ru-RU" sz="650" kern="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50 362/497 806</a:t>
              </a:r>
            </a:p>
          </p:txBody>
        </p:sp>
        <p:sp>
          <p:nvSpPr>
            <p:cNvPr id="103" name="Прямоугольник 102"/>
            <p:cNvSpPr/>
            <p:nvPr/>
          </p:nvSpPr>
          <p:spPr bwMode="auto">
            <a:xfrm>
              <a:off x="2054313" y="2643493"/>
              <a:ext cx="220710" cy="172619"/>
            </a:xfrm>
            <a:prstGeom prst="rect">
              <a:avLst/>
            </a:prstGeom>
            <a:solidFill>
              <a:schemeClr val="accent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</a:p>
          </p:txBody>
        </p:sp>
        <p:sp>
          <p:nvSpPr>
            <p:cNvPr id="104" name="Прямоугольник 103"/>
            <p:cNvSpPr/>
            <p:nvPr/>
          </p:nvSpPr>
          <p:spPr bwMode="auto">
            <a:xfrm>
              <a:off x="2288211" y="2640087"/>
              <a:ext cx="220710" cy="172619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9</a:t>
              </a:r>
            </a:p>
          </p:txBody>
        </p:sp>
        <p:sp>
          <p:nvSpPr>
            <p:cNvPr id="105" name="Прямоугольник 104"/>
            <p:cNvSpPr/>
            <p:nvPr/>
          </p:nvSpPr>
          <p:spPr bwMode="auto">
            <a:xfrm>
              <a:off x="2503353" y="2647438"/>
              <a:ext cx="298729" cy="17261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84%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5" name="Прямоугольник 144"/>
            <p:cNvSpPr/>
            <p:nvPr/>
          </p:nvSpPr>
          <p:spPr bwMode="auto">
            <a:xfrm>
              <a:off x="1736928" y="2640449"/>
              <a:ext cx="313575" cy="153812"/>
            </a:xfrm>
            <a:prstGeom prst="rect">
              <a:avLst/>
            </a:prstGeom>
            <a:solidFill>
              <a:srgbClr val="4ADFE6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18℃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" name="Группа 13"/>
          <p:cNvGrpSpPr/>
          <p:nvPr/>
        </p:nvGrpSpPr>
        <p:grpSpPr>
          <a:xfrm>
            <a:off x="3376934" y="1819145"/>
            <a:ext cx="1240105" cy="670399"/>
            <a:chOff x="3942299" y="1859568"/>
            <a:chExt cx="1240105" cy="670399"/>
          </a:xfrm>
        </p:grpSpPr>
        <p:sp>
          <p:nvSpPr>
            <p:cNvPr id="134" name="Прямоугольник 133"/>
            <p:cNvSpPr/>
            <p:nvPr/>
          </p:nvSpPr>
          <p:spPr bwMode="auto">
            <a:xfrm>
              <a:off x="4434012" y="2179257"/>
              <a:ext cx="747769" cy="172619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6357/19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5" name="Прямоугольник 134"/>
            <p:cNvSpPr/>
            <p:nvPr/>
          </p:nvSpPr>
          <p:spPr>
            <a:xfrm>
              <a:off x="4422697" y="2361303"/>
              <a:ext cx="747770" cy="168664"/>
            </a:xfrm>
            <a:prstGeom prst="rect">
              <a:avLst/>
            </a:prstGeom>
            <a:solidFill>
              <a:srgbClr val="92D050"/>
            </a:solidFill>
            <a:ln w="952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lIns="91434" tIns="45717" rIns="91434" bIns="45717" anchor="ctr"/>
            <a:lstStyle/>
            <a:p>
              <a:pPr algn="ctr"/>
              <a:r>
                <a:rPr lang="ru-RU" sz="650" kern="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50 362/497 806</a:t>
              </a:r>
            </a:p>
          </p:txBody>
        </p:sp>
        <p:sp>
          <p:nvSpPr>
            <p:cNvPr id="136" name="Прямоугольник 135"/>
            <p:cNvSpPr/>
            <p:nvPr/>
          </p:nvSpPr>
          <p:spPr bwMode="auto">
            <a:xfrm>
              <a:off x="4425546" y="2037248"/>
              <a:ext cx="220710" cy="132694"/>
            </a:xfrm>
            <a:prstGeom prst="rect">
              <a:avLst/>
            </a:prstGeom>
            <a:solidFill>
              <a:schemeClr val="accent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</a:p>
          </p:txBody>
        </p:sp>
        <p:sp>
          <p:nvSpPr>
            <p:cNvPr id="137" name="Прямоугольник 136"/>
            <p:cNvSpPr/>
            <p:nvPr/>
          </p:nvSpPr>
          <p:spPr bwMode="auto">
            <a:xfrm>
              <a:off x="4652818" y="2042332"/>
              <a:ext cx="220710" cy="137135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10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8" name="Прямоугольник 137"/>
            <p:cNvSpPr/>
            <p:nvPr/>
          </p:nvSpPr>
          <p:spPr bwMode="auto">
            <a:xfrm>
              <a:off x="4881996" y="2042466"/>
              <a:ext cx="294942" cy="137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87%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9" name="Text Box 182"/>
            <p:cNvSpPr txBox="1">
              <a:spLocks noChangeArrowheads="1"/>
            </p:cNvSpPr>
            <p:nvPr/>
          </p:nvSpPr>
          <p:spPr bwMode="auto">
            <a:xfrm>
              <a:off x="3942299" y="1859568"/>
              <a:ext cx="1240105" cy="161109"/>
            </a:xfrm>
            <a:prstGeom prst="rect">
              <a:avLst/>
            </a:prstGeom>
            <a:solidFill>
              <a:srgbClr val="FFC000">
                <a:alpha val="75000"/>
              </a:srgbClr>
            </a:solidFill>
            <a:ln>
              <a:solidFill>
                <a:schemeClr val="tx1"/>
              </a:solidFill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algn="ctr">
                <a:defRPr sz="8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altLang="ru-RU" dirty="0"/>
                <a:t>Ленинградский район</a:t>
              </a:r>
            </a:p>
          </p:txBody>
        </p:sp>
        <p:sp>
          <p:nvSpPr>
            <p:cNvPr id="146" name="Прямоугольник 145"/>
            <p:cNvSpPr/>
            <p:nvPr/>
          </p:nvSpPr>
          <p:spPr bwMode="auto">
            <a:xfrm>
              <a:off x="4077100" y="2037248"/>
              <a:ext cx="339832" cy="132693"/>
            </a:xfrm>
            <a:prstGeom prst="rect">
              <a:avLst/>
            </a:prstGeom>
            <a:solidFill>
              <a:srgbClr val="4ADFE6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19℃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" name="Группа 10"/>
          <p:cNvGrpSpPr/>
          <p:nvPr/>
        </p:nvGrpSpPr>
        <p:grpSpPr>
          <a:xfrm>
            <a:off x="420772" y="3143699"/>
            <a:ext cx="1134458" cy="673114"/>
            <a:chOff x="1030210" y="3471688"/>
            <a:chExt cx="1134458" cy="673114"/>
          </a:xfrm>
        </p:grpSpPr>
        <p:sp>
          <p:nvSpPr>
            <p:cNvPr id="82" name="Text Box 182"/>
            <p:cNvSpPr txBox="1">
              <a:spLocks noChangeArrowheads="1"/>
            </p:cNvSpPr>
            <p:nvPr/>
          </p:nvSpPr>
          <p:spPr bwMode="auto">
            <a:xfrm>
              <a:off x="1030210" y="3471688"/>
              <a:ext cx="1134457" cy="173598"/>
            </a:xfrm>
            <a:prstGeom prst="rect">
              <a:avLst/>
            </a:prstGeom>
            <a:solidFill>
              <a:srgbClr val="FFC000">
                <a:alpha val="75000"/>
              </a:srgbClr>
            </a:solidFill>
            <a:ln>
              <a:solidFill>
                <a:schemeClr val="tx1"/>
              </a:solidFill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algn="ctr">
                <a:defRPr sz="8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altLang="ru-RU" dirty="0"/>
                <a:t>Темрюкский район</a:t>
              </a:r>
            </a:p>
          </p:txBody>
        </p:sp>
        <p:sp>
          <p:nvSpPr>
            <p:cNvPr id="96" name="Прямоугольник 95"/>
            <p:cNvSpPr/>
            <p:nvPr/>
          </p:nvSpPr>
          <p:spPr bwMode="auto">
            <a:xfrm>
              <a:off x="1416898" y="3803519"/>
              <a:ext cx="747769" cy="172619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6357/19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7" name="Прямоугольник 96"/>
            <p:cNvSpPr/>
            <p:nvPr/>
          </p:nvSpPr>
          <p:spPr>
            <a:xfrm>
              <a:off x="1416898" y="3976138"/>
              <a:ext cx="747770" cy="168664"/>
            </a:xfrm>
            <a:prstGeom prst="rect">
              <a:avLst/>
            </a:prstGeom>
            <a:solidFill>
              <a:srgbClr val="92D050"/>
            </a:solidFill>
            <a:ln w="952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lIns="91434" tIns="45717" rIns="91434" bIns="45717" anchor="ctr"/>
            <a:lstStyle/>
            <a:p>
              <a:pPr algn="ctr"/>
              <a:r>
                <a:rPr lang="ru-RU" sz="650" kern="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50 362/497 806</a:t>
              </a:r>
            </a:p>
          </p:txBody>
        </p:sp>
        <p:sp>
          <p:nvSpPr>
            <p:cNvPr id="98" name="Прямоугольник 97"/>
            <p:cNvSpPr/>
            <p:nvPr/>
          </p:nvSpPr>
          <p:spPr bwMode="auto">
            <a:xfrm>
              <a:off x="1426421" y="3637381"/>
              <a:ext cx="228332" cy="148132"/>
            </a:xfrm>
            <a:prstGeom prst="rect">
              <a:avLst/>
            </a:prstGeom>
            <a:solidFill>
              <a:schemeClr val="accent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</a:p>
          </p:txBody>
        </p:sp>
        <p:sp>
          <p:nvSpPr>
            <p:cNvPr id="99" name="Прямоугольник 98"/>
            <p:cNvSpPr/>
            <p:nvPr/>
          </p:nvSpPr>
          <p:spPr bwMode="auto">
            <a:xfrm>
              <a:off x="1645229" y="3645286"/>
              <a:ext cx="220710" cy="140861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14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0" name="Прямоугольник 99"/>
            <p:cNvSpPr/>
            <p:nvPr/>
          </p:nvSpPr>
          <p:spPr bwMode="auto">
            <a:xfrm>
              <a:off x="1865939" y="3631801"/>
              <a:ext cx="298729" cy="17261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59%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2" name="Прямоугольник 151"/>
            <p:cNvSpPr/>
            <p:nvPr/>
          </p:nvSpPr>
          <p:spPr bwMode="auto">
            <a:xfrm>
              <a:off x="1039737" y="3635761"/>
              <a:ext cx="386685" cy="165020"/>
            </a:xfrm>
            <a:prstGeom prst="rect">
              <a:avLst/>
            </a:prstGeom>
            <a:solidFill>
              <a:srgbClr val="4ADFE6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19℃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" name="Группа 12"/>
          <p:cNvGrpSpPr/>
          <p:nvPr/>
        </p:nvGrpSpPr>
        <p:grpSpPr>
          <a:xfrm>
            <a:off x="2082184" y="1456204"/>
            <a:ext cx="1073658" cy="678325"/>
            <a:chOff x="2471157" y="1318339"/>
            <a:chExt cx="1073658" cy="678325"/>
          </a:xfrm>
        </p:grpSpPr>
        <p:sp>
          <p:nvSpPr>
            <p:cNvPr id="80" name="Text Box 182"/>
            <p:cNvSpPr txBox="1">
              <a:spLocks noChangeArrowheads="1"/>
            </p:cNvSpPr>
            <p:nvPr/>
          </p:nvSpPr>
          <p:spPr bwMode="auto">
            <a:xfrm>
              <a:off x="2611181" y="1318339"/>
              <a:ext cx="933634" cy="165232"/>
            </a:xfrm>
            <a:prstGeom prst="rect">
              <a:avLst/>
            </a:prstGeom>
            <a:solidFill>
              <a:srgbClr val="FFC000">
                <a:alpha val="75000"/>
              </a:srgbClr>
            </a:solidFill>
            <a:ln>
              <a:solidFill>
                <a:schemeClr val="tx1"/>
              </a:solidFill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algn="ctr">
                <a:defRPr sz="8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altLang="ru-RU" dirty="0"/>
                <a:t>Ейский район</a:t>
              </a:r>
            </a:p>
          </p:txBody>
        </p:sp>
        <p:sp>
          <p:nvSpPr>
            <p:cNvPr id="91" name="Прямоугольник 90"/>
            <p:cNvSpPr/>
            <p:nvPr/>
          </p:nvSpPr>
          <p:spPr bwMode="auto">
            <a:xfrm>
              <a:off x="2796879" y="1662154"/>
              <a:ext cx="747769" cy="172619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6357/19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2" name="Прямоугольник 91"/>
            <p:cNvSpPr/>
            <p:nvPr/>
          </p:nvSpPr>
          <p:spPr>
            <a:xfrm>
              <a:off x="2800863" y="1834773"/>
              <a:ext cx="743786" cy="161891"/>
            </a:xfrm>
            <a:prstGeom prst="rect">
              <a:avLst/>
            </a:prstGeom>
            <a:solidFill>
              <a:srgbClr val="92D050"/>
            </a:solidFill>
            <a:ln w="952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lIns="91434" tIns="45717" rIns="91434" bIns="45717" anchor="ctr"/>
            <a:lstStyle/>
            <a:p>
              <a:pPr algn="ctr"/>
              <a:r>
                <a:rPr lang="ru-RU" sz="650" kern="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50 362/497 806</a:t>
              </a:r>
            </a:p>
          </p:txBody>
        </p:sp>
        <p:sp>
          <p:nvSpPr>
            <p:cNvPr id="93" name="Прямоугольник 92"/>
            <p:cNvSpPr/>
            <p:nvPr/>
          </p:nvSpPr>
          <p:spPr bwMode="auto">
            <a:xfrm>
              <a:off x="2761699" y="1486492"/>
              <a:ext cx="274941" cy="168188"/>
            </a:xfrm>
            <a:prstGeom prst="rect">
              <a:avLst/>
            </a:prstGeom>
            <a:solidFill>
              <a:schemeClr val="accent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7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</a:p>
          </p:txBody>
        </p:sp>
        <p:sp>
          <p:nvSpPr>
            <p:cNvPr id="94" name="Прямоугольник 93"/>
            <p:cNvSpPr/>
            <p:nvPr/>
          </p:nvSpPr>
          <p:spPr bwMode="auto">
            <a:xfrm>
              <a:off x="3025210" y="1489174"/>
              <a:ext cx="222842" cy="165643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10</a:t>
              </a:r>
              <a:endParaRPr lang="ru-RU" sz="6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5" name="Прямоугольник 94"/>
            <p:cNvSpPr/>
            <p:nvPr/>
          </p:nvSpPr>
          <p:spPr bwMode="auto">
            <a:xfrm>
              <a:off x="3248052" y="1489174"/>
              <a:ext cx="296597" cy="16564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76%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4" name="Прямоугольник 153"/>
            <p:cNvSpPr/>
            <p:nvPr/>
          </p:nvSpPr>
          <p:spPr bwMode="auto">
            <a:xfrm>
              <a:off x="2471157" y="1489174"/>
              <a:ext cx="325721" cy="165505"/>
            </a:xfrm>
            <a:prstGeom prst="rect">
              <a:avLst/>
            </a:prstGeom>
            <a:solidFill>
              <a:srgbClr val="4ADFE6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14℃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" name="Группа 14"/>
          <p:cNvGrpSpPr/>
          <p:nvPr/>
        </p:nvGrpSpPr>
        <p:grpSpPr>
          <a:xfrm>
            <a:off x="2552269" y="3290932"/>
            <a:ext cx="1233749" cy="681253"/>
            <a:chOff x="3380457" y="3892964"/>
            <a:chExt cx="1233749" cy="681253"/>
          </a:xfrm>
        </p:grpSpPr>
        <p:sp>
          <p:nvSpPr>
            <p:cNvPr id="85" name="Text Box 182"/>
            <p:cNvSpPr txBox="1">
              <a:spLocks noChangeArrowheads="1"/>
            </p:cNvSpPr>
            <p:nvPr/>
          </p:nvSpPr>
          <p:spPr bwMode="auto">
            <a:xfrm>
              <a:off x="3566244" y="3892964"/>
              <a:ext cx="1034193" cy="159011"/>
            </a:xfrm>
            <a:prstGeom prst="rect">
              <a:avLst/>
            </a:prstGeom>
            <a:solidFill>
              <a:srgbClr val="FFC000">
                <a:alpha val="75000"/>
              </a:srgbClr>
            </a:solidFill>
            <a:ln>
              <a:solidFill>
                <a:schemeClr val="tx1"/>
              </a:solidFill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algn="ctr">
                <a:defRPr sz="8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altLang="ru-RU" dirty="0"/>
                <a:t>ГО Краснодар</a:t>
              </a:r>
            </a:p>
          </p:txBody>
        </p:sp>
        <p:sp>
          <p:nvSpPr>
            <p:cNvPr id="106" name="Прямоугольник 105"/>
            <p:cNvSpPr/>
            <p:nvPr/>
          </p:nvSpPr>
          <p:spPr bwMode="auto">
            <a:xfrm>
              <a:off x="3866436" y="4239707"/>
              <a:ext cx="747769" cy="172619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6357/19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7" name="Прямоугольник 106"/>
            <p:cNvSpPr/>
            <p:nvPr/>
          </p:nvSpPr>
          <p:spPr>
            <a:xfrm>
              <a:off x="3866436" y="4412326"/>
              <a:ext cx="747770" cy="161891"/>
            </a:xfrm>
            <a:prstGeom prst="rect">
              <a:avLst/>
            </a:prstGeom>
            <a:solidFill>
              <a:srgbClr val="92D050"/>
            </a:solidFill>
            <a:ln w="952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lIns="91434" tIns="45717" rIns="91434" bIns="45717" anchor="ctr"/>
            <a:lstStyle/>
            <a:p>
              <a:pPr algn="ctr"/>
              <a:r>
                <a:rPr lang="ru-RU" sz="650" kern="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50 362/497 806</a:t>
              </a:r>
            </a:p>
          </p:txBody>
        </p:sp>
        <p:sp>
          <p:nvSpPr>
            <p:cNvPr id="108" name="Прямоугольник 107"/>
            <p:cNvSpPr/>
            <p:nvPr/>
          </p:nvSpPr>
          <p:spPr bwMode="auto">
            <a:xfrm>
              <a:off x="3828336" y="4064044"/>
              <a:ext cx="311597" cy="183880"/>
            </a:xfrm>
            <a:prstGeom prst="rect">
              <a:avLst/>
            </a:prstGeom>
            <a:solidFill>
              <a:schemeClr val="accent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109" name="Прямоугольник 108"/>
            <p:cNvSpPr/>
            <p:nvPr/>
          </p:nvSpPr>
          <p:spPr bwMode="auto">
            <a:xfrm>
              <a:off x="4094767" y="4064044"/>
              <a:ext cx="220710" cy="184898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0" name="Прямоугольник 109"/>
            <p:cNvSpPr/>
            <p:nvPr/>
          </p:nvSpPr>
          <p:spPr bwMode="auto">
            <a:xfrm>
              <a:off x="4315477" y="4060470"/>
              <a:ext cx="298729" cy="18847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58%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7" name="Прямоугольник 206"/>
            <p:cNvSpPr/>
            <p:nvPr/>
          </p:nvSpPr>
          <p:spPr bwMode="auto">
            <a:xfrm>
              <a:off x="3380457" y="4060470"/>
              <a:ext cx="472096" cy="187454"/>
            </a:xfrm>
            <a:prstGeom prst="rect">
              <a:avLst/>
            </a:prstGeom>
            <a:solidFill>
              <a:srgbClr val="4ADFE6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20℃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" name="Группа 4"/>
          <p:cNvGrpSpPr/>
          <p:nvPr/>
        </p:nvGrpSpPr>
        <p:grpSpPr>
          <a:xfrm>
            <a:off x="6882548" y="4477023"/>
            <a:ext cx="2596854" cy="2380378"/>
            <a:chOff x="6906044" y="4113555"/>
            <a:chExt cx="2596854" cy="2380378"/>
          </a:xfrm>
        </p:grpSpPr>
        <p:grpSp>
          <p:nvGrpSpPr>
            <p:cNvPr id="214" name="Группа 1145"/>
            <p:cNvGrpSpPr/>
            <p:nvPr/>
          </p:nvGrpSpPr>
          <p:grpSpPr>
            <a:xfrm>
              <a:off x="6906044" y="4113555"/>
              <a:ext cx="2249979" cy="2380378"/>
              <a:chOff x="6767516" y="4893992"/>
              <a:chExt cx="2096871" cy="1946188"/>
            </a:xfrm>
          </p:grpSpPr>
          <p:sp>
            <p:nvSpPr>
              <p:cNvPr id="243" name="Rectangle 93"/>
              <p:cNvSpPr>
                <a:spLocks noChangeArrowheads="1"/>
              </p:cNvSpPr>
              <p:nvPr/>
            </p:nvSpPr>
            <p:spPr bwMode="auto">
              <a:xfrm>
                <a:off x="6767516" y="4918615"/>
                <a:ext cx="2096871" cy="1921565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endParaRPr lang="ru-RU" altLang="ru-RU" sz="675" dirty="0"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4" name="Text Box 97"/>
              <p:cNvSpPr txBox="1">
                <a:spLocks noChangeArrowheads="1"/>
              </p:cNvSpPr>
              <p:nvPr/>
            </p:nvSpPr>
            <p:spPr bwMode="auto">
              <a:xfrm>
                <a:off x="7197788" y="4893992"/>
                <a:ext cx="1606383" cy="1797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127985" tIns="63994" rIns="127985" bIns="63994">
                <a:spAutoFit/>
              </a:bodyPr>
              <a:lstStyle>
                <a:lvl1pPr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r>
                  <a:rPr lang="ru-RU" altLang="ru-RU" sz="800" i="1" dirty="0">
                    <a:cs typeface="Arial" panose="020B0604020202020204" pitchFamily="34" charset="0"/>
                  </a:rPr>
                  <a:t>Условные обозначения</a:t>
                </a:r>
              </a:p>
            </p:txBody>
          </p:sp>
          <p:sp>
            <p:nvSpPr>
              <p:cNvPr id="245" name="Text Box 97"/>
              <p:cNvSpPr txBox="1">
                <a:spLocks noChangeArrowheads="1"/>
              </p:cNvSpPr>
              <p:nvPr/>
            </p:nvSpPr>
            <p:spPr bwMode="auto">
              <a:xfrm>
                <a:off x="7187581" y="6232909"/>
                <a:ext cx="1609849" cy="1660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127985" tIns="63994" rIns="127985" bIns="63994">
                <a:spAutoFit/>
              </a:bodyPr>
              <a:lstStyle>
                <a:lvl1pPr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endParaRPr lang="ru-RU" altLang="ru-RU" sz="675" b="0" dirty="0"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15" name="Полилиния 214"/>
            <p:cNvSpPr/>
            <p:nvPr/>
          </p:nvSpPr>
          <p:spPr>
            <a:xfrm>
              <a:off x="7094516" y="5372791"/>
              <a:ext cx="170970" cy="164598"/>
            </a:xfrm>
            <a:custGeom>
              <a:avLst/>
              <a:gdLst>
                <a:gd name="connsiteX0" fmla="*/ 304029 w 3865376"/>
                <a:gd name="connsiteY0" fmla="*/ 1245 h 2751529"/>
                <a:gd name="connsiteX1" fmla="*/ 167671 w 3865376"/>
                <a:gd name="connsiteY1" fmla="*/ 129582 h 2751529"/>
                <a:gd name="connsiteX2" fmla="*/ 7250 w 3865376"/>
                <a:gd name="connsiteY2" fmla="*/ 378234 h 2751529"/>
                <a:gd name="connsiteX3" fmla="*/ 63397 w 3865376"/>
                <a:gd name="connsiteY3" fmla="*/ 530634 h 2751529"/>
                <a:gd name="connsiteX4" fmla="*/ 376219 w 3865376"/>
                <a:gd name="connsiteY4" fmla="*/ 634908 h 2751529"/>
                <a:gd name="connsiteX5" fmla="*/ 560703 w 3865376"/>
                <a:gd name="connsiteY5" fmla="*/ 771266 h 2751529"/>
                <a:gd name="connsiteX6" fmla="*/ 761229 w 3865376"/>
                <a:gd name="connsiteY6" fmla="*/ 907624 h 2751529"/>
                <a:gd name="connsiteX7" fmla="*/ 945713 w 3865376"/>
                <a:gd name="connsiteY7" fmla="*/ 1108150 h 2751529"/>
                <a:gd name="connsiteX8" fmla="*/ 1009882 w 3865376"/>
                <a:gd name="connsiteY8" fmla="*/ 1340761 h 2751529"/>
                <a:gd name="connsiteX9" fmla="*/ 921650 w 3865376"/>
                <a:gd name="connsiteY9" fmla="*/ 1581392 h 2751529"/>
                <a:gd name="connsiteX10" fmla="*/ 769250 w 3865376"/>
                <a:gd name="connsiteY10" fmla="*/ 1653582 h 2751529"/>
                <a:gd name="connsiteX11" fmla="*/ 239861 w 3865376"/>
                <a:gd name="connsiteY11" fmla="*/ 1637540 h 2751529"/>
                <a:gd name="connsiteX12" fmla="*/ 432366 w 3865376"/>
                <a:gd name="connsiteY12" fmla="*/ 1749834 h 2751529"/>
                <a:gd name="connsiteX13" fmla="*/ 672997 w 3865376"/>
                <a:gd name="connsiteY13" fmla="*/ 2022550 h 2751529"/>
                <a:gd name="connsiteX14" fmla="*/ 921650 w 3865376"/>
                <a:gd name="connsiteY14" fmla="*/ 2215056 h 2751529"/>
                <a:gd name="connsiteX15" fmla="*/ 1162282 w 3865376"/>
                <a:gd name="connsiteY15" fmla="*/ 2455687 h 2751529"/>
                <a:gd name="connsiteX16" fmla="*/ 1370829 w 3865376"/>
                <a:gd name="connsiteY16" fmla="*/ 2632150 h 2751529"/>
                <a:gd name="connsiteX17" fmla="*/ 1434997 w 3865376"/>
                <a:gd name="connsiteY17" fmla="*/ 2736424 h 2751529"/>
                <a:gd name="connsiteX18" fmla="*/ 1683650 w 3865376"/>
                <a:gd name="connsiteY18" fmla="*/ 2736424 h 2751529"/>
                <a:gd name="connsiteX19" fmla="*/ 1747819 w 3865376"/>
                <a:gd name="connsiteY19" fmla="*/ 2600066 h 2751529"/>
                <a:gd name="connsiteX20" fmla="*/ 1820008 w 3865376"/>
                <a:gd name="connsiteY20" fmla="*/ 2383498 h 2751529"/>
                <a:gd name="connsiteX21" fmla="*/ 1980429 w 3865376"/>
                <a:gd name="connsiteY21" fmla="*/ 2287245 h 2751529"/>
                <a:gd name="connsiteX22" fmla="*/ 2261166 w 3865376"/>
                <a:gd name="connsiteY22" fmla="*/ 2303287 h 2751529"/>
                <a:gd name="connsiteX23" fmla="*/ 2501797 w 3865376"/>
                <a:gd name="connsiteY23" fmla="*/ 2359434 h 2751529"/>
                <a:gd name="connsiteX24" fmla="*/ 2646176 w 3865376"/>
                <a:gd name="connsiteY24" fmla="*/ 2343392 h 2751529"/>
                <a:gd name="connsiteX25" fmla="*/ 2678261 w 3865376"/>
                <a:gd name="connsiteY25" fmla="*/ 2190992 h 2751529"/>
                <a:gd name="connsiteX26" fmla="*/ 2646176 w 3865376"/>
                <a:gd name="connsiteY26" fmla="*/ 1998487 h 2751529"/>
                <a:gd name="connsiteX27" fmla="*/ 2774513 w 3865376"/>
                <a:gd name="connsiteY27" fmla="*/ 1822024 h 2751529"/>
                <a:gd name="connsiteX28" fmla="*/ 2926913 w 3865376"/>
                <a:gd name="connsiteY28" fmla="*/ 1653582 h 2751529"/>
                <a:gd name="connsiteX29" fmla="*/ 2894829 w 3865376"/>
                <a:gd name="connsiteY29" fmla="*/ 1412950 h 2751529"/>
                <a:gd name="connsiteX30" fmla="*/ 3063271 w 3865376"/>
                <a:gd name="connsiteY30" fmla="*/ 1477119 h 2751529"/>
                <a:gd name="connsiteX31" fmla="*/ 3255776 w 3865376"/>
                <a:gd name="connsiteY31" fmla="*/ 1525245 h 2751529"/>
                <a:gd name="connsiteX32" fmla="*/ 3384113 w 3865376"/>
                <a:gd name="connsiteY32" fmla="*/ 1637540 h 2751529"/>
                <a:gd name="connsiteX33" fmla="*/ 3600682 w 3865376"/>
                <a:gd name="connsiteY33" fmla="*/ 1645561 h 2751529"/>
                <a:gd name="connsiteX34" fmla="*/ 3769124 w 3865376"/>
                <a:gd name="connsiteY34" fmla="*/ 1509203 h 2751529"/>
                <a:gd name="connsiteX35" fmla="*/ 3865376 w 3865376"/>
                <a:gd name="connsiteY35" fmla="*/ 1260550 h 2751529"/>
                <a:gd name="connsiteX36" fmla="*/ 3769124 w 3865376"/>
                <a:gd name="connsiteY36" fmla="*/ 1388887 h 2751529"/>
                <a:gd name="connsiteX37" fmla="*/ 3456303 w 3865376"/>
                <a:gd name="connsiteY37" fmla="*/ 1260550 h 2751529"/>
                <a:gd name="connsiteX38" fmla="*/ 3071292 w 3865376"/>
                <a:gd name="connsiteY38" fmla="*/ 875540 h 2751529"/>
                <a:gd name="connsiteX39" fmla="*/ 2814619 w 3865376"/>
                <a:gd name="connsiteY39" fmla="*/ 859498 h 2751529"/>
                <a:gd name="connsiteX40" fmla="*/ 2453671 w 3865376"/>
                <a:gd name="connsiteY40" fmla="*/ 867519 h 2751529"/>
                <a:gd name="connsiteX41" fmla="*/ 2092724 w 3865376"/>
                <a:gd name="connsiteY41" fmla="*/ 626887 h 2751529"/>
                <a:gd name="connsiteX42" fmla="*/ 1795945 w 3865376"/>
                <a:gd name="connsiteY42" fmla="*/ 354171 h 2751529"/>
                <a:gd name="connsiteX43" fmla="*/ 1330724 w 3865376"/>
                <a:gd name="connsiteY43" fmla="*/ 257919 h 2751529"/>
                <a:gd name="connsiteX44" fmla="*/ 1009882 w 3865376"/>
                <a:gd name="connsiteY44" fmla="*/ 257919 h 2751529"/>
                <a:gd name="connsiteX45" fmla="*/ 640913 w 3865376"/>
                <a:gd name="connsiteY45" fmla="*/ 201771 h 2751529"/>
                <a:gd name="connsiteX46" fmla="*/ 304029 w 3865376"/>
                <a:gd name="connsiteY46" fmla="*/ 1245 h 27515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3865376" h="2751529">
                  <a:moveTo>
                    <a:pt x="304029" y="1245"/>
                  </a:moveTo>
                  <a:cubicBezTo>
                    <a:pt x="225155" y="-10786"/>
                    <a:pt x="217134" y="66751"/>
                    <a:pt x="167671" y="129582"/>
                  </a:cubicBezTo>
                  <a:cubicBezTo>
                    <a:pt x="118208" y="192413"/>
                    <a:pt x="24629" y="311392"/>
                    <a:pt x="7250" y="378234"/>
                  </a:cubicBezTo>
                  <a:cubicBezTo>
                    <a:pt x="-10129" y="445076"/>
                    <a:pt x="1902" y="487855"/>
                    <a:pt x="63397" y="530634"/>
                  </a:cubicBezTo>
                  <a:cubicBezTo>
                    <a:pt x="124892" y="573413"/>
                    <a:pt x="293335" y="594803"/>
                    <a:pt x="376219" y="634908"/>
                  </a:cubicBezTo>
                  <a:cubicBezTo>
                    <a:pt x="459103" y="675013"/>
                    <a:pt x="496535" y="725813"/>
                    <a:pt x="560703" y="771266"/>
                  </a:cubicBezTo>
                  <a:cubicBezTo>
                    <a:pt x="624871" y="816719"/>
                    <a:pt x="697061" y="851477"/>
                    <a:pt x="761229" y="907624"/>
                  </a:cubicBezTo>
                  <a:cubicBezTo>
                    <a:pt x="825397" y="963771"/>
                    <a:pt x="904271" y="1035960"/>
                    <a:pt x="945713" y="1108150"/>
                  </a:cubicBezTo>
                  <a:cubicBezTo>
                    <a:pt x="987155" y="1180340"/>
                    <a:pt x="1013893" y="1261887"/>
                    <a:pt x="1009882" y="1340761"/>
                  </a:cubicBezTo>
                  <a:cubicBezTo>
                    <a:pt x="1005872" y="1419635"/>
                    <a:pt x="961755" y="1529255"/>
                    <a:pt x="921650" y="1581392"/>
                  </a:cubicBezTo>
                  <a:cubicBezTo>
                    <a:pt x="881545" y="1633529"/>
                    <a:pt x="882882" y="1644224"/>
                    <a:pt x="769250" y="1653582"/>
                  </a:cubicBezTo>
                  <a:cubicBezTo>
                    <a:pt x="655619" y="1662940"/>
                    <a:pt x="296008" y="1621498"/>
                    <a:pt x="239861" y="1637540"/>
                  </a:cubicBezTo>
                  <a:cubicBezTo>
                    <a:pt x="183714" y="1653582"/>
                    <a:pt x="360177" y="1685666"/>
                    <a:pt x="432366" y="1749834"/>
                  </a:cubicBezTo>
                  <a:cubicBezTo>
                    <a:pt x="504555" y="1814002"/>
                    <a:pt x="591450" y="1945013"/>
                    <a:pt x="672997" y="2022550"/>
                  </a:cubicBezTo>
                  <a:cubicBezTo>
                    <a:pt x="754544" y="2100087"/>
                    <a:pt x="840103" y="2142867"/>
                    <a:pt x="921650" y="2215056"/>
                  </a:cubicBezTo>
                  <a:cubicBezTo>
                    <a:pt x="1003198" y="2287246"/>
                    <a:pt x="1087419" y="2386171"/>
                    <a:pt x="1162282" y="2455687"/>
                  </a:cubicBezTo>
                  <a:cubicBezTo>
                    <a:pt x="1237145" y="2525203"/>
                    <a:pt x="1325377" y="2585361"/>
                    <a:pt x="1370829" y="2632150"/>
                  </a:cubicBezTo>
                  <a:cubicBezTo>
                    <a:pt x="1416281" y="2678939"/>
                    <a:pt x="1382860" y="2719045"/>
                    <a:pt x="1434997" y="2736424"/>
                  </a:cubicBezTo>
                  <a:cubicBezTo>
                    <a:pt x="1487134" y="2753803"/>
                    <a:pt x="1631513" y="2759150"/>
                    <a:pt x="1683650" y="2736424"/>
                  </a:cubicBezTo>
                  <a:cubicBezTo>
                    <a:pt x="1735787" y="2713698"/>
                    <a:pt x="1725093" y="2658887"/>
                    <a:pt x="1747819" y="2600066"/>
                  </a:cubicBezTo>
                  <a:cubicBezTo>
                    <a:pt x="1770545" y="2541245"/>
                    <a:pt x="1781240" y="2435635"/>
                    <a:pt x="1820008" y="2383498"/>
                  </a:cubicBezTo>
                  <a:cubicBezTo>
                    <a:pt x="1858776" y="2331361"/>
                    <a:pt x="1906903" y="2300613"/>
                    <a:pt x="1980429" y="2287245"/>
                  </a:cubicBezTo>
                  <a:cubicBezTo>
                    <a:pt x="2053955" y="2273877"/>
                    <a:pt x="2174271" y="2291256"/>
                    <a:pt x="2261166" y="2303287"/>
                  </a:cubicBezTo>
                  <a:cubicBezTo>
                    <a:pt x="2348061" y="2315318"/>
                    <a:pt x="2437629" y="2352750"/>
                    <a:pt x="2501797" y="2359434"/>
                  </a:cubicBezTo>
                  <a:lnTo>
                    <a:pt x="2646176" y="2343392"/>
                  </a:lnTo>
                  <a:cubicBezTo>
                    <a:pt x="2675587" y="2315318"/>
                    <a:pt x="2678261" y="2248476"/>
                    <a:pt x="2678261" y="2190992"/>
                  </a:cubicBezTo>
                  <a:cubicBezTo>
                    <a:pt x="2678261" y="2133508"/>
                    <a:pt x="2630134" y="2059982"/>
                    <a:pt x="2646176" y="1998487"/>
                  </a:cubicBezTo>
                  <a:cubicBezTo>
                    <a:pt x="2662218" y="1936992"/>
                    <a:pt x="2727724" y="1879508"/>
                    <a:pt x="2774513" y="1822024"/>
                  </a:cubicBezTo>
                  <a:cubicBezTo>
                    <a:pt x="2821303" y="1764540"/>
                    <a:pt x="2906860" y="1721761"/>
                    <a:pt x="2926913" y="1653582"/>
                  </a:cubicBezTo>
                  <a:cubicBezTo>
                    <a:pt x="2946966" y="1585403"/>
                    <a:pt x="2872103" y="1442361"/>
                    <a:pt x="2894829" y="1412950"/>
                  </a:cubicBezTo>
                  <a:cubicBezTo>
                    <a:pt x="2917555" y="1383540"/>
                    <a:pt x="3003113" y="1458403"/>
                    <a:pt x="3063271" y="1477119"/>
                  </a:cubicBezTo>
                  <a:cubicBezTo>
                    <a:pt x="3123429" y="1495835"/>
                    <a:pt x="3202302" y="1498508"/>
                    <a:pt x="3255776" y="1525245"/>
                  </a:cubicBezTo>
                  <a:cubicBezTo>
                    <a:pt x="3309250" y="1551982"/>
                    <a:pt x="3326629" y="1617487"/>
                    <a:pt x="3384113" y="1637540"/>
                  </a:cubicBezTo>
                  <a:cubicBezTo>
                    <a:pt x="3441597" y="1657593"/>
                    <a:pt x="3536514" y="1666951"/>
                    <a:pt x="3600682" y="1645561"/>
                  </a:cubicBezTo>
                  <a:cubicBezTo>
                    <a:pt x="3664851" y="1624172"/>
                    <a:pt x="3725008" y="1573372"/>
                    <a:pt x="3769124" y="1509203"/>
                  </a:cubicBezTo>
                  <a:cubicBezTo>
                    <a:pt x="3813240" y="1445034"/>
                    <a:pt x="3865376" y="1280603"/>
                    <a:pt x="3865376" y="1260550"/>
                  </a:cubicBezTo>
                  <a:cubicBezTo>
                    <a:pt x="3865376" y="1240497"/>
                    <a:pt x="3837303" y="1388887"/>
                    <a:pt x="3769124" y="1388887"/>
                  </a:cubicBezTo>
                  <a:cubicBezTo>
                    <a:pt x="3700945" y="1388887"/>
                    <a:pt x="3572608" y="1346108"/>
                    <a:pt x="3456303" y="1260550"/>
                  </a:cubicBezTo>
                  <a:cubicBezTo>
                    <a:pt x="3339998" y="1174992"/>
                    <a:pt x="3178239" y="942382"/>
                    <a:pt x="3071292" y="875540"/>
                  </a:cubicBezTo>
                  <a:cubicBezTo>
                    <a:pt x="2964345" y="808698"/>
                    <a:pt x="2814619" y="859498"/>
                    <a:pt x="2814619" y="859498"/>
                  </a:cubicBezTo>
                  <a:cubicBezTo>
                    <a:pt x="2711682" y="858161"/>
                    <a:pt x="2573987" y="906288"/>
                    <a:pt x="2453671" y="867519"/>
                  </a:cubicBezTo>
                  <a:cubicBezTo>
                    <a:pt x="2333355" y="828751"/>
                    <a:pt x="2202345" y="712445"/>
                    <a:pt x="2092724" y="626887"/>
                  </a:cubicBezTo>
                  <a:cubicBezTo>
                    <a:pt x="1983103" y="541329"/>
                    <a:pt x="1922945" y="415666"/>
                    <a:pt x="1795945" y="354171"/>
                  </a:cubicBezTo>
                  <a:cubicBezTo>
                    <a:pt x="1668945" y="292676"/>
                    <a:pt x="1461734" y="273961"/>
                    <a:pt x="1330724" y="257919"/>
                  </a:cubicBezTo>
                  <a:cubicBezTo>
                    <a:pt x="1199714" y="241877"/>
                    <a:pt x="1124850" y="267277"/>
                    <a:pt x="1009882" y="257919"/>
                  </a:cubicBezTo>
                  <a:cubicBezTo>
                    <a:pt x="894914" y="248561"/>
                    <a:pt x="757218" y="244550"/>
                    <a:pt x="640913" y="201771"/>
                  </a:cubicBezTo>
                  <a:cubicBezTo>
                    <a:pt x="524608" y="158992"/>
                    <a:pt x="382903" y="13276"/>
                    <a:pt x="304029" y="1245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3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216" name="Text Box 97"/>
            <p:cNvSpPr txBox="1">
              <a:spLocks noChangeArrowheads="1"/>
            </p:cNvSpPr>
            <p:nvPr/>
          </p:nvSpPr>
          <p:spPr bwMode="auto">
            <a:xfrm>
              <a:off x="7506917" y="5379180"/>
              <a:ext cx="1642489" cy="2016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89" tIns="47996" rIns="95989" bIns="47996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r>
                <a:rPr lang="ru-RU" altLang="ru-RU" sz="675" b="0" kern="0" dirty="0">
                  <a:cs typeface="Arial" panose="020B0604020202020204" pitchFamily="34" charset="0"/>
                </a:rPr>
                <a:t>- скорость ветра в диапазоне 0–7 м/с</a:t>
              </a:r>
            </a:p>
          </p:txBody>
        </p:sp>
        <p:sp>
          <p:nvSpPr>
            <p:cNvPr id="217" name="Полилиния 216"/>
            <p:cNvSpPr/>
            <p:nvPr/>
          </p:nvSpPr>
          <p:spPr>
            <a:xfrm>
              <a:off x="7067820" y="5588434"/>
              <a:ext cx="224362" cy="144551"/>
            </a:xfrm>
            <a:custGeom>
              <a:avLst/>
              <a:gdLst>
                <a:gd name="connsiteX0" fmla="*/ 2825357 w 6236546"/>
                <a:gd name="connsiteY0" fmla="*/ 265020 h 4304169"/>
                <a:gd name="connsiteX1" fmla="*/ 2560662 w 6236546"/>
                <a:gd name="connsiteY1" fmla="*/ 265020 h 4304169"/>
                <a:gd name="connsiteX2" fmla="*/ 2392220 w 6236546"/>
                <a:gd name="connsiteY2" fmla="*/ 16367 h 4304169"/>
                <a:gd name="connsiteX3" fmla="*/ 1846789 w 6236546"/>
                <a:gd name="connsiteY3" fmla="*/ 48451 h 4304169"/>
                <a:gd name="connsiteX4" fmla="*/ 1525947 w 6236546"/>
                <a:gd name="connsiteY4" fmla="*/ 248977 h 4304169"/>
                <a:gd name="connsiteX5" fmla="*/ 892283 w 6236546"/>
                <a:gd name="connsiteY5" fmla="*/ 369293 h 4304169"/>
                <a:gd name="connsiteX6" fmla="*/ 1189062 w 6236546"/>
                <a:gd name="connsiteY6" fmla="*/ 898683 h 4304169"/>
                <a:gd name="connsiteX7" fmla="*/ 1469799 w 6236546"/>
                <a:gd name="connsiteY7" fmla="*/ 1283693 h 4304169"/>
                <a:gd name="connsiteX8" fmla="*/ 1148957 w 6236546"/>
                <a:gd name="connsiteY8" fmla="*/ 1716830 h 4304169"/>
                <a:gd name="connsiteX9" fmla="*/ 884262 w 6236546"/>
                <a:gd name="connsiteY9" fmla="*/ 2198093 h 4304169"/>
                <a:gd name="connsiteX10" fmla="*/ 595504 w 6236546"/>
                <a:gd name="connsiteY10" fmla="*/ 2198093 h 4304169"/>
                <a:gd name="connsiteX11" fmla="*/ 162368 w 6236546"/>
                <a:gd name="connsiteY11" fmla="*/ 2101841 h 4304169"/>
                <a:gd name="connsiteX12" fmla="*/ 1947 w 6236546"/>
                <a:gd name="connsiteY12" fmla="*/ 2302367 h 4304169"/>
                <a:gd name="connsiteX13" fmla="*/ 90178 w 6236546"/>
                <a:gd name="connsiteY13" fmla="*/ 2631230 h 4304169"/>
                <a:gd name="connsiteX14" fmla="*/ 330810 w 6236546"/>
                <a:gd name="connsiteY14" fmla="*/ 2783630 h 4304169"/>
                <a:gd name="connsiteX15" fmla="*/ 892283 w 6236546"/>
                <a:gd name="connsiteY15" fmla="*/ 2719462 h 4304169"/>
                <a:gd name="connsiteX16" fmla="*/ 1445736 w 6236546"/>
                <a:gd name="connsiteY16" fmla="*/ 2551020 h 4304169"/>
                <a:gd name="connsiteX17" fmla="*/ 1878873 w 6236546"/>
                <a:gd name="connsiteY17" fmla="*/ 2422683 h 4304169"/>
                <a:gd name="connsiteX18" fmla="*/ 2223778 w 6236546"/>
                <a:gd name="connsiteY18" fmla="*/ 2430704 h 4304169"/>
                <a:gd name="connsiteX19" fmla="*/ 2424304 w 6236546"/>
                <a:gd name="connsiteY19" fmla="*/ 2647272 h 4304169"/>
                <a:gd name="connsiteX20" fmla="*/ 2648894 w 6236546"/>
                <a:gd name="connsiteY20" fmla="*/ 2895925 h 4304169"/>
                <a:gd name="connsiteX21" fmla="*/ 3122136 w 6236546"/>
                <a:gd name="connsiteY21" fmla="*/ 3144577 h 4304169"/>
                <a:gd name="connsiteX22" fmla="*/ 3523189 w 6236546"/>
                <a:gd name="connsiteY22" fmla="*/ 3168641 h 4304169"/>
                <a:gd name="connsiteX23" fmla="*/ 4012473 w 6236546"/>
                <a:gd name="connsiteY23" fmla="*/ 3224788 h 4304169"/>
                <a:gd name="connsiteX24" fmla="*/ 4285189 w 6236546"/>
                <a:gd name="connsiteY24" fmla="*/ 3369167 h 4304169"/>
                <a:gd name="connsiteX25" fmla="*/ 4573947 w 6236546"/>
                <a:gd name="connsiteY25" fmla="*/ 3617820 h 4304169"/>
                <a:gd name="connsiteX26" fmla="*/ 4942915 w 6236546"/>
                <a:gd name="connsiteY26" fmla="*/ 3802304 h 4304169"/>
                <a:gd name="connsiteX27" fmla="*/ 5432199 w 6236546"/>
                <a:gd name="connsiteY27" fmla="*/ 3794283 h 4304169"/>
                <a:gd name="connsiteX28" fmla="*/ 5632725 w 6236546"/>
                <a:gd name="connsiteY28" fmla="*/ 4034914 h 4304169"/>
                <a:gd name="connsiteX29" fmla="*/ 5961589 w 6236546"/>
                <a:gd name="connsiteY29" fmla="*/ 4275546 h 4304169"/>
                <a:gd name="connsiteX30" fmla="*/ 6210241 w 6236546"/>
                <a:gd name="connsiteY30" fmla="*/ 4267525 h 4304169"/>
                <a:gd name="connsiteX31" fmla="*/ 6210241 w 6236546"/>
                <a:gd name="connsiteY31" fmla="*/ 3986788 h 4304169"/>
                <a:gd name="connsiteX32" fmla="*/ 6041799 w 6236546"/>
                <a:gd name="connsiteY32" fmla="*/ 3641883 h 4304169"/>
                <a:gd name="connsiteX33" fmla="*/ 6025757 w 6236546"/>
                <a:gd name="connsiteY33" fmla="*/ 3457398 h 4304169"/>
                <a:gd name="connsiteX34" fmla="*/ 6194199 w 6236546"/>
                <a:gd name="connsiteY34" fmla="*/ 3216767 h 4304169"/>
                <a:gd name="connsiteX35" fmla="*/ 5985652 w 6236546"/>
                <a:gd name="connsiteY35" fmla="*/ 3024262 h 4304169"/>
                <a:gd name="connsiteX36" fmla="*/ 5761062 w 6236546"/>
                <a:gd name="connsiteY36" fmla="*/ 2807693 h 4304169"/>
                <a:gd name="connsiteX37" fmla="*/ 5648768 w 6236546"/>
                <a:gd name="connsiteY37" fmla="*/ 2687377 h 4304169"/>
                <a:gd name="connsiteX38" fmla="*/ 5319904 w 6236546"/>
                <a:gd name="connsiteY38" fmla="*/ 2727483 h 4304169"/>
                <a:gd name="connsiteX39" fmla="*/ 5287820 w 6236546"/>
                <a:gd name="connsiteY39" fmla="*/ 2414662 h 4304169"/>
                <a:gd name="connsiteX40" fmla="*/ 5191568 w 6236546"/>
                <a:gd name="connsiteY40" fmla="*/ 2069756 h 4304169"/>
                <a:gd name="connsiteX41" fmla="*/ 5664810 w 6236546"/>
                <a:gd name="connsiteY41" fmla="*/ 1965483 h 4304169"/>
                <a:gd name="connsiteX42" fmla="*/ 5680852 w 6236546"/>
                <a:gd name="connsiteY42" fmla="*/ 1740893 h 4304169"/>
                <a:gd name="connsiteX43" fmla="*/ 5384073 w 6236546"/>
                <a:gd name="connsiteY43" fmla="*/ 1436093 h 4304169"/>
                <a:gd name="connsiteX44" fmla="*/ 5327925 w 6236546"/>
                <a:gd name="connsiteY44" fmla="*/ 1107230 h 4304169"/>
                <a:gd name="connsiteX45" fmla="*/ 5079273 w 6236546"/>
                <a:gd name="connsiteY45" fmla="*/ 1163377 h 4304169"/>
                <a:gd name="connsiteX46" fmla="*/ 4710304 w 6236546"/>
                <a:gd name="connsiteY46" fmla="*/ 1147335 h 4304169"/>
                <a:gd name="connsiteX47" fmla="*/ 4437589 w 6236546"/>
                <a:gd name="connsiteY47" fmla="*/ 962851 h 4304169"/>
                <a:gd name="connsiteX48" fmla="*/ 4349357 w 6236546"/>
                <a:gd name="connsiteY48" fmla="*/ 698156 h 4304169"/>
                <a:gd name="connsiteX49" fmla="*/ 4317273 w 6236546"/>
                <a:gd name="connsiteY49" fmla="*/ 441483 h 4304169"/>
                <a:gd name="connsiteX50" fmla="*/ 4188936 w 6236546"/>
                <a:gd name="connsiteY50" fmla="*/ 321167 h 4304169"/>
                <a:gd name="connsiteX51" fmla="*/ 3908199 w 6236546"/>
                <a:gd name="connsiteY51" fmla="*/ 321167 h 4304169"/>
                <a:gd name="connsiteX52" fmla="*/ 3651525 w 6236546"/>
                <a:gd name="connsiteY52" fmla="*/ 321167 h 4304169"/>
                <a:gd name="connsiteX53" fmla="*/ 3330683 w 6236546"/>
                <a:gd name="connsiteY53" fmla="*/ 321167 h 4304169"/>
                <a:gd name="connsiteX54" fmla="*/ 3186304 w 6236546"/>
                <a:gd name="connsiteY54" fmla="*/ 481588 h 4304169"/>
                <a:gd name="connsiteX55" fmla="*/ 3009841 w 6236546"/>
                <a:gd name="connsiteY55" fmla="*/ 601904 h 4304169"/>
                <a:gd name="connsiteX56" fmla="*/ 2825357 w 6236546"/>
                <a:gd name="connsiteY56" fmla="*/ 585862 h 4304169"/>
                <a:gd name="connsiteX57" fmla="*/ 2825357 w 6236546"/>
                <a:gd name="connsiteY57" fmla="*/ 265020 h 43041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6236546" h="4304169">
                  <a:moveTo>
                    <a:pt x="2825357" y="265020"/>
                  </a:moveTo>
                  <a:cubicBezTo>
                    <a:pt x="2781241" y="211546"/>
                    <a:pt x="2632852" y="306462"/>
                    <a:pt x="2560662" y="265020"/>
                  </a:cubicBezTo>
                  <a:cubicBezTo>
                    <a:pt x="2488472" y="223578"/>
                    <a:pt x="2511199" y="52462"/>
                    <a:pt x="2392220" y="16367"/>
                  </a:cubicBezTo>
                  <a:cubicBezTo>
                    <a:pt x="2273241" y="-19728"/>
                    <a:pt x="1991168" y="9683"/>
                    <a:pt x="1846789" y="48451"/>
                  </a:cubicBezTo>
                  <a:cubicBezTo>
                    <a:pt x="1702410" y="87219"/>
                    <a:pt x="1685031" y="195503"/>
                    <a:pt x="1525947" y="248977"/>
                  </a:cubicBezTo>
                  <a:cubicBezTo>
                    <a:pt x="1366863" y="302451"/>
                    <a:pt x="948431" y="261009"/>
                    <a:pt x="892283" y="369293"/>
                  </a:cubicBezTo>
                  <a:cubicBezTo>
                    <a:pt x="836135" y="477577"/>
                    <a:pt x="1092809" y="746283"/>
                    <a:pt x="1189062" y="898683"/>
                  </a:cubicBezTo>
                  <a:cubicBezTo>
                    <a:pt x="1285315" y="1051083"/>
                    <a:pt x="1476483" y="1147335"/>
                    <a:pt x="1469799" y="1283693"/>
                  </a:cubicBezTo>
                  <a:cubicBezTo>
                    <a:pt x="1463115" y="1420051"/>
                    <a:pt x="1246546" y="1564430"/>
                    <a:pt x="1148957" y="1716830"/>
                  </a:cubicBezTo>
                  <a:cubicBezTo>
                    <a:pt x="1051368" y="1869230"/>
                    <a:pt x="976504" y="2117883"/>
                    <a:pt x="884262" y="2198093"/>
                  </a:cubicBezTo>
                  <a:cubicBezTo>
                    <a:pt x="792020" y="2278304"/>
                    <a:pt x="715820" y="2214135"/>
                    <a:pt x="595504" y="2198093"/>
                  </a:cubicBezTo>
                  <a:cubicBezTo>
                    <a:pt x="475188" y="2182051"/>
                    <a:pt x="261294" y="2084462"/>
                    <a:pt x="162368" y="2101841"/>
                  </a:cubicBezTo>
                  <a:cubicBezTo>
                    <a:pt x="63442" y="2119220"/>
                    <a:pt x="13979" y="2214136"/>
                    <a:pt x="1947" y="2302367"/>
                  </a:cubicBezTo>
                  <a:cubicBezTo>
                    <a:pt x="-10085" y="2390599"/>
                    <a:pt x="35367" y="2551020"/>
                    <a:pt x="90178" y="2631230"/>
                  </a:cubicBezTo>
                  <a:cubicBezTo>
                    <a:pt x="144988" y="2711441"/>
                    <a:pt x="197126" y="2768925"/>
                    <a:pt x="330810" y="2783630"/>
                  </a:cubicBezTo>
                  <a:cubicBezTo>
                    <a:pt x="464494" y="2798335"/>
                    <a:pt x="706462" y="2758230"/>
                    <a:pt x="892283" y="2719462"/>
                  </a:cubicBezTo>
                  <a:cubicBezTo>
                    <a:pt x="1078104" y="2680694"/>
                    <a:pt x="1445736" y="2551020"/>
                    <a:pt x="1445736" y="2551020"/>
                  </a:cubicBezTo>
                  <a:cubicBezTo>
                    <a:pt x="1610168" y="2501557"/>
                    <a:pt x="1749199" y="2442736"/>
                    <a:pt x="1878873" y="2422683"/>
                  </a:cubicBezTo>
                  <a:cubicBezTo>
                    <a:pt x="2008547" y="2402630"/>
                    <a:pt x="2132873" y="2393273"/>
                    <a:pt x="2223778" y="2430704"/>
                  </a:cubicBezTo>
                  <a:cubicBezTo>
                    <a:pt x="2314683" y="2468135"/>
                    <a:pt x="2353451" y="2569735"/>
                    <a:pt x="2424304" y="2647272"/>
                  </a:cubicBezTo>
                  <a:cubicBezTo>
                    <a:pt x="2495157" y="2724809"/>
                    <a:pt x="2532589" y="2813041"/>
                    <a:pt x="2648894" y="2895925"/>
                  </a:cubicBezTo>
                  <a:cubicBezTo>
                    <a:pt x="2765199" y="2978809"/>
                    <a:pt x="2976420" y="3099124"/>
                    <a:pt x="3122136" y="3144577"/>
                  </a:cubicBezTo>
                  <a:cubicBezTo>
                    <a:pt x="3267852" y="3190030"/>
                    <a:pt x="3374800" y="3155273"/>
                    <a:pt x="3523189" y="3168641"/>
                  </a:cubicBezTo>
                  <a:cubicBezTo>
                    <a:pt x="3671578" y="3182009"/>
                    <a:pt x="3885473" y="3191367"/>
                    <a:pt x="4012473" y="3224788"/>
                  </a:cubicBezTo>
                  <a:cubicBezTo>
                    <a:pt x="4139473" y="3258209"/>
                    <a:pt x="4191610" y="3303662"/>
                    <a:pt x="4285189" y="3369167"/>
                  </a:cubicBezTo>
                  <a:cubicBezTo>
                    <a:pt x="4378768" y="3434672"/>
                    <a:pt x="4464326" y="3545630"/>
                    <a:pt x="4573947" y="3617820"/>
                  </a:cubicBezTo>
                  <a:cubicBezTo>
                    <a:pt x="4683568" y="3690010"/>
                    <a:pt x="4799873" y="3772894"/>
                    <a:pt x="4942915" y="3802304"/>
                  </a:cubicBezTo>
                  <a:cubicBezTo>
                    <a:pt x="5085957" y="3831714"/>
                    <a:pt x="5317231" y="3755515"/>
                    <a:pt x="5432199" y="3794283"/>
                  </a:cubicBezTo>
                  <a:cubicBezTo>
                    <a:pt x="5547167" y="3833051"/>
                    <a:pt x="5544493" y="3954704"/>
                    <a:pt x="5632725" y="4034914"/>
                  </a:cubicBezTo>
                  <a:cubicBezTo>
                    <a:pt x="5720957" y="4115124"/>
                    <a:pt x="5865336" y="4236778"/>
                    <a:pt x="5961589" y="4275546"/>
                  </a:cubicBezTo>
                  <a:cubicBezTo>
                    <a:pt x="6057842" y="4314314"/>
                    <a:pt x="6168799" y="4315651"/>
                    <a:pt x="6210241" y="4267525"/>
                  </a:cubicBezTo>
                  <a:cubicBezTo>
                    <a:pt x="6251683" y="4219399"/>
                    <a:pt x="6238315" y="4091062"/>
                    <a:pt x="6210241" y="3986788"/>
                  </a:cubicBezTo>
                  <a:cubicBezTo>
                    <a:pt x="6182167" y="3882514"/>
                    <a:pt x="6072546" y="3730115"/>
                    <a:pt x="6041799" y="3641883"/>
                  </a:cubicBezTo>
                  <a:cubicBezTo>
                    <a:pt x="6011052" y="3553651"/>
                    <a:pt x="6000357" y="3528251"/>
                    <a:pt x="6025757" y="3457398"/>
                  </a:cubicBezTo>
                  <a:cubicBezTo>
                    <a:pt x="6051157" y="3386545"/>
                    <a:pt x="6200883" y="3288956"/>
                    <a:pt x="6194199" y="3216767"/>
                  </a:cubicBezTo>
                  <a:cubicBezTo>
                    <a:pt x="6187515" y="3144578"/>
                    <a:pt x="6057841" y="3092441"/>
                    <a:pt x="5985652" y="3024262"/>
                  </a:cubicBezTo>
                  <a:cubicBezTo>
                    <a:pt x="5913463" y="2956083"/>
                    <a:pt x="5817209" y="2863840"/>
                    <a:pt x="5761062" y="2807693"/>
                  </a:cubicBezTo>
                  <a:cubicBezTo>
                    <a:pt x="5704915" y="2751546"/>
                    <a:pt x="5722294" y="2700745"/>
                    <a:pt x="5648768" y="2687377"/>
                  </a:cubicBezTo>
                  <a:cubicBezTo>
                    <a:pt x="5575242" y="2674009"/>
                    <a:pt x="5380062" y="2772935"/>
                    <a:pt x="5319904" y="2727483"/>
                  </a:cubicBezTo>
                  <a:cubicBezTo>
                    <a:pt x="5259746" y="2682031"/>
                    <a:pt x="5309209" y="2524283"/>
                    <a:pt x="5287820" y="2414662"/>
                  </a:cubicBezTo>
                  <a:cubicBezTo>
                    <a:pt x="5266431" y="2305041"/>
                    <a:pt x="5128736" y="2144619"/>
                    <a:pt x="5191568" y="2069756"/>
                  </a:cubicBezTo>
                  <a:cubicBezTo>
                    <a:pt x="5254400" y="1994893"/>
                    <a:pt x="5583263" y="2020293"/>
                    <a:pt x="5664810" y="1965483"/>
                  </a:cubicBezTo>
                  <a:cubicBezTo>
                    <a:pt x="5746357" y="1910673"/>
                    <a:pt x="5727641" y="1829125"/>
                    <a:pt x="5680852" y="1740893"/>
                  </a:cubicBezTo>
                  <a:cubicBezTo>
                    <a:pt x="5634063" y="1652661"/>
                    <a:pt x="5442894" y="1541703"/>
                    <a:pt x="5384073" y="1436093"/>
                  </a:cubicBezTo>
                  <a:cubicBezTo>
                    <a:pt x="5325252" y="1330483"/>
                    <a:pt x="5378725" y="1152683"/>
                    <a:pt x="5327925" y="1107230"/>
                  </a:cubicBezTo>
                  <a:cubicBezTo>
                    <a:pt x="5277125" y="1061777"/>
                    <a:pt x="5182210" y="1156693"/>
                    <a:pt x="5079273" y="1163377"/>
                  </a:cubicBezTo>
                  <a:cubicBezTo>
                    <a:pt x="4976336" y="1170061"/>
                    <a:pt x="4817251" y="1180756"/>
                    <a:pt x="4710304" y="1147335"/>
                  </a:cubicBezTo>
                  <a:cubicBezTo>
                    <a:pt x="4603357" y="1113914"/>
                    <a:pt x="4497747" y="1037714"/>
                    <a:pt x="4437589" y="962851"/>
                  </a:cubicBezTo>
                  <a:cubicBezTo>
                    <a:pt x="4377431" y="887988"/>
                    <a:pt x="4369410" y="785051"/>
                    <a:pt x="4349357" y="698156"/>
                  </a:cubicBezTo>
                  <a:cubicBezTo>
                    <a:pt x="4329304" y="611261"/>
                    <a:pt x="4344010" y="504315"/>
                    <a:pt x="4317273" y="441483"/>
                  </a:cubicBezTo>
                  <a:cubicBezTo>
                    <a:pt x="4290536" y="378652"/>
                    <a:pt x="4257115" y="341220"/>
                    <a:pt x="4188936" y="321167"/>
                  </a:cubicBezTo>
                  <a:cubicBezTo>
                    <a:pt x="4120757" y="301114"/>
                    <a:pt x="3908199" y="321167"/>
                    <a:pt x="3908199" y="321167"/>
                  </a:cubicBezTo>
                  <a:lnTo>
                    <a:pt x="3651525" y="321167"/>
                  </a:lnTo>
                  <a:cubicBezTo>
                    <a:pt x="3555272" y="321167"/>
                    <a:pt x="3408220" y="294430"/>
                    <a:pt x="3330683" y="321167"/>
                  </a:cubicBezTo>
                  <a:cubicBezTo>
                    <a:pt x="3253146" y="347904"/>
                    <a:pt x="3239778" y="434798"/>
                    <a:pt x="3186304" y="481588"/>
                  </a:cubicBezTo>
                  <a:cubicBezTo>
                    <a:pt x="3132830" y="528378"/>
                    <a:pt x="3069999" y="584525"/>
                    <a:pt x="3009841" y="601904"/>
                  </a:cubicBezTo>
                  <a:cubicBezTo>
                    <a:pt x="2949683" y="619283"/>
                    <a:pt x="2860115" y="642009"/>
                    <a:pt x="2825357" y="585862"/>
                  </a:cubicBezTo>
                  <a:cubicBezTo>
                    <a:pt x="2790599" y="529715"/>
                    <a:pt x="2869473" y="318494"/>
                    <a:pt x="2825357" y="265020"/>
                  </a:cubicBezTo>
                  <a:close/>
                </a:path>
              </a:pathLst>
            </a:custGeom>
            <a:solidFill>
              <a:srgbClr val="92D050">
                <a:alpha val="43000"/>
              </a:srgbClr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218" name="Text Box 97"/>
            <p:cNvSpPr txBox="1">
              <a:spLocks noChangeArrowheads="1"/>
            </p:cNvSpPr>
            <p:nvPr/>
          </p:nvSpPr>
          <p:spPr bwMode="auto">
            <a:xfrm>
              <a:off x="7514537" y="5592383"/>
              <a:ext cx="1642489" cy="2016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89" tIns="47996" rIns="95989" bIns="47996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r>
                <a:rPr lang="ru-RU" altLang="ru-RU" sz="675" b="0" kern="0" dirty="0">
                  <a:cs typeface="Arial" panose="020B0604020202020204" pitchFamily="34" charset="0"/>
                </a:rPr>
                <a:t>- скорость ветра в диапазоне 8–12 м/с</a:t>
              </a:r>
            </a:p>
          </p:txBody>
        </p:sp>
        <p:sp>
          <p:nvSpPr>
            <p:cNvPr id="219" name="Полилиния 218"/>
            <p:cNvSpPr/>
            <p:nvPr/>
          </p:nvSpPr>
          <p:spPr>
            <a:xfrm>
              <a:off x="7072285" y="5787921"/>
              <a:ext cx="246245" cy="187349"/>
            </a:xfrm>
            <a:custGeom>
              <a:avLst/>
              <a:gdLst>
                <a:gd name="connsiteX0" fmla="*/ 2825357 w 6236546"/>
                <a:gd name="connsiteY0" fmla="*/ 265020 h 4304169"/>
                <a:gd name="connsiteX1" fmla="*/ 2560662 w 6236546"/>
                <a:gd name="connsiteY1" fmla="*/ 265020 h 4304169"/>
                <a:gd name="connsiteX2" fmla="*/ 2392220 w 6236546"/>
                <a:gd name="connsiteY2" fmla="*/ 16367 h 4304169"/>
                <a:gd name="connsiteX3" fmla="*/ 1846789 w 6236546"/>
                <a:gd name="connsiteY3" fmla="*/ 48451 h 4304169"/>
                <a:gd name="connsiteX4" fmla="*/ 1525947 w 6236546"/>
                <a:gd name="connsiteY4" fmla="*/ 248977 h 4304169"/>
                <a:gd name="connsiteX5" fmla="*/ 892283 w 6236546"/>
                <a:gd name="connsiteY5" fmla="*/ 369293 h 4304169"/>
                <a:gd name="connsiteX6" fmla="*/ 1189062 w 6236546"/>
                <a:gd name="connsiteY6" fmla="*/ 898683 h 4304169"/>
                <a:gd name="connsiteX7" fmla="*/ 1469799 w 6236546"/>
                <a:gd name="connsiteY7" fmla="*/ 1283693 h 4304169"/>
                <a:gd name="connsiteX8" fmla="*/ 1148957 w 6236546"/>
                <a:gd name="connsiteY8" fmla="*/ 1716830 h 4304169"/>
                <a:gd name="connsiteX9" fmla="*/ 884262 w 6236546"/>
                <a:gd name="connsiteY9" fmla="*/ 2198093 h 4304169"/>
                <a:gd name="connsiteX10" fmla="*/ 595504 w 6236546"/>
                <a:gd name="connsiteY10" fmla="*/ 2198093 h 4304169"/>
                <a:gd name="connsiteX11" fmla="*/ 162368 w 6236546"/>
                <a:gd name="connsiteY11" fmla="*/ 2101841 h 4304169"/>
                <a:gd name="connsiteX12" fmla="*/ 1947 w 6236546"/>
                <a:gd name="connsiteY12" fmla="*/ 2302367 h 4304169"/>
                <a:gd name="connsiteX13" fmla="*/ 90178 w 6236546"/>
                <a:gd name="connsiteY13" fmla="*/ 2631230 h 4304169"/>
                <a:gd name="connsiteX14" fmla="*/ 330810 w 6236546"/>
                <a:gd name="connsiteY14" fmla="*/ 2783630 h 4304169"/>
                <a:gd name="connsiteX15" fmla="*/ 892283 w 6236546"/>
                <a:gd name="connsiteY15" fmla="*/ 2719462 h 4304169"/>
                <a:gd name="connsiteX16" fmla="*/ 1445736 w 6236546"/>
                <a:gd name="connsiteY16" fmla="*/ 2551020 h 4304169"/>
                <a:gd name="connsiteX17" fmla="*/ 1878873 w 6236546"/>
                <a:gd name="connsiteY17" fmla="*/ 2422683 h 4304169"/>
                <a:gd name="connsiteX18" fmla="*/ 2223778 w 6236546"/>
                <a:gd name="connsiteY18" fmla="*/ 2430704 h 4304169"/>
                <a:gd name="connsiteX19" fmla="*/ 2424304 w 6236546"/>
                <a:gd name="connsiteY19" fmla="*/ 2647272 h 4304169"/>
                <a:gd name="connsiteX20" fmla="*/ 2648894 w 6236546"/>
                <a:gd name="connsiteY20" fmla="*/ 2895925 h 4304169"/>
                <a:gd name="connsiteX21" fmla="*/ 3122136 w 6236546"/>
                <a:gd name="connsiteY21" fmla="*/ 3144577 h 4304169"/>
                <a:gd name="connsiteX22" fmla="*/ 3523189 w 6236546"/>
                <a:gd name="connsiteY22" fmla="*/ 3168641 h 4304169"/>
                <a:gd name="connsiteX23" fmla="*/ 4012473 w 6236546"/>
                <a:gd name="connsiteY23" fmla="*/ 3224788 h 4304169"/>
                <a:gd name="connsiteX24" fmla="*/ 4285189 w 6236546"/>
                <a:gd name="connsiteY24" fmla="*/ 3369167 h 4304169"/>
                <a:gd name="connsiteX25" fmla="*/ 4573947 w 6236546"/>
                <a:gd name="connsiteY25" fmla="*/ 3617820 h 4304169"/>
                <a:gd name="connsiteX26" fmla="*/ 4942915 w 6236546"/>
                <a:gd name="connsiteY26" fmla="*/ 3802304 h 4304169"/>
                <a:gd name="connsiteX27" fmla="*/ 5432199 w 6236546"/>
                <a:gd name="connsiteY27" fmla="*/ 3794283 h 4304169"/>
                <a:gd name="connsiteX28" fmla="*/ 5632725 w 6236546"/>
                <a:gd name="connsiteY28" fmla="*/ 4034914 h 4304169"/>
                <a:gd name="connsiteX29" fmla="*/ 5961589 w 6236546"/>
                <a:gd name="connsiteY29" fmla="*/ 4275546 h 4304169"/>
                <a:gd name="connsiteX30" fmla="*/ 6210241 w 6236546"/>
                <a:gd name="connsiteY30" fmla="*/ 4267525 h 4304169"/>
                <a:gd name="connsiteX31" fmla="*/ 6210241 w 6236546"/>
                <a:gd name="connsiteY31" fmla="*/ 3986788 h 4304169"/>
                <a:gd name="connsiteX32" fmla="*/ 6041799 w 6236546"/>
                <a:gd name="connsiteY32" fmla="*/ 3641883 h 4304169"/>
                <a:gd name="connsiteX33" fmla="*/ 6025757 w 6236546"/>
                <a:gd name="connsiteY33" fmla="*/ 3457398 h 4304169"/>
                <a:gd name="connsiteX34" fmla="*/ 6194199 w 6236546"/>
                <a:gd name="connsiteY34" fmla="*/ 3216767 h 4304169"/>
                <a:gd name="connsiteX35" fmla="*/ 5985652 w 6236546"/>
                <a:gd name="connsiteY35" fmla="*/ 3024262 h 4304169"/>
                <a:gd name="connsiteX36" fmla="*/ 5761062 w 6236546"/>
                <a:gd name="connsiteY36" fmla="*/ 2807693 h 4304169"/>
                <a:gd name="connsiteX37" fmla="*/ 5648768 w 6236546"/>
                <a:gd name="connsiteY37" fmla="*/ 2687377 h 4304169"/>
                <a:gd name="connsiteX38" fmla="*/ 5319904 w 6236546"/>
                <a:gd name="connsiteY38" fmla="*/ 2727483 h 4304169"/>
                <a:gd name="connsiteX39" fmla="*/ 5287820 w 6236546"/>
                <a:gd name="connsiteY39" fmla="*/ 2414662 h 4304169"/>
                <a:gd name="connsiteX40" fmla="*/ 5191568 w 6236546"/>
                <a:gd name="connsiteY40" fmla="*/ 2069756 h 4304169"/>
                <a:gd name="connsiteX41" fmla="*/ 5664810 w 6236546"/>
                <a:gd name="connsiteY41" fmla="*/ 1965483 h 4304169"/>
                <a:gd name="connsiteX42" fmla="*/ 5680852 w 6236546"/>
                <a:gd name="connsiteY42" fmla="*/ 1740893 h 4304169"/>
                <a:gd name="connsiteX43" fmla="*/ 5384073 w 6236546"/>
                <a:gd name="connsiteY43" fmla="*/ 1436093 h 4304169"/>
                <a:gd name="connsiteX44" fmla="*/ 5327925 w 6236546"/>
                <a:gd name="connsiteY44" fmla="*/ 1107230 h 4304169"/>
                <a:gd name="connsiteX45" fmla="*/ 5079273 w 6236546"/>
                <a:gd name="connsiteY45" fmla="*/ 1163377 h 4304169"/>
                <a:gd name="connsiteX46" fmla="*/ 4710304 w 6236546"/>
                <a:gd name="connsiteY46" fmla="*/ 1147335 h 4304169"/>
                <a:gd name="connsiteX47" fmla="*/ 4437589 w 6236546"/>
                <a:gd name="connsiteY47" fmla="*/ 962851 h 4304169"/>
                <a:gd name="connsiteX48" fmla="*/ 4349357 w 6236546"/>
                <a:gd name="connsiteY48" fmla="*/ 698156 h 4304169"/>
                <a:gd name="connsiteX49" fmla="*/ 4317273 w 6236546"/>
                <a:gd name="connsiteY49" fmla="*/ 441483 h 4304169"/>
                <a:gd name="connsiteX50" fmla="*/ 4188936 w 6236546"/>
                <a:gd name="connsiteY50" fmla="*/ 321167 h 4304169"/>
                <a:gd name="connsiteX51" fmla="*/ 3908199 w 6236546"/>
                <a:gd name="connsiteY51" fmla="*/ 321167 h 4304169"/>
                <a:gd name="connsiteX52" fmla="*/ 3651525 w 6236546"/>
                <a:gd name="connsiteY52" fmla="*/ 321167 h 4304169"/>
                <a:gd name="connsiteX53" fmla="*/ 3330683 w 6236546"/>
                <a:gd name="connsiteY53" fmla="*/ 321167 h 4304169"/>
                <a:gd name="connsiteX54" fmla="*/ 3186304 w 6236546"/>
                <a:gd name="connsiteY54" fmla="*/ 481588 h 4304169"/>
                <a:gd name="connsiteX55" fmla="*/ 3009841 w 6236546"/>
                <a:gd name="connsiteY55" fmla="*/ 601904 h 4304169"/>
                <a:gd name="connsiteX56" fmla="*/ 2825357 w 6236546"/>
                <a:gd name="connsiteY56" fmla="*/ 585862 h 4304169"/>
                <a:gd name="connsiteX57" fmla="*/ 2825357 w 6236546"/>
                <a:gd name="connsiteY57" fmla="*/ 265020 h 43041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6236546" h="4304169">
                  <a:moveTo>
                    <a:pt x="2825357" y="265020"/>
                  </a:moveTo>
                  <a:cubicBezTo>
                    <a:pt x="2781241" y="211546"/>
                    <a:pt x="2632852" y="306462"/>
                    <a:pt x="2560662" y="265020"/>
                  </a:cubicBezTo>
                  <a:cubicBezTo>
                    <a:pt x="2488472" y="223578"/>
                    <a:pt x="2511199" y="52462"/>
                    <a:pt x="2392220" y="16367"/>
                  </a:cubicBezTo>
                  <a:cubicBezTo>
                    <a:pt x="2273241" y="-19728"/>
                    <a:pt x="1991168" y="9683"/>
                    <a:pt x="1846789" y="48451"/>
                  </a:cubicBezTo>
                  <a:cubicBezTo>
                    <a:pt x="1702410" y="87219"/>
                    <a:pt x="1685031" y="195503"/>
                    <a:pt x="1525947" y="248977"/>
                  </a:cubicBezTo>
                  <a:cubicBezTo>
                    <a:pt x="1366863" y="302451"/>
                    <a:pt x="948431" y="261009"/>
                    <a:pt x="892283" y="369293"/>
                  </a:cubicBezTo>
                  <a:cubicBezTo>
                    <a:pt x="836135" y="477577"/>
                    <a:pt x="1092809" y="746283"/>
                    <a:pt x="1189062" y="898683"/>
                  </a:cubicBezTo>
                  <a:cubicBezTo>
                    <a:pt x="1285315" y="1051083"/>
                    <a:pt x="1476483" y="1147335"/>
                    <a:pt x="1469799" y="1283693"/>
                  </a:cubicBezTo>
                  <a:cubicBezTo>
                    <a:pt x="1463115" y="1420051"/>
                    <a:pt x="1246546" y="1564430"/>
                    <a:pt x="1148957" y="1716830"/>
                  </a:cubicBezTo>
                  <a:cubicBezTo>
                    <a:pt x="1051368" y="1869230"/>
                    <a:pt x="976504" y="2117883"/>
                    <a:pt x="884262" y="2198093"/>
                  </a:cubicBezTo>
                  <a:cubicBezTo>
                    <a:pt x="792020" y="2278304"/>
                    <a:pt x="715820" y="2214135"/>
                    <a:pt x="595504" y="2198093"/>
                  </a:cubicBezTo>
                  <a:cubicBezTo>
                    <a:pt x="475188" y="2182051"/>
                    <a:pt x="261294" y="2084462"/>
                    <a:pt x="162368" y="2101841"/>
                  </a:cubicBezTo>
                  <a:cubicBezTo>
                    <a:pt x="63442" y="2119220"/>
                    <a:pt x="13979" y="2214136"/>
                    <a:pt x="1947" y="2302367"/>
                  </a:cubicBezTo>
                  <a:cubicBezTo>
                    <a:pt x="-10085" y="2390599"/>
                    <a:pt x="35367" y="2551020"/>
                    <a:pt x="90178" y="2631230"/>
                  </a:cubicBezTo>
                  <a:cubicBezTo>
                    <a:pt x="144988" y="2711441"/>
                    <a:pt x="197126" y="2768925"/>
                    <a:pt x="330810" y="2783630"/>
                  </a:cubicBezTo>
                  <a:cubicBezTo>
                    <a:pt x="464494" y="2798335"/>
                    <a:pt x="706462" y="2758230"/>
                    <a:pt x="892283" y="2719462"/>
                  </a:cubicBezTo>
                  <a:cubicBezTo>
                    <a:pt x="1078104" y="2680694"/>
                    <a:pt x="1445736" y="2551020"/>
                    <a:pt x="1445736" y="2551020"/>
                  </a:cubicBezTo>
                  <a:cubicBezTo>
                    <a:pt x="1610168" y="2501557"/>
                    <a:pt x="1749199" y="2442736"/>
                    <a:pt x="1878873" y="2422683"/>
                  </a:cubicBezTo>
                  <a:cubicBezTo>
                    <a:pt x="2008547" y="2402630"/>
                    <a:pt x="2132873" y="2393273"/>
                    <a:pt x="2223778" y="2430704"/>
                  </a:cubicBezTo>
                  <a:cubicBezTo>
                    <a:pt x="2314683" y="2468135"/>
                    <a:pt x="2353451" y="2569735"/>
                    <a:pt x="2424304" y="2647272"/>
                  </a:cubicBezTo>
                  <a:cubicBezTo>
                    <a:pt x="2495157" y="2724809"/>
                    <a:pt x="2532589" y="2813041"/>
                    <a:pt x="2648894" y="2895925"/>
                  </a:cubicBezTo>
                  <a:cubicBezTo>
                    <a:pt x="2765199" y="2978809"/>
                    <a:pt x="2976420" y="3099124"/>
                    <a:pt x="3122136" y="3144577"/>
                  </a:cubicBezTo>
                  <a:cubicBezTo>
                    <a:pt x="3267852" y="3190030"/>
                    <a:pt x="3374800" y="3155273"/>
                    <a:pt x="3523189" y="3168641"/>
                  </a:cubicBezTo>
                  <a:cubicBezTo>
                    <a:pt x="3671578" y="3182009"/>
                    <a:pt x="3885473" y="3191367"/>
                    <a:pt x="4012473" y="3224788"/>
                  </a:cubicBezTo>
                  <a:cubicBezTo>
                    <a:pt x="4139473" y="3258209"/>
                    <a:pt x="4191610" y="3303662"/>
                    <a:pt x="4285189" y="3369167"/>
                  </a:cubicBezTo>
                  <a:cubicBezTo>
                    <a:pt x="4378768" y="3434672"/>
                    <a:pt x="4464326" y="3545630"/>
                    <a:pt x="4573947" y="3617820"/>
                  </a:cubicBezTo>
                  <a:cubicBezTo>
                    <a:pt x="4683568" y="3690010"/>
                    <a:pt x="4799873" y="3772894"/>
                    <a:pt x="4942915" y="3802304"/>
                  </a:cubicBezTo>
                  <a:cubicBezTo>
                    <a:pt x="5085957" y="3831714"/>
                    <a:pt x="5317231" y="3755515"/>
                    <a:pt x="5432199" y="3794283"/>
                  </a:cubicBezTo>
                  <a:cubicBezTo>
                    <a:pt x="5547167" y="3833051"/>
                    <a:pt x="5544493" y="3954704"/>
                    <a:pt x="5632725" y="4034914"/>
                  </a:cubicBezTo>
                  <a:cubicBezTo>
                    <a:pt x="5720957" y="4115124"/>
                    <a:pt x="5865336" y="4236778"/>
                    <a:pt x="5961589" y="4275546"/>
                  </a:cubicBezTo>
                  <a:cubicBezTo>
                    <a:pt x="6057842" y="4314314"/>
                    <a:pt x="6168799" y="4315651"/>
                    <a:pt x="6210241" y="4267525"/>
                  </a:cubicBezTo>
                  <a:cubicBezTo>
                    <a:pt x="6251683" y="4219399"/>
                    <a:pt x="6238315" y="4091062"/>
                    <a:pt x="6210241" y="3986788"/>
                  </a:cubicBezTo>
                  <a:cubicBezTo>
                    <a:pt x="6182167" y="3882514"/>
                    <a:pt x="6072546" y="3730115"/>
                    <a:pt x="6041799" y="3641883"/>
                  </a:cubicBezTo>
                  <a:cubicBezTo>
                    <a:pt x="6011052" y="3553651"/>
                    <a:pt x="6000357" y="3528251"/>
                    <a:pt x="6025757" y="3457398"/>
                  </a:cubicBezTo>
                  <a:cubicBezTo>
                    <a:pt x="6051157" y="3386545"/>
                    <a:pt x="6200883" y="3288956"/>
                    <a:pt x="6194199" y="3216767"/>
                  </a:cubicBezTo>
                  <a:cubicBezTo>
                    <a:pt x="6187515" y="3144578"/>
                    <a:pt x="6057841" y="3092441"/>
                    <a:pt x="5985652" y="3024262"/>
                  </a:cubicBezTo>
                  <a:cubicBezTo>
                    <a:pt x="5913463" y="2956083"/>
                    <a:pt x="5817209" y="2863840"/>
                    <a:pt x="5761062" y="2807693"/>
                  </a:cubicBezTo>
                  <a:cubicBezTo>
                    <a:pt x="5704915" y="2751546"/>
                    <a:pt x="5722294" y="2700745"/>
                    <a:pt x="5648768" y="2687377"/>
                  </a:cubicBezTo>
                  <a:cubicBezTo>
                    <a:pt x="5575242" y="2674009"/>
                    <a:pt x="5380062" y="2772935"/>
                    <a:pt x="5319904" y="2727483"/>
                  </a:cubicBezTo>
                  <a:cubicBezTo>
                    <a:pt x="5259746" y="2682031"/>
                    <a:pt x="5309209" y="2524283"/>
                    <a:pt x="5287820" y="2414662"/>
                  </a:cubicBezTo>
                  <a:cubicBezTo>
                    <a:pt x="5266431" y="2305041"/>
                    <a:pt x="5128736" y="2144619"/>
                    <a:pt x="5191568" y="2069756"/>
                  </a:cubicBezTo>
                  <a:cubicBezTo>
                    <a:pt x="5254400" y="1994893"/>
                    <a:pt x="5583263" y="2020293"/>
                    <a:pt x="5664810" y="1965483"/>
                  </a:cubicBezTo>
                  <a:cubicBezTo>
                    <a:pt x="5746357" y="1910673"/>
                    <a:pt x="5727641" y="1829125"/>
                    <a:pt x="5680852" y="1740893"/>
                  </a:cubicBezTo>
                  <a:cubicBezTo>
                    <a:pt x="5634063" y="1652661"/>
                    <a:pt x="5442894" y="1541703"/>
                    <a:pt x="5384073" y="1436093"/>
                  </a:cubicBezTo>
                  <a:cubicBezTo>
                    <a:pt x="5325252" y="1330483"/>
                    <a:pt x="5378725" y="1152683"/>
                    <a:pt x="5327925" y="1107230"/>
                  </a:cubicBezTo>
                  <a:cubicBezTo>
                    <a:pt x="5277125" y="1061777"/>
                    <a:pt x="5182210" y="1156693"/>
                    <a:pt x="5079273" y="1163377"/>
                  </a:cubicBezTo>
                  <a:cubicBezTo>
                    <a:pt x="4976336" y="1170061"/>
                    <a:pt x="4817251" y="1180756"/>
                    <a:pt x="4710304" y="1147335"/>
                  </a:cubicBezTo>
                  <a:cubicBezTo>
                    <a:pt x="4603357" y="1113914"/>
                    <a:pt x="4497747" y="1037714"/>
                    <a:pt x="4437589" y="962851"/>
                  </a:cubicBezTo>
                  <a:cubicBezTo>
                    <a:pt x="4377431" y="887988"/>
                    <a:pt x="4369410" y="785051"/>
                    <a:pt x="4349357" y="698156"/>
                  </a:cubicBezTo>
                  <a:cubicBezTo>
                    <a:pt x="4329304" y="611261"/>
                    <a:pt x="4344010" y="504315"/>
                    <a:pt x="4317273" y="441483"/>
                  </a:cubicBezTo>
                  <a:cubicBezTo>
                    <a:pt x="4290536" y="378652"/>
                    <a:pt x="4257115" y="341220"/>
                    <a:pt x="4188936" y="321167"/>
                  </a:cubicBezTo>
                  <a:cubicBezTo>
                    <a:pt x="4120757" y="301114"/>
                    <a:pt x="3908199" y="321167"/>
                    <a:pt x="3908199" y="321167"/>
                  </a:cubicBezTo>
                  <a:lnTo>
                    <a:pt x="3651525" y="321167"/>
                  </a:lnTo>
                  <a:cubicBezTo>
                    <a:pt x="3555272" y="321167"/>
                    <a:pt x="3408220" y="294430"/>
                    <a:pt x="3330683" y="321167"/>
                  </a:cubicBezTo>
                  <a:cubicBezTo>
                    <a:pt x="3253146" y="347904"/>
                    <a:pt x="3239778" y="434798"/>
                    <a:pt x="3186304" y="481588"/>
                  </a:cubicBezTo>
                  <a:cubicBezTo>
                    <a:pt x="3132830" y="528378"/>
                    <a:pt x="3069999" y="584525"/>
                    <a:pt x="3009841" y="601904"/>
                  </a:cubicBezTo>
                  <a:cubicBezTo>
                    <a:pt x="2949683" y="619283"/>
                    <a:pt x="2860115" y="642009"/>
                    <a:pt x="2825357" y="585862"/>
                  </a:cubicBezTo>
                  <a:cubicBezTo>
                    <a:pt x="2790599" y="529715"/>
                    <a:pt x="2869473" y="318494"/>
                    <a:pt x="2825357" y="265020"/>
                  </a:cubicBezTo>
                  <a:close/>
                </a:path>
              </a:pathLst>
            </a:custGeom>
            <a:solidFill>
              <a:srgbClr val="FFFF00">
                <a:alpha val="43000"/>
              </a:srgb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220" name="Полилиния 219"/>
            <p:cNvSpPr/>
            <p:nvPr/>
          </p:nvSpPr>
          <p:spPr>
            <a:xfrm>
              <a:off x="7119354" y="6011628"/>
              <a:ext cx="199533" cy="114057"/>
            </a:xfrm>
            <a:custGeom>
              <a:avLst/>
              <a:gdLst>
                <a:gd name="connsiteX0" fmla="*/ 985458 w 1227381"/>
                <a:gd name="connsiteY0" fmla="*/ 157964 h 841995"/>
                <a:gd name="connsiteX1" fmla="*/ 680658 w 1227381"/>
                <a:gd name="connsiteY1" fmla="*/ 18264 h 841995"/>
                <a:gd name="connsiteX2" fmla="*/ 331408 w 1227381"/>
                <a:gd name="connsiteY2" fmla="*/ 18264 h 841995"/>
                <a:gd name="connsiteX3" fmla="*/ 1208 w 1227381"/>
                <a:gd name="connsiteY3" fmla="*/ 170664 h 841995"/>
                <a:gd name="connsiteX4" fmla="*/ 242508 w 1227381"/>
                <a:gd name="connsiteY4" fmla="*/ 551664 h 841995"/>
                <a:gd name="connsiteX5" fmla="*/ 794958 w 1227381"/>
                <a:gd name="connsiteY5" fmla="*/ 735814 h 841995"/>
                <a:gd name="connsiteX6" fmla="*/ 1118808 w 1227381"/>
                <a:gd name="connsiteY6" fmla="*/ 837414 h 841995"/>
                <a:gd name="connsiteX7" fmla="*/ 1036258 w 1227381"/>
                <a:gd name="connsiteY7" fmla="*/ 589764 h 841995"/>
                <a:gd name="connsiteX8" fmla="*/ 1226758 w 1227381"/>
                <a:gd name="connsiteY8" fmla="*/ 361164 h 841995"/>
                <a:gd name="connsiteX9" fmla="*/ 985458 w 1227381"/>
                <a:gd name="connsiteY9" fmla="*/ 157964 h 8419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27381" h="841995">
                  <a:moveTo>
                    <a:pt x="985458" y="157964"/>
                  </a:moveTo>
                  <a:cubicBezTo>
                    <a:pt x="894441" y="100814"/>
                    <a:pt x="789666" y="41547"/>
                    <a:pt x="680658" y="18264"/>
                  </a:cubicBezTo>
                  <a:cubicBezTo>
                    <a:pt x="571650" y="-5019"/>
                    <a:pt x="444650" y="-7136"/>
                    <a:pt x="331408" y="18264"/>
                  </a:cubicBezTo>
                  <a:cubicBezTo>
                    <a:pt x="218166" y="43664"/>
                    <a:pt x="16025" y="81764"/>
                    <a:pt x="1208" y="170664"/>
                  </a:cubicBezTo>
                  <a:cubicBezTo>
                    <a:pt x="-13609" y="259564"/>
                    <a:pt x="110216" y="457472"/>
                    <a:pt x="242508" y="551664"/>
                  </a:cubicBezTo>
                  <a:cubicBezTo>
                    <a:pt x="374800" y="645856"/>
                    <a:pt x="648908" y="688189"/>
                    <a:pt x="794958" y="735814"/>
                  </a:cubicBezTo>
                  <a:cubicBezTo>
                    <a:pt x="941008" y="783439"/>
                    <a:pt x="1078591" y="861756"/>
                    <a:pt x="1118808" y="837414"/>
                  </a:cubicBezTo>
                  <a:cubicBezTo>
                    <a:pt x="1159025" y="813072"/>
                    <a:pt x="1018266" y="669139"/>
                    <a:pt x="1036258" y="589764"/>
                  </a:cubicBezTo>
                  <a:cubicBezTo>
                    <a:pt x="1054250" y="510389"/>
                    <a:pt x="1239458" y="436306"/>
                    <a:pt x="1226758" y="361164"/>
                  </a:cubicBezTo>
                  <a:cubicBezTo>
                    <a:pt x="1214058" y="286022"/>
                    <a:pt x="1076475" y="215114"/>
                    <a:pt x="985458" y="157964"/>
                  </a:cubicBezTo>
                  <a:close/>
                </a:path>
              </a:pathLst>
            </a:custGeom>
            <a:solidFill>
              <a:srgbClr val="FF0000">
                <a:alpha val="34000"/>
              </a:srgbClr>
            </a:solidFill>
            <a:ln>
              <a:solidFill>
                <a:srgbClr val="FF0000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221" name="Text Box 97"/>
            <p:cNvSpPr txBox="1">
              <a:spLocks noChangeArrowheads="1"/>
            </p:cNvSpPr>
            <p:nvPr/>
          </p:nvSpPr>
          <p:spPr bwMode="auto">
            <a:xfrm>
              <a:off x="7518951" y="5787625"/>
              <a:ext cx="1642489" cy="2016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89" tIns="47996" rIns="95989" bIns="47996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r>
                <a:rPr lang="ru-RU" altLang="ru-RU" sz="675" b="0" kern="0" dirty="0">
                  <a:cs typeface="Arial" panose="020B0604020202020204" pitchFamily="34" charset="0"/>
                </a:rPr>
                <a:t>- скорость ветра в диапазоне 13–17 м/с</a:t>
              </a:r>
            </a:p>
          </p:txBody>
        </p:sp>
        <p:sp>
          <p:nvSpPr>
            <p:cNvPr id="226" name="Text Box 97"/>
            <p:cNvSpPr txBox="1">
              <a:spLocks noChangeArrowheads="1"/>
            </p:cNvSpPr>
            <p:nvPr/>
          </p:nvSpPr>
          <p:spPr bwMode="auto">
            <a:xfrm>
              <a:off x="7525553" y="6007555"/>
              <a:ext cx="1642489" cy="2016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89" tIns="47996" rIns="95989" bIns="47996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r>
                <a:rPr lang="ru-RU" altLang="ru-RU" sz="675" b="0" kern="0" dirty="0">
                  <a:cs typeface="Arial" panose="020B0604020202020204" pitchFamily="34" charset="0"/>
                </a:rPr>
                <a:t>- скорость ветра в диапазоне 18-25 м/с</a:t>
              </a:r>
            </a:p>
          </p:txBody>
        </p:sp>
        <p:sp>
          <p:nvSpPr>
            <p:cNvPr id="227" name="Полилиния 226"/>
            <p:cNvSpPr/>
            <p:nvPr/>
          </p:nvSpPr>
          <p:spPr>
            <a:xfrm>
              <a:off x="7133396" y="6230633"/>
              <a:ext cx="199533" cy="130571"/>
            </a:xfrm>
            <a:custGeom>
              <a:avLst/>
              <a:gdLst>
                <a:gd name="connsiteX0" fmla="*/ 304029 w 3865376"/>
                <a:gd name="connsiteY0" fmla="*/ 1245 h 2751529"/>
                <a:gd name="connsiteX1" fmla="*/ 167671 w 3865376"/>
                <a:gd name="connsiteY1" fmla="*/ 129582 h 2751529"/>
                <a:gd name="connsiteX2" fmla="*/ 7250 w 3865376"/>
                <a:gd name="connsiteY2" fmla="*/ 378234 h 2751529"/>
                <a:gd name="connsiteX3" fmla="*/ 63397 w 3865376"/>
                <a:gd name="connsiteY3" fmla="*/ 530634 h 2751529"/>
                <a:gd name="connsiteX4" fmla="*/ 376219 w 3865376"/>
                <a:gd name="connsiteY4" fmla="*/ 634908 h 2751529"/>
                <a:gd name="connsiteX5" fmla="*/ 560703 w 3865376"/>
                <a:gd name="connsiteY5" fmla="*/ 771266 h 2751529"/>
                <a:gd name="connsiteX6" fmla="*/ 761229 w 3865376"/>
                <a:gd name="connsiteY6" fmla="*/ 907624 h 2751529"/>
                <a:gd name="connsiteX7" fmla="*/ 945713 w 3865376"/>
                <a:gd name="connsiteY7" fmla="*/ 1108150 h 2751529"/>
                <a:gd name="connsiteX8" fmla="*/ 1009882 w 3865376"/>
                <a:gd name="connsiteY8" fmla="*/ 1340761 h 2751529"/>
                <a:gd name="connsiteX9" fmla="*/ 921650 w 3865376"/>
                <a:gd name="connsiteY9" fmla="*/ 1581392 h 2751529"/>
                <a:gd name="connsiteX10" fmla="*/ 769250 w 3865376"/>
                <a:gd name="connsiteY10" fmla="*/ 1653582 h 2751529"/>
                <a:gd name="connsiteX11" fmla="*/ 239861 w 3865376"/>
                <a:gd name="connsiteY11" fmla="*/ 1637540 h 2751529"/>
                <a:gd name="connsiteX12" fmla="*/ 432366 w 3865376"/>
                <a:gd name="connsiteY12" fmla="*/ 1749834 h 2751529"/>
                <a:gd name="connsiteX13" fmla="*/ 672997 w 3865376"/>
                <a:gd name="connsiteY13" fmla="*/ 2022550 h 2751529"/>
                <a:gd name="connsiteX14" fmla="*/ 921650 w 3865376"/>
                <a:gd name="connsiteY14" fmla="*/ 2215056 h 2751529"/>
                <a:gd name="connsiteX15" fmla="*/ 1162282 w 3865376"/>
                <a:gd name="connsiteY15" fmla="*/ 2455687 h 2751529"/>
                <a:gd name="connsiteX16" fmla="*/ 1370829 w 3865376"/>
                <a:gd name="connsiteY16" fmla="*/ 2632150 h 2751529"/>
                <a:gd name="connsiteX17" fmla="*/ 1434997 w 3865376"/>
                <a:gd name="connsiteY17" fmla="*/ 2736424 h 2751529"/>
                <a:gd name="connsiteX18" fmla="*/ 1683650 w 3865376"/>
                <a:gd name="connsiteY18" fmla="*/ 2736424 h 2751529"/>
                <a:gd name="connsiteX19" fmla="*/ 1747819 w 3865376"/>
                <a:gd name="connsiteY19" fmla="*/ 2600066 h 2751529"/>
                <a:gd name="connsiteX20" fmla="*/ 1820008 w 3865376"/>
                <a:gd name="connsiteY20" fmla="*/ 2383498 h 2751529"/>
                <a:gd name="connsiteX21" fmla="*/ 1980429 w 3865376"/>
                <a:gd name="connsiteY21" fmla="*/ 2287245 h 2751529"/>
                <a:gd name="connsiteX22" fmla="*/ 2261166 w 3865376"/>
                <a:gd name="connsiteY22" fmla="*/ 2303287 h 2751529"/>
                <a:gd name="connsiteX23" fmla="*/ 2501797 w 3865376"/>
                <a:gd name="connsiteY23" fmla="*/ 2359434 h 2751529"/>
                <a:gd name="connsiteX24" fmla="*/ 2646176 w 3865376"/>
                <a:gd name="connsiteY24" fmla="*/ 2343392 h 2751529"/>
                <a:gd name="connsiteX25" fmla="*/ 2678261 w 3865376"/>
                <a:gd name="connsiteY25" fmla="*/ 2190992 h 2751529"/>
                <a:gd name="connsiteX26" fmla="*/ 2646176 w 3865376"/>
                <a:gd name="connsiteY26" fmla="*/ 1998487 h 2751529"/>
                <a:gd name="connsiteX27" fmla="*/ 2774513 w 3865376"/>
                <a:gd name="connsiteY27" fmla="*/ 1822024 h 2751529"/>
                <a:gd name="connsiteX28" fmla="*/ 2926913 w 3865376"/>
                <a:gd name="connsiteY28" fmla="*/ 1653582 h 2751529"/>
                <a:gd name="connsiteX29" fmla="*/ 2894829 w 3865376"/>
                <a:gd name="connsiteY29" fmla="*/ 1412950 h 2751529"/>
                <a:gd name="connsiteX30" fmla="*/ 3063271 w 3865376"/>
                <a:gd name="connsiteY30" fmla="*/ 1477119 h 2751529"/>
                <a:gd name="connsiteX31" fmla="*/ 3255776 w 3865376"/>
                <a:gd name="connsiteY31" fmla="*/ 1525245 h 2751529"/>
                <a:gd name="connsiteX32" fmla="*/ 3384113 w 3865376"/>
                <a:gd name="connsiteY32" fmla="*/ 1637540 h 2751529"/>
                <a:gd name="connsiteX33" fmla="*/ 3600682 w 3865376"/>
                <a:gd name="connsiteY33" fmla="*/ 1645561 h 2751529"/>
                <a:gd name="connsiteX34" fmla="*/ 3769124 w 3865376"/>
                <a:gd name="connsiteY34" fmla="*/ 1509203 h 2751529"/>
                <a:gd name="connsiteX35" fmla="*/ 3865376 w 3865376"/>
                <a:gd name="connsiteY35" fmla="*/ 1260550 h 2751529"/>
                <a:gd name="connsiteX36" fmla="*/ 3769124 w 3865376"/>
                <a:gd name="connsiteY36" fmla="*/ 1388887 h 2751529"/>
                <a:gd name="connsiteX37" fmla="*/ 3456303 w 3865376"/>
                <a:gd name="connsiteY37" fmla="*/ 1260550 h 2751529"/>
                <a:gd name="connsiteX38" fmla="*/ 3071292 w 3865376"/>
                <a:gd name="connsiteY38" fmla="*/ 875540 h 2751529"/>
                <a:gd name="connsiteX39" fmla="*/ 2814619 w 3865376"/>
                <a:gd name="connsiteY39" fmla="*/ 859498 h 2751529"/>
                <a:gd name="connsiteX40" fmla="*/ 2453671 w 3865376"/>
                <a:gd name="connsiteY40" fmla="*/ 867519 h 2751529"/>
                <a:gd name="connsiteX41" fmla="*/ 2092724 w 3865376"/>
                <a:gd name="connsiteY41" fmla="*/ 626887 h 2751529"/>
                <a:gd name="connsiteX42" fmla="*/ 1795945 w 3865376"/>
                <a:gd name="connsiteY42" fmla="*/ 354171 h 2751529"/>
                <a:gd name="connsiteX43" fmla="*/ 1330724 w 3865376"/>
                <a:gd name="connsiteY43" fmla="*/ 257919 h 2751529"/>
                <a:gd name="connsiteX44" fmla="*/ 1009882 w 3865376"/>
                <a:gd name="connsiteY44" fmla="*/ 257919 h 2751529"/>
                <a:gd name="connsiteX45" fmla="*/ 640913 w 3865376"/>
                <a:gd name="connsiteY45" fmla="*/ 201771 h 2751529"/>
                <a:gd name="connsiteX46" fmla="*/ 304029 w 3865376"/>
                <a:gd name="connsiteY46" fmla="*/ 1245 h 27515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3865376" h="2751529">
                  <a:moveTo>
                    <a:pt x="304029" y="1245"/>
                  </a:moveTo>
                  <a:cubicBezTo>
                    <a:pt x="225155" y="-10786"/>
                    <a:pt x="217134" y="66751"/>
                    <a:pt x="167671" y="129582"/>
                  </a:cubicBezTo>
                  <a:cubicBezTo>
                    <a:pt x="118208" y="192413"/>
                    <a:pt x="24629" y="311392"/>
                    <a:pt x="7250" y="378234"/>
                  </a:cubicBezTo>
                  <a:cubicBezTo>
                    <a:pt x="-10129" y="445076"/>
                    <a:pt x="1902" y="487855"/>
                    <a:pt x="63397" y="530634"/>
                  </a:cubicBezTo>
                  <a:cubicBezTo>
                    <a:pt x="124892" y="573413"/>
                    <a:pt x="293335" y="594803"/>
                    <a:pt x="376219" y="634908"/>
                  </a:cubicBezTo>
                  <a:cubicBezTo>
                    <a:pt x="459103" y="675013"/>
                    <a:pt x="496535" y="725813"/>
                    <a:pt x="560703" y="771266"/>
                  </a:cubicBezTo>
                  <a:cubicBezTo>
                    <a:pt x="624871" y="816719"/>
                    <a:pt x="697061" y="851477"/>
                    <a:pt x="761229" y="907624"/>
                  </a:cubicBezTo>
                  <a:cubicBezTo>
                    <a:pt x="825397" y="963771"/>
                    <a:pt x="904271" y="1035960"/>
                    <a:pt x="945713" y="1108150"/>
                  </a:cubicBezTo>
                  <a:cubicBezTo>
                    <a:pt x="987155" y="1180340"/>
                    <a:pt x="1013893" y="1261887"/>
                    <a:pt x="1009882" y="1340761"/>
                  </a:cubicBezTo>
                  <a:cubicBezTo>
                    <a:pt x="1005872" y="1419635"/>
                    <a:pt x="961755" y="1529255"/>
                    <a:pt x="921650" y="1581392"/>
                  </a:cubicBezTo>
                  <a:cubicBezTo>
                    <a:pt x="881545" y="1633529"/>
                    <a:pt x="882882" y="1644224"/>
                    <a:pt x="769250" y="1653582"/>
                  </a:cubicBezTo>
                  <a:cubicBezTo>
                    <a:pt x="655619" y="1662940"/>
                    <a:pt x="296008" y="1621498"/>
                    <a:pt x="239861" y="1637540"/>
                  </a:cubicBezTo>
                  <a:cubicBezTo>
                    <a:pt x="183714" y="1653582"/>
                    <a:pt x="360177" y="1685666"/>
                    <a:pt x="432366" y="1749834"/>
                  </a:cubicBezTo>
                  <a:cubicBezTo>
                    <a:pt x="504555" y="1814002"/>
                    <a:pt x="591450" y="1945013"/>
                    <a:pt x="672997" y="2022550"/>
                  </a:cubicBezTo>
                  <a:cubicBezTo>
                    <a:pt x="754544" y="2100087"/>
                    <a:pt x="840103" y="2142867"/>
                    <a:pt x="921650" y="2215056"/>
                  </a:cubicBezTo>
                  <a:cubicBezTo>
                    <a:pt x="1003198" y="2287246"/>
                    <a:pt x="1087419" y="2386171"/>
                    <a:pt x="1162282" y="2455687"/>
                  </a:cubicBezTo>
                  <a:cubicBezTo>
                    <a:pt x="1237145" y="2525203"/>
                    <a:pt x="1325377" y="2585361"/>
                    <a:pt x="1370829" y="2632150"/>
                  </a:cubicBezTo>
                  <a:cubicBezTo>
                    <a:pt x="1416281" y="2678939"/>
                    <a:pt x="1382860" y="2719045"/>
                    <a:pt x="1434997" y="2736424"/>
                  </a:cubicBezTo>
                  <a:cubicBezTo>
                    <a:pt x="1487134" y="2753803"/>
                    <a:pt x="1631513" y="2759150"/>
                    <a:pt x="1683650" y="2736424"/>
                  </a:cubicBezTo>
                  <a:cubicBezTo>
                    <a:pt x="1735787" y="2713698"/>
                    <a:pt x="1725093" y="2658887"/>
                    <a:pt x="1747819" y="2600066"/>
                  </a:cubicBezTo>
                  <a:cubicBezTo>
                    <a:pt x="1770545" y="2541245"/>
                    <a:pt x="1781240" y="2435635"/>
                    <a:pt x="1820008" y="2383498"/>
                  </a:cubicBezTo>
                  <a:cubicBezTo>
                    <a:pt x="1858776" y="2331361"/>
                    <a:pt x="1906903" y="2300613"/>
                    <a:pt x="1980429" y="2287245"/>
                  </a:cubicBezTo>
                  <a:cubicBezTo>
                    <a:pt x="2053955" y="2273877"/>
                    <a:pt x="2174271" y="2291256"/>
                    <a:pt x="2261166" y="2303287"/>
                  </a:cubicBezTo>
                  <a:cubicBezTo>
                    <a:pt x="2348061" y="2315318"/>
                    <a:pt x="2437629" y="2352750"/>
                    <a:pt x="2501797" y="2359434"/>
                  </a:cubicBezTo>
                  <a:lnTo>
                    <a:pt x="2646176" y="2343392"/>
                  </a:lnTo>
                  <a:cubicBezTo>
                    <a:pt x="2675587" y="2315318"/>
                    <a:pt x="2678261" y="2248476"/>
                    <a:pt x="2678261" y="2190992"/>
                  </a:cubicBezTo>
                  <a:cubicBezTo>
                    <a:pt x="2678261" y="2133508"/>
                    <a:pt x="2630134" y="2059982"/>
                    <a:pt x="2646176" y="1998487"/>
                  </a:cubicBezTo>
                  <a:cubicBezTo>
                    <a:pt x="2662218" y="1936992"/>
                    <a:pt x="2727724" y="1879508"/>
                    <a:pt x="2774513" y="1822024"/>
                  </a:cubicBezTo>
                  <a:cubicBezTo>
                    <a:pt x="2821303" y="1764540"/>
                    <a:pt x="2906860" y="1721761"/>
                    <a:pt x="2926913" y="1653582"/>
                  </a:cubicBezTo>
                  <a:cubicBezTo>
                    <a:pt x="2946966" y="1585403"/>
                    <a:pt x="2872103" y="1442361"/>
                    <a:pt x="2894829" y="1412950"/>
                  </a:cubicBezTo>
                  <a:cubicBezTo>
                    <a:pt x="2917555" y="1383540"/>
                    <a:pt x="3003113" y="1458403"/>
                    <a:pt x="3063271" y="1477119"/>
                  </a:cubicBezTo>
                  <a:cubicBezTo>
                    <a:pt x="3123429" y="1495835"/>
                    <a:pt x="3202302" y="1498508"/>
                    <a:pt x="3255776" y="1525245"/>
                  </a:cubicBezTo>
                  <a:cubicBezTo>
                    <a:pt x="3309250" y="1551982"/>
                    <a:pt x="3326629" y="1617487"/>
                    <a:pt x="3384113" y="1637540"/>
                  </a:cubicBezTo>
                  <a:cubicBezTo>
                    <a:pt x="3441597" y="1657593"/>
                    <a:pt x="3536514" y="1666951"/>
                    <a:pt x="3600682" y="1645561"/>
                  </a:cubicBezTo>
                  <a:cubicBezTo>
                    <a:pt x="3664851" y="1624172"/>
                    <a:pt x="3725008" y="1573372"/>
                    <a:pt x="3769124" y="1509203"/>
                  </a:cubicBezTo>
                  <a:cubicBezTo>
                    <a:pt x="3813240" y="1445034"/>
                    <a:pt x="3865376" y="1280603"/>
                    <a:pt x="3865376" y="1260550"/>
                  </a:cubicBezTo>
                  <a:cubicBezTo>
                    <a:pt x="3865376" y="1240497"/>
                    <a:pt x="3837303" y="1388887"/>
                    <a:pt x="3769124" y="1388887"/>
                  </a:cubicBezTo>
                  <a:cubicBezTo>
                    <a:pt x="3700945" y="1388887"/>
                    <a:pt x="3572608" y="1346108"/>
                    <a:pt x="3456303" y="1260550"/>
                  </a:cubicBezTo>
                  <a:cubicBezTo>
                    <a:pt x="3339998" y="1174992"/>
                    <a:pt x="3178239" y="942382"/>
                    <a:pt x="3071292" y="875540"/>
                  </a:cubicBezTo>
                  <a:cubicBezTo>
                    <a:pt x="2964345" y="808698"/>
                    <a:pt x="2814619" y="859498"/>
                    <a:pt x="2814619" y="859498"/>
                  </a:cubicBezTo>
                  <a:cubicBezTo>
                    <a:pt x="2711682" y="858161"/>
                    <a:pt x="2573987" y="906288"/>
                    <a:pt x="2453671" y="867519"/>
                  </a:cubicBezTo>
                  <a:cubicBezTo>
                    <a:pt x="2333355" y="828751"/>
                    <a:pt x="2202345" y="712445"/>
                    <a:pt x="2092724" y="626887"/>
                  </a:cubicBezTo>
                  <a:cubicBezTo>
                    <a:pt x="1983103" y="541329"/>
                    <a:pt x="1922945" y="415666"/>
                    <a:pt x="1795945" y="354171"/>
                  </a:cubicBezTo>
                  <a:cubicBezTo>
                    <a:pt x="1668945" y="292676"/>
                    <a:pt x="1461734" y="273961"/>
                    <a:pt x="1330724" y="257919"/>
                  </a:cubicBezTo>
                  <a:cubicBezTo>
                    <a:pt x="1199714" y="241877"/>
                    <a:pt x="1124850" y="267277"/>
                    <a:pt x="1009882" y="257919"/>
                  </a:cubicBezTo>
                  <a:cubicBezTo>
                    <a:pt x="894914" y="248561"/>
                    <a:pt x="757218" y="244550"/>
                    <a:pt x="640913" y="201771"/>
                  </a:cubicBezTo>
                  <a:cubicBezTo>
                    <a:pt x="524608" y="158992"/>
                    <a:pt x="382903" y="13276"/>
                    <a:pt x="304029" y="1245"/>
                  </a:cubicBezTo>
                  <a:close/>
                </a:path>
              </a:pathLst>
            </a:custGeom>
            <a:solidFill>
              <a:srgbClr val="FF0000">
                <a:alpha val="73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228" name="Text Box 97"/>
            <p:cNvSpPr txBox="1">
              <a:spLocks noChangeArrowheads="1"/>
            </p:cNvSpPr>
            <p:nvPr/>
          </p:nvSpPr>
          <p:spPr bwMode="auto">
            <a:xfrm>
              <a:off x="7526066" y="6205139"/>
              <a:ext cx="1642489" cy="2016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89" tIns="47996" rIns="95989" bIns="47996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r>
                <a:rPr lang="ru-RU" altLang="ru-RU" sz="675" b="0" kern="0" dirty="0">
                  <a:cs typeface="Arial" panose="020B0604020202020204" pitchFamily="34" charset="0"/>
                </a:rPr>
                <a:t>- скорость ветра свыше 25 м/с</a:t>
              </a:r>
            </a:p>
          </p:txBody>
        </p:sp>
        <p:sp>
          <p:nvSpPr>
            <p:cNvPr id="233" name="Text Box 97"/>
            <p:cNvSpPr txBox="1">
              <a:spLocks noChangeArrowheads="1"/>
            </p:cNvSpPr>
            <p:nvPr/>
          </p:nvSpPr>
          <p:spPr bwMode="auto">
            <a:xfrm>
              <a:off x="7511331" y="4978430"/>
              <a:ext cx="1506131" cy="2016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89" tIns="47996" rIns="95989" bIns="47996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r>
                <a:rPr lang="ru-RU" altLang="ru-RU" sz="675" b="0" kern="0" dirty="0">
                  <a:cs typeface="Arial" panose="020B0604020202020204" pitchFamily="34" charset="0"/>
                </a:rPr>
                <a:t>- количество осадков, мм</a:t>
              </a:r>
            </a:p>
          </p:txBody>
        </p:sp>
        <p:sp>
          <p:nvSpPr>
            <p:cNvPr id="234" name="Text Box 97"/>
            <p:cNvSpPr txBox="1">
              <a:spLocks noChangeArrowheads="1"/>
            </p:cNvSpPr>
            <p:nvPr/>
          </p:nvSpPr>
          <p:spPr bwMode="auto">
            <a:xfrm>
              <a:off x="7511331" y="5183978"/>
              <a:ext cx="1018906" cy="2016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89" tIns="47996" rIns="95989" bIns="47996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r>
                <a:rPr lang="ru-RU" altLang="ru-RU" sz="675" b="0" kern="0" dirty="0">
                  <a:cs typeface="Arial" panose="020B0604020202020204" pitchFamily="34" charset="0"/>
                </a:rPr>
                <a:t>- порывы ветра, м/с</a:t>
              </a:r>
            </a:p>
          </p:txBody>
        </p:sp>
        <p:sp>
          <p:nvSpPr>
            <p:cNvPr id="235" name="Прямоугольник 234"/>
            <p:cNvSpPr/>
            <p:nvPr/>
          </p:nvSpPr>
          <p:spPr>
            <a:xfrm>
              <a:off x="6965654" y="4791916"/>
              <a:ext cx="422408" cy="104536"/>
            </a:xfrm>
            <a:prstGeom prst="rect">
              <a:avLst/>
            </a:prstGeom>
            <a:solidFill>
              <a:srgbClr val="92D050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lIns="68571" tIns="34286" rIns="68571" bIns="34286" anchor="ctr"/>
            <a:lstStyle/>
            <a:p>
              <a:pPr algn="ctr"/>
              <a:r>
                <a:rPr lang="ru-RU" sz="600" kern="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19/330</a:t>
              </a:r>
            </a:p>
          </p:txBody>
        </p:sp>
        <p:sp>
          <p:nvSpPr>
            <p:cNvPr id="236" name="Text Box 97"/>
            <p:cNvSpPr txBox="1">
              <a:spLocks noChangeArrowheads="1"/>
            </p:cNvSpPr>
            <p:nvPr/>
          </p:nvSpPr>
          <p:spPr bwMode="auto">
            <a:xfrm>
              <a:off x="7470662" y="4729588"/>
              <a:ext cx="1440241" cy="2341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27973" tIns="63988" rIns="127973" bIns="63988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ru-RU" altLang="ru-RU" sz="675" b="0" dirty="0">
                  <a:cs typeface="Arial" panose="020B0604020202020204" pitchFamily="34" charset="0"/>
                </a:rPr>
                <a:t>- кол-во домов /населения</a:t>
              </a:r>
            </a:p>
          </p:txBody>
        </p:sp>
        <p:sp>
          <p:nvSpPr>
            <p:cNvPr id="237" name="Прямоугольник 236"/>
            <p:cNvSpPr/>
            <p:nvPr/>
          </p:nvSpPr>
          <p:spPr>
            <a:xfrm>
              <a:off x="6965654" y="4606377"/>
              <a:ext cx="415956" cy="123211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ru-RU" sz="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321/20</a:t>
              </a:r>
            </a:p>
          </p:txBody>
        </p:sp>
        <p:sp>
          <p:nvSpPr>
            <p:cNvPr id="238" name="Text Box 97"/>
            <p:cNvSpPr txBox="1">
              <a:spLocks noChangeArrowheads="1"/>
            </p:cNvSpPr>
            <p:nvPr/>
          </p:nvSpPr>
          <p:spPr bwMode="auto">
            <a:xfrm>
              <a:off x="7496091" y="4376243"/>
              <a:ext cx="1788099" cy="18566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80200" tIns="40101" rIns="80200" bIns="40101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defTabSz="801689">
                <a:defRPr/>
              </a:pPr>
              <a:r>
                <a:rPr lang="ru-RU" altLang="ru-RU" sz="675" b="0" dirty="0">
                  <a:cs typeface="Arial" panose="020B0604020202020204" pitchFamily="34" charset="0"/>
                </a:rPr>
                <a:t> - износ электроэнергетических систем </a:t>
              </a:r>
            </a:p>
          </p:txBody>
        </p:sp>
        <p:sp>
          <p:nvSpPr>
            <p:cNvPr id="239" name="Text Box 97"/>
            <p:cNvSpPr txBox="1">
              <a:spLocks noChangeArrowheads="1"/>
            </p:cNvSpPr>
            <p:nvPr/>
          </p:nvSpPr>
          <p:spPr bwMode="auto">
            <a:xfrm>
              <a:off x="7465611" y="4541638"/>
              <a:ext cx="2037287" cy="2341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127985" tIns="63994" rIns="127985" bIns="63994">
              <a:spAutoFit/>
            </a:bodyPr>
            <a:lstStyle>
              <a:lvl1pPr defTabSz="1279525">
                <a:defRPr sz="21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defTabSz="1279525">
                <a:defRPr sz="21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defTabSz="1279525">
                <a:defRPr sz="21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defTabSz="1279525">
                <a:defRPr sz="21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defTabSz="1279525">
                <a:defRPr sz="21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>
                <a:defRPr/>
              </a:pPr>
              <a:r>
                <a:rPr lang="ru-RU" altLang="ru-RU" sz="675" kern="0" dirty="0">
                  <a:latin typeface="Times New Roman" pitchFamily="18" charset="0"/>
                </a:rPr>
                <a:t>- </a:t>
              </a:r>
              <a:r>
                <a:rPr lang="ru-RU" altLang="ru-RU" sz="675" dirty="0">
                  <a:latin typeface="Times New Roman" panose="02020603050405020304" pitchFamily="18" charset="0"/>
                  <a:cs typeface="Arial" panose="020B0604020202020204" pitchFamily="34" charset="0"/>
                </a:rPr>
                <a:t>протяженность ЛЭП/ТП (шт.)</a:t>
              </a:r>
            </a:p>
          </p:txBody>
        </p:sp>
        <p:sp>
          <p:nvSpPr>
            <p:cNvPr id="240" name="Прямоугольник 239"/>
            <p:cNvSpPr/>
            <p:nvPr/>
          </p:nvSpPr>
          <p:spPr bwMode="auto">
            <a:xfrm>
              <a:off x="7074960" y="4938732"/>
              <a:ext cx="220710" cy="173373"/>
            </a:xfrm>
            <a:prstGeom prst="rect">
              <a:avLst/>
            </a:prstGeom>
            <a:solidFill>
              <a:schemeClr val="accent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1" name="Прямоугольник 240"/>
            <p:cNvSpPr/>
            <p:nvPr/>
          </p:nvSpPr>
          <p:spPr bwMode="auto">
            <a:xfrm>
              <a:off x="7060796" y="5149470"/>
              <a:ext cx="220710" cy="173373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17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2" name="Прямоугольник 241"/>
            <p:cNvSpPr/>
            <p:nvPr/>
          </p:nvSpPr>
          <p:spPr bwMode="auto">
            <a:xfrm>
              <a:off x="7020158" y="4378614"/>
              <a:ext cx="298729" cy="180925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50%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8" name="Группа 157"/>
          <p:cNvGrpSpPr/>
          <p:nvPr/>
        </p:nvGrpSpPr>
        <p:grpSpPr>
          <a:xfrm>
            <a:off x="4159150" y="4147592"/>
            <a:ext cx="1105474" cy="675721"/>
            <a:chOff x="3518256" y="3898496"/>
            <a:chExt cx="1105474" cy="675721"/>
          </a:xfrm>
        </p:grpSpPr>
        <p:sp>
          <p:nvSpPr>
            <p:cNvPr id="159" name="Text Box 182"/>
            <p:cNvSpPr txBox="1">
              <a:spLocks noChangeArrowheads="1"/>
            </p:cNvSpPr>
            <p:nvPr/>
          </p:nvSpPr>
          <p:spPr bwMode="auto">
            <a:xfrm>
              <a:off x="3518256" y="3898496"/>
              <a:ext cx="1105474" cy="168326"/>
            </a:xfrm>
            <a:prstGeom prst="rect">
              <a:avLst/>
            </a:prstGeom>
            <a:solidFill>
              <a:srgbClr val="FFC000">
                <a:alpha val="75000"/>
              </a:srgbClr>
            </a:solidFill>
            <a:ln>
              <a:solidFill>
                <a:schemeClr val="tx1"/>
              </a:solidFill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algn="ctr">
                <a:defRPr sz="8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altLang="ru-RU" dirty="0"/>
                <a:t>Мостовский район</a:t>
              </a:r>
            </a:p>
          </p:txBody>
        </p:sp>
        <p:sp>
          <p:nvSpPr>
            <p:cNvPr id="160" name="Прямоугольник 159"/>
            <p:cNvSpPr/>
            <p:nvPr/>
          </p:nvSpPr>
          <p:spPr bwMode="auto">
            <a:xfrm>
              <a:off x="3866436" y="4239707"/>
              <a:ext cx="747769" cy="172619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6357/19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1" name="Прямоугольник 160"/>
            <p:cNvSpPr/>
            <p:nvPr/>
          </p:nvSpPr>
          <p:spPr>
            <a:xfrm>
              <a:off x="3866436" y="4412326"/>
              <a:ext cx="747770" cy="161891"/>
            </a:xfrm>
            <a:prstGeom prst="rect">
              <a:avLst/>
            </a:prstGeom>
            <a:solidFill>
              <a:srgbClr val="92D050"/>
            </a:solidFill>
            <a:ln w="952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lIns="91434" tIns="45717" rIns="91434" bIns="45717" anchor="ctr"/>
            <a:lstStyle/>
            <a:p>
              <a:pPr algn="ctr"/>
              <a:r>
                <a:rPr lang="ru-RU" sz="650" kern="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50 362/497 806</a:t>
              </a:r>
            </a:p>
          </p:txBody>
        </p:sp>
        <p:sp>
          <p:nvSpPr>
            <p:cNvPr id="162" name="Прямоугольник 161"/>
            <p:cNvSpPr/>
            <p:nvPr/>
          </p:nvSpPr>
          <p:spPr bwMode="auto">
            <a:xfrm>
              <a:off x="3874057" y="4063979"/>
              <a:ext cx="220710" cy="172619"/>
            </a:xfrm>
            <a:prstGeom prst="rect">
              <a:avLst/>
            </a:prstGeom>
            <a:solidFill>
              <a:schemeClr val="accent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3" name="Прямоугольник 162"/>
            <p:cNvSpPr/>
            <p:nvPr/>
          </p:nvSpPr>
          <p:spPr bwMode="auto">
            <a:xfrm>
              <a:off x="4094767" y="4067856"/>
              <a:ext cx="220710" cy="172753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7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4" name="Прямоугольник 163"/>
            <p:cNvSpPr/>
            <p:nvPr/>
          </p:nvSpPr>
          <p:spPr bwMode="auto">
            <a:xfrm>
              <a:off x="4315477" y="4060471"/>
              <a:ext cx="298729" cy="18013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56%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5" name="Прямоугольник 164"/>
            <p:cNvSpPr/>
            <p:nvPr/>
          </p:nvSpPr>
          <p:spPr bwMode="auto">
            <a:xfrm>
              <a:off x="3523795" y="4073170"/>
              <a:ext cx="341457" cy="171719"/>
            </a:xfrm>
            <a:prstGeom prst="rect">
              <a:avLst/>
            </a:prstGeom>
            <a:solidFill>
              <a:srgbClr val="4ADFE6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21℃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5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2807" y="868431"/>
            <a:ext cx="243737" cy="185387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4" name="TextBox 53"/>
          <p:cNvSpPr txBox="1"/>
          <p:nvPr/>
        </p:nvSpPr>
        <p:spPr>
          <a:xfrm>
            <a:off x="6263442" y="648078"/>
            <a:ext cx="2894739" cy="246219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lIns="91438" tIns="45719" rIns="91438" bIns="45719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 порывов ветра 06.00 </a:t>
            </a:r>
            <a:r>
              <a:rPr lang="ru-RU" sz="1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17.10.2021</a:t>
            </a:r>
            <a:endParaRPr lang="ru-RU" sz="1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5" name="TextBox 124"/>
          <p:cNvSpPr txBox="1"/>
          <p:nvPr/>
        </p:nvSpPr>
        <p:spPr>
          <a:xfrm>
            <a:off x="-32038" y="5081185"/>
            <a:ext cx="2696797" cy="284691"/>
          </a:xfrm>
          <a:prstGeom prst="rect">
            <a:avLst/>
          </a:prstGeom>
          <a:solidFill>
            <a:schemeClr val="accent2"/>
          </a:solidFill>
          <a:effectLst>
            <a:softEdge rad="63500"/>
          </a:effectLst>
        </p:spPr>
        <p:txBody>
          <a:bodyPr wrap="square" lIns="68579" tIns="34289" rIns="68579" bIns="34289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 Новороссийск</a:t>
            </a:r>
          </a:p>
        </p:txBody>
      </p:sp>
      <p:grpSp>
        <p:nvGrpSpPr>
          <p:cNvPr id="9" name="Группа 8"/>
          <p:cNvGrpSpPr/>
          <p:nvPr/>
        </p:nvGrpSpPr>
        <p:grpSpPr>
          <a:xfrm>
            <a:off x="2363855" y="4507139"/>
            <a:ext cx="1408394" cy="685082"/>
            <a:chOff x="2688842" y="5168325"/>
            <a:chExt cx="1408394" cy="685082"/>
          </a:xfrm>
        </p:grpSpPr>
        <p:sp>
          <p:nvSpPr>
            <p:cNvPr id="83" name="Text Box 182"/>
            <p:cNvSpPr txBox="1">
              <a:spLocks noChangeArrowheads="1"/>
            </p:cNvSpPr>
            <p:nvPr/>
          </p:nvSpPr>
          <p:spPr bwMode="auto">
            <a:xfrm>
              <a:off x="2688842" y="5168325"/>
              <a:ext cx="1408394" cy="165232"/>
            </a:xfrm>
            <a:prstGeom prst="rect">
              <a:avLst/>
            </a:prstGeom>
            <a:solidFill>
              <a:srgbClr val="FFC000">
                <a:alpha val="75000"/>
              </a:srgbClr>
            </a:solidFill>
            <a:ln>
              <a:solidFill>
                <a:schemeClr val="tx1"/>
              </a:solidFill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algn="ctr">
                <a:defRPr sz="1050" b="1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ru-RU" altLang="ru-RU" sz="800" dirty="0">
                  <a:solidFill>
                    <a:schemeClr val="tx1"/>
                  </a:solidFill>
                </a:rPr>
                <a:t>Туапсинский район</a:t>
              </a:r>
            </a:p>
          </p:txBody>
        </p:sp>
        <p:sp>
          <p:nvSpPr>
            <p:cNvPr id="86" name="Прямоугольник 85"/>
            <p:cNvSpPr/>
            <p:nvPr/>
          </p:nvSpPr>
          <p:spPr bwMode="auto">
            <a:xfrm>
              <a:off x="3345324" y="5518897"/>
              <a:ext cx="747769" cy="172619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6357/19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7" name="Прямоугольник 86"/>
            <p:cNvSpPr/>
            <p:nvPr/>
          </p:nvSpPr>
          <p:spPr>
            <a:xfrm>
              <a:off x="3349308" y="5691516"/>
              <a:ext cx="743786" cy="161891"/>
            </a:xfrm>
            <a:prstGeom prst="rect">
              <a:avLst/>
            </a:prstGeom>
            <a:solidFill>
              <a:srgbClr val="92D050"/>
            </a:solidFill>
            <a:ln w="952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lIns="91434" tIns="45717" rIns="91434" bIns="45717" anchor="ctr"/>
            <a:lstStyle/>
            <a:p>
              <a:pPr algn="ctr"/>
              <a:r>
                <a:rPr lang="ru-RU" sz="650" kern="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50 362/497 806</a:t>
              </a:r>
            </a:p>
          </p:txBody>
        </p:sp>
        <p:sp>
          <p:nvSpPr>
            <p:cNvPr id="88" name="Прямоугольник 87"/>
            <p:cNvSpPr/>
            <p:nvPr/>
          </p:nvSpPr>
          <p:spPr bwMode="auto">
            <a:xfrm>
              <a:off x="3345325" y="5343234"/>
              <a:ext cx="220710" cy="172619"/>
            </a:xfrm>
            <a:prstGeom prst="rect">
              <a:avLst/>
            </a:prstGeom>
            <a:solidFill>
              <a:schemeClr val="accent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  <p:sp>
          <p:nvSpPr>
            <p:cNvPr id="89" name="Прямоугольник 88"/>
            <p:cNvSpPr/>
            <p:nvPr/>
          </p:nvSpPr>
          <p:spPr bwMode="auto">
            <a:xfrm>
              <a:off x="3573655" y="5347046"/>
              <a:ext cx="220710" cy="172619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</a:t>
              </a:r>
            </a:p>
          </p:txBody>
        </p:sp>
        <p:sp>
          <p:nvSpPr>
            <p:cNvPr id="90" name="Прямоугольник 89"/>
            <p:cNvSpPr/>
            <p:nvPr/>
          </p:nvSpPr>
          <p:spPr bwMode="auto">
            <a:xfrm>
              <a:off x="3794365" y="5347179"/>
              <a:ext cx="298729" cy="17261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83%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2" name="Прямоугольник 141"/>
            <p:cNvSpPr/>
            <p:nvPr/>
          </p:nvSpPr>
          <p:spPr bwMode="auto">
            <a:xfrm>
              <a:off x="3025242" y="5344877"/>
              <a:ext cx="306526" cy="174886"/>
            </a:xfrm>
            <a:prstGeom prst="rect">
              <a:avLst/>
            </a:prstGeom>
            <a:solidFill>
              <a:srgbClr val="4ADFE6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21℃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65876"/>
            <a:ext cx="2636237" cy="149588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7682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:\!!!!!!!ОММиОППМ\по прогнозу\давление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6063"/>
            <a:ext cx="9147565" cy="6191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0" name="Text Box 2"/>
          <p:cNvSpPr txBox="1">
            <a:spLocks noChangeArrowheads="1"/>
          </p:cNvSpPr>
          <p:nvPr/>
        </p:nvSpPr>
        <p:spPr bwMode="auto">
          <a:xfrm>
            <a:off x="0" y="-10137"/>
            <a:ext cx="9144000" cy="67620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62137" tIns="31071" rIns="62137" bIns="31071" anchor="ctr"/>
          <a:lstStyle>
            <a:defPPr>
              <a:defRPr lang="ru-RU"/>
            </a:defPPr>
            <a:lvl1pPr algn="ctr">
              <a:defRPr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200" dirty="0">
                <a:solidFill>
                  <a:prstClr val="white"/>
                </a:solidFill>
              </a:rPr>
              <a:t>ИНФОРМАЦИОННЫЕ МАТЕРИАЛЫ ПО МЕТЕООБСТАНОВКЕ</a:t>
            </a:r>
          </a:p>
          <a:p>
            <a:r>
              <a:rPr lang="ru-RU" sz="1200" dirty="0">
                <a:solidFill>
                  <a:prstClr val="white"/>
                </a:solidFill>
              </a:rPr>
              <a:t>НА ТЕРРИТОРИИ КРАСНОДАРСКОГО КРАЯ</a:t>
            </a:r>
          </a:p>
          <a:p>
            <a:r>
              <a:rPr lang="ru-RU" sz="1200" dirty="0"/>
              <a:t>(использовались данные, представленные в информационном ресурсе погоды </a:t>
            </a:r>
            <a:r>
              <a:rPr lang="en-US" sz="1200" dirty="0"/>
              <a:t>Windy)</a:t>
            </a:r>
            <a:endParaRPr lang="ru-RU" sz="1200" dirty="0"/>
          </a:p>
        </p:txBody>
      </p:sp>
      <p:sp>
        <p:nvSpPr>
          <p:cNvPr id="230" name="Text Box 182"/>
          <p:cNvSpPr txBox="1">
            <a:spLocks noChangeArrowheads="1"/>
          </p:cNvSpPr>
          <p:nvPr/>
        </p:nvSpPr>
        <p:spPr bwMode="auto">
          <a:xfrm>
            <a:off x="3575948" y="3788242"/>
            <a:ext cx="1414005" cy="273440"/>
          </a:xfrm>
          <a:prstGeom prst="rect">
            <a:avLst/>
          </a:prstGeom>
          <a:solidFill>
            <a:srgbClr val="4ADFE6">
              <a:alpha val="76000"/>
            </a:srgbClr>
          </a:solidFill>
          <a:ln w="6350">
            <a:solidFill>
              <a:schemeClr val="tx1"/>
            </a:solidFill>
          </a:ln>
          <a:effectLst>
            <a:softEdge rad="1270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1200" dirty="0"/>
              <a:t>Черное море</a:t>
            </a:r>
          </a:p>
        </p:txBody>
      </p:sp>
      <p:sp>
        <p:nvSpPr>
          <p:cNvPr id="33" name="Text Box 182"/>
          <p:cNvSpPr txBox="1">
            <a:spLocks noChangeArrowheads="1"/>
          </p:cNvSpPr>
          <p:nvPr/>
        </p:nvSpPr>
        <p:spPr bwMode="auto">
          <a:xfrm>
            <a:off x="5329597" y="3924962"/>
            <a:ext cx="507952" cy="141887"/>
          </a:xfrm>
          <a:prstGeom prst="rect">
            <a:avLst/>
          </a:prstGeom>
          <a:solidFill>
            <a:srgbClr val="FFC000">
              <a:alpha val="8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dirty="0"/>
              <a:t>Сочи</a:t>
            </a:r>
          </a:p>
        </p:txBody>
      </p:sp>
      <p:sp>
        <p:nvSpPr>
          <p:cNvPr id="229" name="Text Box 182"/>
          <p:cNvSpPr txBox="1">
            <a:spLocks noChangeArrowheads="1"/>
          </p:cNvSpPr>
          <p:nvPr/>
        </p:nvSpPr>
        <p:spPr bwMode="auto">
          <a:xfrm>
            <a:off x="4877911" y="3353029"/>
            <a:ext cx="678643" cy="159011"/>
          </a:xfrm>
          <a:prstGeom prst="rect">
            <a:avLst/>
          </a:prstGeom>
          <a:solidFill>
            <a:srgbClr val="FFC000">
              <a:alpha val="8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dirty="0"/>
              <a:t>Краснодар</a:t>
            </a:r>
          </a:p>
        </p:txBody>
      </p:sp>
      <p:sp>
        <p:nvSpPr>
          <p:cNvPr id="236" name="Text Box 182"/>
          <p:cNvSpPr txBox="1">
            <a:spLocks noChangeArrowheads="1"/>
          </p:cNvSpPr>
          <p:nvPr/>
        </p:nvSpPr>
        <p:spPr bwMode="auto">
          <a:xfrm>
            <a:off x="4877911" y="2790844"/>
            <a:ext cx="903372" cy="159011"/>
          </a:xfrm>
          <a:prstGeom prst="rect">
            <a:avLst/>
          </a:prstGeom>
          <a:solidFill>
            <a:srgbClr val="FFC000">
              <a:alpha val="8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dirty="0"/>
              <a:t>Ростов-на-Дону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84801" y="1786505"/>
            <a:ext cx="2351360" cy="276997"/>
          </a:xfrm>
          <a:prstGeom prst="rect">
            <a:avLst/>
          </a:prstGeom>
          <a:solidFill>
            <a:schemeClr val="accent2">
              <a:lumMod val="40000"/>
              <a:lumOff val="60000"/>
              <a:alpha val="90000"/>
            </a:schemeClr>
          </a:solidFill>
          <a:ln w="15875">
            <a:solidFill>
              <a:schemeClr val="tx1"/>
            </a:solidFill>
          </a:ln>
          <a:effectLst/>
        </p:spPr>
        <p:txBody>
          <a:bodyPr wrap="square" lIns="91438" tIns="45719" rIns="91438" bIns="45719" rtlCol="0">
            <a:spAutoFit/>
          </a:bodyPr>
          <a:lstStyle>
            <a:defPPr>
              <a:defRPr lang="ru-RU"/>
            </a:defPPr>
            <a:lvl1pPr algn="ctr">
              <a:defRPr sz="12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/>
              <a:t>Область высокого давления </a:t>
            </a:r>
            <a:r>
              <a:rPr lang="en-US" dirty="0"/>
              <a:t>H</a:t>
            </a:r>
            <a:endParaRPr lang="ru-RU" dirty="0"/>
          </a:p>
        </p:txBody>
      </p:sp>
      <p:sp>
        <p:nvSpPr>
          <p:cNvPr id="28" name="Полилиния 27"/>
          <p:cNvSpPr/>
          <p:nvPr/>
        </p:nvSpPr>
        <p:spPr>
          <a:xfrm rot="1872331" flipH="1">
            <a:off x="950308" y="6053595"/>
            <a:ext cx="386340" cy="653456"/>
          </a:xfrm>
          <a:custGeom>
            <a:avLst/>
            <a:gdLst>
              <a:gd name="connsiteX0" fmla="*/ 372534 w 372534"/>
              <a:gd name="connsiteY0" fmla="*/ 914400 h 914400"/>
              <a:gd name="connsiteX1" fmla="*/ 152400 w 372534"/>
              <a:gd name="connsiteY1" fmla="*/ 575733 h 914400"/>
              <a:gd name="connsiteX2" fmla="*/ 0 w 372534"/>
              <a:gd name="connsiteY2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72534" h="914400">
                <a:moveTo>
                  <a:pt x="372534" y="914400"/>
                </a:moveTo>
                <a:cubicBezTo>
                  <a:pt x="293511" y="821266"/>
                  <a:pt x="214489" y="728133"/>
                  <a:pt x="152400" y="575733"/>
                </a:cubicBezTo>
                <a:cubicBezTo>
                  <a:pt x="90311" y="423333"/>
                  <a:pt x="21167" y="118533"/>
                  <a:pt x="0" y="0"/>
                </a:cubicBezTo>
              </a:path>
            </a:pathLst>
          </a:custGeom>
          <a:noFill/>
          <a:ln w="38100">
            <a:solidFill>
              <a:srgbClr val="FF0000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олилиния 36"/>
          <p:cNvSpPr/>
          <p:nvPr/>
        </p:nvSpPr>
        <p:spPr>
          <a:xfrm rot="165768" flipH="1">
            <a:off x="1977054" y="4832446"/>
            <a:ext cx="450743" cy="357903"/>
          </a:xfrm>
          <a:custGeom>
            <a:avLst/>
            <a:gdLst>
              <a:gd name="connsiteX0" fmla="*/ 372534 w 372534"/>
              <a:gd name="connsiteY0" fmla="*/ 914400 h 914400"/>
              <a:gd name="connsiteX1" fmla="*/ 152400 w 372534"/>
              <a:gd name="connsiteY1" fmla="*/ 575733 h 914400"/>
              <a:gd name="connsiteX2" fmla="*/ 0 w 372534"/>
              <a:gd name="connsiteY2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72534" h="914400">
                <a:moveTo>
                  <a:pt x="372534" y="914400"/>
                </a:moveTo>
                <a:cubicBezTo>
                  <a:pt x="293511" y="821266"/>
                  <a:pt x="214489" y="728133"/>
                  <a:pt x="152400" y="575733"/>
                </a:cubicBezTo>
                <a:cubicBezTo>
                  <a:pt x="90311" y="423333"/>
                  <a:pt x="21167" y="118533"/>
                  <a:pt x="0" y="0"/>
                </a:cubicBezTo>
              </a:path>
            </a:pathLst>
          </a:custGeom>
          <a:noFill/>
          <a:ln w="38100">
            <a:solidFill>
              <a:srgbClr val="181DF8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TextBox 25"/>
          <p:cNvSpPr txBox="1"/>
          <p:nvPr/>
        </p:nvSpPr>
        <p:spPr>
          <a:xfrm>
            <a:off x="6796205" y="840989"/>
            <a:ext cx="2351360" cy="276997"/>
          </a:xfrm>
          <a:prstGeom prst="rect">
            <a:avLst/>
          </a:prstGeom>
          <a:solidFill>
            <a:schemeClr val="accent2">
              <a:lumMod val="40000"/>
              <a:lumOff val="60000"/>
              <a:alpha val="90000"/>
            </a:schemeClr>
          </a:solidFill>
          <a:ln w="15875">
            <a:solidFill>
              <a:schemeClr val="tx1"/>
            </a:solidFill>
          </a:ln>
          <a:effectLst/>
        </p:spPr>
        <p:txBody>
          <a:bodyPr wrap="square" lIns="91438" tIns="45719" rIns="91438" bIns="45719" rtlCol="0">
            <a:spAutoFit/>
          </a:bodyPr>
          <a:lstStyle>
            <a:defPPr>
              <a:defRPr lang="ru-RU"/>
            </a:defPPr>
            <a:lvl1pPr algn="ctr">
              <a:defRPr sz="12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/>
              <a:t>Область высокого давления </a:t>
            </a:r>
            <a:r>
              <a:rPr lang="en-US" dirty="0"/>
              <a:t>H</a:t>
            </a:r>
            <a:endParaRPr lang="ru-RU" dirty="0"/>
          </a:p>
        </p:txBody>
      </p:sp>
      <p:sp>
        <p:nvSpPr>
          <p:cNvPr id="29" name="Полилиния 28"/>
          <p:cNvSpPr/>
          <p:nvPr/>
        </p:nvSpPr>
        <p:spPr>
          <a:xfrm rot="17674424" flipH="1">
            <a:off x="6018641" y="5875702"/>
            <a:ext cx="341212" cy="387728"/>
          </a:xfrm>
          <a:custGeom>
            <a:avLst/>
            <a:gdLst>
              <a:gd name="connsiteX0" fmla="*/ 372534 w 372534"/>
              <a:gd name="connsiteY0" fmla="*/ 914400 h 914400"/>
              <a:gd name="connsiteX1" fmla="*/ 152400 w 372534"/>
              <a:gd name="connsiteY1" fmla="*/ 575733 h 914400"/>
              <a:gd name="connsiteX2" fmla="*/ 0 w 372534"/>
              <a:gd name="connsiteY2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72534" h="914400">
                <a:moveTo>
                  <a:pt x="372534" y="914400"/>
                </a:moveTo>
                <a:cubicBezTo>
                  <a:pt x="293511" y="821266"/>
                  <a:pt x="214489" y="728133"/>
                  <a:pt x="152400" y="575733"/>
                </a:cubicBezTo>
                <a:cubicBezTo>
                  <a:pt x="90311" y="423333"/>
                  <a:pt x="21167" y="118533"/>
                  <a:pt x="0" y="0"/>
                </a:cubicBezTo>
              </a:path>
            </a:pathLst>
          </a:custGeom>
          <a:noFill/>
          <a:ln w="38100">
            <a:solidFill>
              <a:srgbClr val="181DF8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олилиния 33"/>
          <p:cNvSpPr/>
          <p:nvPr/>
        </p:nvSpPr>
        <p:spPr>
          <a:xfrm rot="2412895" flipH="1">
            <a:off x="2923556" y="711765"/>
            <a:ext cx="341212" cy="387728"/>
          </a:xfrm>
          <a:custGeom>
            <a:avLst/>
            <a:gdLst>
              <a:gd name="connsiteX0" fmla="*/ 372534 w 372534"/>
              <a:gd name="connsiteY0" fmla="*/ 914400 h 914400"/>
              <a:gd name="connsiteX1" fmla="*/ 152400 w 372534"/>
              <a:gd name="connsiteY1" fmla="*/ 575733 h 914400"/>
              <a:gd name="connsiteX2" fmla="*/ 0 w 372534"/>
              <a:gd name="connsiteY2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72534" h="914400">
                <a:moveTo>
                  <a:pt x="372534" y="914400"/>
                </a:moveTo>
                <a:cubicBezTo>
                  <a:pt x="293511" y="821266"/>
                  <a:pt x="214489" y="728133"/>
                  <a:pt x="152400" y="575733"/>
                </a:cubicBezTo>
                <a:cubicBezTo>
                  <a:pt x="90311" y="423333"/>
                  <a:pt x="21167" y="118533"/>
                  <a:pt x="0" y="0"/>
                </a:cubicBezTo>
              </a:path>
            </a:pathLst>
          </a:custGeom>
          <a:noFill/>
          <a:ln w="38100">
            <a:solidFill>
              <a:srgbClr val="181DF8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Полилиния 42"/>
          <p:cNvSpPr/>
          <p:nvPr/>
        </p:nvSpPr>
        <p:spPr>
          <a:xfrm rot="17482329" flipH="1" flipV="1">
            <a:off x="2367328" y="4101663"/>
            <a:ext cx="348473" cy="272128"/>
          </a:xfrm>
          <a:custGeom>
            <a:avLst/>
            <a:gdLst>
              <a:gd name="connsiteX0" fmla="*/ 372534 w 372534"/>
              <a:gd name="connsiteY0" fmla="*/ 914400 h 914400"/>
              <a:gd name="connsiteX1" fmla="*/ 152400 w 372534"/>
              <a:gd name="connsiteY1" fmla="*/ 575733 h 914400"/>
              <a:gd name="connsiteX2" fmla="*/ 0 w 372534"/>
              <a:gd name="connsiteY2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72534" h="914400">
                <a:moveTo>
                  <a:pt x="372534" y="914400"/>
                </a:moveTo>
                <a:cubicBezTo>
                  <a:pt x="293511" y="821266"/>
                  <a:pt x="214489" y="728133"/>
                  <a:pt x="152400" y="575733"/>
                </a:cubicBezTo>
                <a:cubicBezTo>
                  <a:pt x="90311" y="423333"/>
                  <a:pt x="21167" y="118533"/>
                  <a:pt x="0" y="0"/>
                </a:cubicBezTo>
              </a:path>
            </a:pathLst>
          </a:custGeom>
          <a:noFill/>
          <a:ln w="38100">
            <a:solidFill>
              <a:srgbClr val="181DF8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Полилиния 43"/>
          <p:cNvSpPr/>
          <p:nvPr/>
        </p:nvSpPr>
        <p:spPr>
          <a:xfrm rot="16884174" flipH="1" flipV="1">
            <a:off x="339374" y="2272243"/>
            <a:ext cx="672306" cy="621180"/>
          </a:xfrm>
          <a:custGeom>
            <a:avLst/>
            <a:gdLst>
              <a:gd name="connsiteX0" fmla="*/ 372534 w 372534"/>
              <a:gd name="connsiteY0" fmla="*/ 914400 h 914400"/>
              <a:gd name="connsiteX1" fmla="*/ 152400 w 372534"/>
              <a:gd name="connsiteY1" fmla="*/ 575733 h 914400"/>
              <a:gd name="connsiteX2" fmla="*/ 0 w 372534"/>
              <a:gd name="connsiteY2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72534" h="914400">
                <a:moveTo>
                  <a:pt x="372534" y="914400"/>
                </a:moveTo>
                <a:cubicBezTo>
                  <a:pt x="293511" y="821266"/>
                  <a:pt x="214489" y="728133"/>
                  <a:pt x="152400" y="575733"/>
                </a:cubicBezTo>
                <a:cubicBezTo>
                  <a:pt x="90311" y="423333"/>
                  <a:pt x="21167" y="118533"/>
                  <a:pt x="0" y="0"/>
                </a:cubicBezTo>
              </a:path>
            </a:pathLst>
          </a:custGeom>
          <a:noFill/>
          <a:ln w="38100">
            <a:solidFill>
              <a:srgbClr val="FF0000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Полилиния 30"/>
          <p:cNvSpPr/>
          <p:nvPr/>
        </p:nvSpPr>
        <p:spPr>
          <a:xfrm rot="16824423" flipH="1" flipV="1">
            <a:off x="3138253" y="4482899"/>
            <a:ext cx="847994" cy="568494"/>
          </a:xfrm>
          <a:custGeom>
            <a:avLst/>
            <a:gdLst>
              <a:gd name="connsiteX0" fmla="*/ 372534 w 372534"/>
              <a:gd name="connsiteY0" fmla="*/ 914400 h 914400"/>
              <a:gd name="connsiteX1" fmla="*/ 152400 w 372534"/>
              <a:gd name="connsiteY1" fmla="*/ 575733 h 914400"/>
              <a:gd name="connsiteX2" fmla="*/ 0 w 372534"/>
              <a:gd name="connsiteY2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72534" h="914400">
                <a:moveTo>
                  <a:pt x="372534" y="914400"/>
                </a:moveTo>
                <a:cubicBezTo>
                  <a:pt x="293511" y="821266"/>
                  <a:pt x="214489" y="728133"/>
                  <a:pt x="152400" y="575733"/>
                </a:cubicBezTo>
                <a:cubicBezTo>
                  <a:pt x="90311" y="423333"/>
                  <a:pt x="21167" y="118533"/>
                  <a:pt x="0" y="0"/>
                </a:cubicBezTo>
              </a:path>
            </a:pathLst>
          </a:custGeom>
          <a:noFill/>
          <a:ln w="38100">
            <a:solidFill>
              <a:srgbClr val="FF0000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TextBox 29"/>
          <p:cNvSpPr txBox="1"/>
          <p:nvPr/>
        </p:nvSpPr>
        <p:spPr>
          <a:xfrm>
            <a:off x="752284" y="5228108"/>
            <a:ext cx="2595064" cy="282847"/>
          </a:xfrm>
          <a:prstGeom prst="rect">
            <a:avLst/>
          </a:prstGeom>
          <a:solidFill>
            <a:schemeClr val="accent1">
              <a:lumMod val="60000"/>
              <a:lumOff val="40000"/>
              <a:alpha val="90000"/>
            </a:schemeClr>
          </a:solidFill>
          <a:ln w="15875">
            <a:solidFill>
              <a:schemeClr val="tx1"/>
            </a:solidFill>
          </a:ln>
          <a:effectLst/>
        </p:spPr>
        <p:txBody>
          <a:bodyPr wrap="square" lIns="91438" tIns="45719" rIns="91438" bIns="45719" rtlCol="0">
            <a:spAutoFit/>
          </a:bodyPr>
          <a:lstStyle>
            <a:defPPr>
              <a:defRPr lang="ru-RU"/>
            </a:defPPr>
            <a:lvl1pPr algn="ctr">
              <a:defRPr sz="12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/>
              <a:t>Область низкого давления </a:t>
            </a:r>
            <a:r>
              <a:rPr lang="en-US" dirty="0"/>
              <a:t>L</a:t>
            </a:r>
            <a:endParaRPr lang="ru-RU" dirty="0"/>
          </a:p>
        </p:txBody>
      </p:sp>
      <p:sp>
        <p:nvSpPr>
          <p:cNvPr id="23" name="TextBox 22"/>
          <p:cNvSpPr txBox="1"/>
          <p:nvPr/>
        </p:nvSpPr>
        <p:spPr>
          <a:xfrm>
            <a:off x="5217232" y="6575153"/>
            <a:ext cx="2595064" cy="282847"/>
          </a:xfrm>
          <a:prstGeom prst="rect">
            <a:avLst/>
          </a:prstGeom>
          <a:solidFill>
            <a:schemeClr val="accent1">
              <a:lumMod val="60000"/>
              <a:lumOff val="40000"/>
              <a:alpha val="90000"/>
            </a:schemeClr>
          </a:solidFill>
          <a:ln w="15875">
            <a:solidFill>
              <a:schemeClr val="tx1"/>
            </a:solidFill>
          </a:ln>
          <a:effectLst/>
        </p:spPr>
        <p:txBody>
          <a:bodyPr wrap="square" lIns="91438" tIns="45719" rIns="91438" bIns="45719" rtlCol="0">
            <a:spAutoFit/>
          </a:bodyPr>
          <a:lstStyle>
            <a:defPPr>
              <a:defRPr lang="ru-RU"/>
            </a:defPPr>
            <a:lvl1pPr algn="ctr">
              <a:defRPr sz="12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/>
              <a:t>Область низкого давления </a:t>
            </a:r>
            <a:r>
              <a:rPr lang="en-US" dirty="0"/>
              <a:t>L</a:t>
            </a:r>
            <a:endParaRPr lang="ru-RU" dirty="0"/>
          </a:p>
        </p:txBody>
      </p:sp>
      <p:sp>
        <p:nvSpPr>
          <p:cNvPr id="24" name="TextBox 23"/>
          <p:cNvSpPr txBox="1"/>
          <p:nvPr/>
        </p:nvSpPr>
        <p:spPr>
          <a:xfrm>
            <a:off x="114109" y="666063"/>
            <a:ext cx="2595064" cy="282847"/>
          </a:xfrm>
          <a:prstGeom prst="rect">
            <a:avLst/>
          </a:prstGeom>
          <a:solidFill>
            <a:schemeClr val="accent1">
              <a:lumMod val="60000"/>
              <a:lumOff val="40000"/>
              <a:alpha val="90000"/>
            </a:schemeClr>
          </a:solidFill>
          <a:ln w="15875">
            <a:solidFill>
              <a:schemeClr val="tx1"/>
            </a:solidFill>
          </a:ln>
          <a:effectLst/>
        </p:spPr>
        <p:txBody>
          <a:bodyPr wrap="square" lIns="91438" tIns="45719" rIns="91438" bIns="45719" rtlCol="0">
            <a:spAutoFit/>
          </a:bodyPr>
          <a:lstStyle>
            <a:defPPr>
              <a:defRPr lang="ru-RU"/>
            </a:defPPr>
            <a:lvl1pPr algn="ctr">
              <a:defRPr sz="12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/>
              <a:t>Область низкого давления </a:t>
            </a:r>
            <a:r>
              <a:rPr lang="en-US" dirty="0"/>
              <a:t>L</a:t>
            </a:r>
            <a:endParaRPr lang="ru-RU" dirty="0"/>
          </a:p>
        </p:txBody>
      </p:sp>
      <p:sp>
        <p:nvSpPr>
          <p:cNvPr id="27" name="Полилиния 26"/>
          <p:cNvSpPr/>
          <p:nvPr/>
        </p:nvSpPr>
        <p:spPr>
          <a:xfrm rot="1872331" flipH="1">
            <a:off x="3048277" y="5474067"/>
            <a:ext cx="386340" cy="653456"/>
          </a:xfrm>
          <a:custGeom>
            <a:avLst/>
            <a:gdLst>
              <a:gd name="connsiteX0" fmla="*/ 372534 w 372534"/>
              <a:gd name="connsiteY0" fmla="*/ 914400 h 914400"/>
              <a:gd name="connsiteX1" fmla="*/ 152400 w 372534"/>
              <a:gd name="connsiteY1" fmla="*/ 575733 h 914400"/>
              <a:gd name="connsiteX2" fmla="*/ 0 w 372534"/>
              <a:gd name="connsiteY2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72534" h="914400">
                <a:moveTo>
                  <a:pt x="372534" y="914400"/>
                </a:moveTo>
                <a:cubicBezTo>
                  <a:pt x="293511" y="821266"/>
                  <a:pt x="214489" y="728133"/>
                  <a:pt x="152400" y="575733"/>
                </a:cubicBezTo>
                <a:cubicBezTo>
                  <a:pt x="90311" y="423333"/>
                  <a:pt x="21167" y="118533"/>
                  <a:pt x="0" y="0"/>
                </a:cubicBezTo>
              </a:path>
            </a:pathLst>
          </a:custGeom>
          <a:noFill/>
          <a:ln w="38100">
            <a:solidFill>
              <a:srgbClr val="FF0000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Полилиния 35"/>
          <p:cNvSpPr/>
          <p:nvPr/>
        </p:nvSpPr>
        <p:spPr>
          <a:xfrm rot="1872331" flipH="1">
            <a:off x="6332520" y="3743300"/>
            <a:ext cx="386340" cy="653456"/>
          </a:xfrm>
          <a:custGeom>
            <a:avLst/>
            <a:gdLst>
              <a:gd name="connsiteX0" fmla="*/ 372534 w 372534"/>
              <a:gd name="connsiteY0" fmla="*/ 914400 h 914400"/>
              <a:gd name="connsiteX1" fmla="*/ 152400 w 372534"/>
              <a:gd name="connsiteY1" fmla="*/ 575733 h 914400"/>
              <a:gd name="connsiteX2" fmla="*/ 0 w 372534"/>
              <a:gd name="connsiteY2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72534" h="914400">
                <a:moveTo>
                  <a:pt x="372534" y="914400"/>
                </a:moveTo>
                <a:cubicBezTo>
                  <a:pt x="293511" y="821266"/>
                  <a:pt x="214489" y="728133"/>
                  <a:pt x="152400" y="575733"/>
                </a:cubicBezTo>
                <a:cubicBezTo>
                  <a:pt x="90311" y="423333"/>
                  <a:pt x="21167" y="118533"/>
                  <a:pt x="0" y="0"/>
                </a:cubicBezTo>
              </a:path>
            </a:pathLst>
          </a:custGeom>
          <a:noFill/>
          <a:ln w="38100">
            <a:solidFill>
              <a:srgbClr val="FF0000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Полилиния 37"/>
          <p:cNvSpPr/>
          <p:nvPr/>
        </p:nvSpPr>
        <p:spPr>
          <a:xfrm rot="1872331" flipH="1">
            <a:off x="7361220" y="1943349"/>
            <a:ext cx="386340" cy="653456"/>
          </a:xfrm>
          <a:custGeom>
            <a:avLst/>
            <a:gdLst>
              <a:gd name="connsiteX0" fmla="*/ 372534 w 372534"/>
              <a:gd name="connsiteY0" fmla="*/ 914400 h 914400"/>
              <a:gd name="connsiteX1" fmla="*/ 152400 w 372534"/>
              <a:gd name="connsiteY1" fmla="*/ 575733 h 914400"/>
              <a:gd name="connsiteX2" fmla="*/ 0 w 372534"/>
              <a:gd name="connsiteY2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72534" h="914400">
                <a:moveTo>
                  <a:pt x="372534" y="914400"/>
                </a:moveTo>
                <a:cubicBezTo>
                  <a:pt x="293511" y="821266"/>
                  <a:pt x="214489" y="728133"/>
                  <a:pt x="152400" y="575733"/>
                </a:cubicBezTo>
                <a:cubicBezTo>
                  <a:pt x="90311" y="423333"/>
                  <a:pt x="21167" y="118533"/>
                  <a:pt x="0" y="0"/>
                </a:cubicBezTo>
              </a:path>
            </a:pathLst>
          </a:custGeom>
          <a:noFill/>
          <a:ln w="38100">
            <a:solidFill>
              <a:srgbClr val="FF0000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Полилиния 38"/>
          <p:cNvSpPr/>
          <p:nvPr/>
        </p:nvSpPr>
        <p:spPr>
          <a:xfrm rot="16884174" flipH="1" flipV="1">
            <a:off x="4237629" y="1475915"/>
            <a:ext cx="672306" cy="621180"/>
          </a:xfrm>
          <a:custGeom>
            <a:avLst/>
            <a:gdLst>
              <a:gd name="connsiteX0" fmla="*/ 372534 w 372534"/>
              <a:gd name="connsiteY0" fmla="*/ 914400 h 914400"/>
              <a:gd name="connsiteX1" fmla="*/ 152400 w 372534"/>
              <a:gd name="connsiteY1" fmla="*/ 575733 h 914400"/>
              <a:gd name="connsiteX2" fmla="*/ 0 w 372534"/>
              <a:gd name="connsiteY2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72534" h="914400">
                <a:moveTo>
                  <a:pt x="372534" y="914400"/>
                </a:moveTo>
                <a:cubicBezTo>
                  <a:pt x="293511" y="821266"/>
                  <a:pt x="214489" y="728133"/>
                  <a:pt x="152400" y="575733"/>
                </a:cubicBezTo>
                <a:cubicBezTo>
                  <a:pt x="90311" y="423333"/>
                  <a:pt x="21167" y="118533"/>
                  <a:pt x="0" y="0"/>
                </a:cubicBezTo>
              </a:path>
            </a:pathLst>
          </a:custGeom>
          <a:noFill/>
          <a:ln w="38100">
            <a:solidFill>
              <a:srgbClr val="FF0000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0618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E:\сац4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78"/>
          <a:stretch/>
        </p:blipFill>
        <p:spPr bwMode="auto">
          <a:xfrm>
            <a:off x="-6631" y="655250"/>
            <a:ext cx="9154603" cy="6213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E:\сац5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8147" y="643303"/>
            <a:ext cx="3124067" cy="18720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58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" name="Полилиния 1"/>
          <p:cNvSpPr/>
          <p:nvPr/>
        </p:nvSpPr>
        <p:spPr>
          <a:xfrm>
            <a:off x="2413205" y="683741"/>
            <a:ext cx="4646622" cy="4588475"/>
          </a:xfrm>
          <a:custGeom>
            <a:avLst/>
            <a:gdLst>
              <a:gd name="connsiteX0" fmla="*/ 8719 w 4646622"/>
              <a:gd name="connsiteY0" fmla="*/ 0 h 4588475"/>
              <a:gd name="connsiteX1" fmla="*/ 8719 w 4646622"/>
              <a:gd name="connsiteY1" fmla="*/ 57664 h 4588475"/>
              <a:gd name="connsiteX2" fmla="*/ 99336 w 4646622"/>
              <a:gd name="connsiteY2" fmla="*/ 123567 h 4588475"/>
              <a:gd name="connsiteX3" fmla="*/ 91098 w 4646622"/>
              <a:gd name="connsiteY3" fmla="*/ 255373 h 4588475"/>
              <a:gd name="connsiteX4" fmla="*/ 132287 w 4646622"/>
              <a:gd name="connsiteY4" fmla="*/ 370702 h 4588475"/>
              <a:gd name="connsiteX5" fmla="*/ 148763 w 4646622"/>
              <a:gd name="connsiteY5" fmla="*/ 494270 h 4588475"/>
              <a:gd name="connsiteX6" fmla="*/ 222903 w 4646622"/>
              <a:gd name="connsiteY6" fmla="*/ 593124 h 4588475"/>
              <a:gd name="connsiteX7" fmla="*/ 329995 w 4646622"/>
              <a:gd name="connsiteY7" fmla="*/ 724929 h 4588475"/>
              <a:gd name="connsiteX8" fmla="*/ 420611 w 4646622"/>
              <a:gd name="connsiteY8" fmla="*/ 782594 h 4588475"/>
              <a:gd name="connsiteX9" fmla="*/ 552417 w 4646622"/>
              <a:gd name="connsiteY9" fmla="*/ 881448 h 4588475"/>
              <a:gd name="connsiteX10" fmla="*/ 585368 w 4646622"/>
              <a:gd name="connsiteY10" fmla="*/ 996778 h 4588475"/>
              <a:gd name="connsiteX11" fmla="*/ 618319 w 4646622"/>
              <a:gd name="connsiteY11" fmla="*/ 1087394 h 4588475"/>
              <a:gd name="connsiteX12" fmla="*/ 684222 w 4646622"/>
              <a:gd name="connsiteY12" fmla="*/ 1186248 h 4588475"/>
              <a:gd name="connsiteX13" fmla="*/ 816027 w 4646622"/>
              <a:gd name="connsiteY13" fmla="*/ 1276864 h 4588475"/>
              <a:gd name="connsiteX14" fmla="*/ 873692 w 4646622"/>
              <a:gd name="connsiteY14" fmla="*/ 1367481 h 4588475"/>
              <a:gd name="connsiteX15" fmla="*/ 939595 w 4646622"/>
              <a:gd name="connsiteY15" fmla="*/ 1515762 h 4588475"/>
              <a:gd name="connsiteX16" fmla="*/ 1054925 w 4646622"/>
              <a:gd name="connsiteY16" fmla="*/ 1581664 h 4588475"/>
              <a:gd name="connsiteX17" fmla="*/ 1145541 w 4646622"/>
              <a:gd name="connsiteY17" fmla="*/ 1729945 h 4588475"/>
              <a:gd name="connsiteX18" fmla="*/ 1293822 w 4646622"/>
              <a:gd name="connsiteY18" fmla="*/ 1762897 h 4588475"/>
              <a:gd name="connsiteX19" fmla="*/ 1409152 w 4646622"/>
              <a:gd name="connsiteY19" fmla="*/ 1828800 h 4588475"/>
              <a:gd name="connsiteX20" fmla="*/ 1532719 w 4646622"/>
              <a:gd name="connsiteY20" fmla="*/ 1977081 h 4588475"/>
              <a:gd name="connsiteX21" fmla="*/ 1623336 w 4646622"/>
              <a:gd name="connsiteY21" fmla="*/ 2108886 h 4588475"/>
              <a:gd name="connsiteX22" fmla="*/ 1672763 w 4646622"/>
              <a:gd name="connsiteY22" fmla="*/ 2232454 h 4588475"/>
              <a:gd name="connsiteX23" fmla="*/ 1648049 w 4646622"/>
              <a:gd name="connsiteY23" fmla="*/ 2388973 h 4588475"/>
              <a:gd name="connsiteX24" fmla="*/ 1639811 w 4646622"/>
              <a:gd name="connsiteY24" fmla="*/ 2520778 h 4588475"/>
              <a:gd name="connsiteX25" fmla="*/ 1681000 w 4646622"/>
              <a:gd name="connsiteY25" fmla="*/ 2594918 h 4588475"/>
              <a:gd name="connsiteX26" fmla="*/ 1895184 w 4646622"/>
              <a:gd name="connsiteY26" fmla="*/ 2718486 h 4588475"/>
              <a:gd name="connsiteX27" fmla="*/ 2051703 w 4646622"/>
              <a:gd name="connsiteY27" fmla="*/ 2899718 h 4588475"/>
              <a:gd name="connsiteX28" fmla="*/ 2397692 w 4646622"/>
              <a:gd name="connsiteY28" fmla="*/ 3155091 h 4588475"/>
              <a:gd name="connsiteX29" fmla="*/ 2414168 w 4646622"/>
              <a:gd name="connsiteY29" fmla="*/ 3056237 h 4588475"/>
              <a:gd name="connsiteX30" fmla="*/ 2504784 w 4646622"/>
              <a:gd name="connsiteY30" fmla="*/ 2916194 h 4588475"/>
              <a:gd name="connsiteX31" fmla="*/ 2554211 w 4646622"/>
              <a:gd name="connsiteY31" fmla="*/ 2940908 h 4588475"/>
              <a:gd name="connsiteX32" fmla="*/ 2669541 w 4646622"/>
              <a:gd name="connsiteY32" fmla="*/ 2907956 h 4588475"/>
              <a:gd name="connsiteX33" fmla="*/ 2743681 w 4646622"/>
              <a:gd name="connsiteY33" fmla="*/ 2850291 h 4588475"/>
              <a:gd name="connsiteX34" fmla="*/ 2784871 w 4646622"/>
              <a:gd name="connsiteY34" fmla="*/ 2702010 h 4588475"/>
              <a:gd name="connsiteX35" fmla="*/ 2784871 w 4646622"/>
              <a:gd name="connsiteY35" fmla="*/ 2619632 h 4588475"/>
              <a:gd name="connsiteX36" fmla="*/ 2916676 w 4646622"/>
              <a:gd name="connsiteY36" fmla="*/ 2660821 h 4588475"/>
              <a:gd name="connsiteX37" fmla="*/ 2982579 w 4646622"/>
              <a:gd name="connsiteY37" fmla="*/ 2767913 h 4588475"/>
              <a:gd name="connsiteX38" fmla="*/ 3106146 w 4646622"/>
              <a:gd name="connsiteY38" fmla="*/ 2825578 h 4588475"/>
              <a:gd name="connsiteX39" fmla="*/ 3237952 w 4646622"/>
              <a:gd name="connsiteY39" fmla="*/ 2932670 h 4588475"/>
              <a:gd name="connsiteX40" fmla="*/ 3443898 w 4646622"/>
              <a:gd name="connsiteY40" fmla="*/ 3097427 h 4588475"/>
              <a:gd name="connsiteX41" fmla="*/ 3592179 w 4646622"/>
              <a:gd name="connsiteY41" fmla="*/ 3188043 h 4588475"/>
              <a:gd name="connsiteX42" fmla="*/ 3682795 w 4646622"/>
              <a:gd name="connsiteY42" fmla="*/ 3319848 h 4588475"/>
              <a:gd name="connsiteX43" fmla="*/ 3798125 w 4646622"/>
              <a:gd name="connsiteY43" fmla="*/ 3369275 h 4588475"/>
              <a:gd name="connsiteX44" fmla="*/ 3839314 w 4646622"/>
              <a:gd name="connsiteY44" fmla="*/ 3451654 h 4588475"/>
              <a:gd name="connsiteX45" fmla="*/ 3938168 w 4646622"/>
              <a:gd name="connsiteY45" fmla="*/ 3550508 h 4588475"/>
              <a:gd name="connsiteX46" fmla="*/ 3971119 w 4646622"/>
              <a:gd name="connsiteY46" fmla="*/ 3649362 h 4588475"/>
              <a:gd name="connsiteX47" fmla="*/ 4004071 w 4646622"/>
              <a:gd name="connsiteY47" fmla="*/ 3772929 h 4588475"/>
              <a:gd name="connsiteX48" fmla="*/ 4028784 w 4646622"/>
              <a:gd name="connsiteY48" fmla="*/ 3814118 h 4588475"/>
              <a:gd name="connsiteX49" fmla="*/ 4094687 w 4646622"/>
              <a:gd name="connsiteY49" fmla="*/ 3838832 h 4588475"/>
              <a:gd name="connsiteX50" fmla="*/ 4102925 w 4646622"/>
              <a:gd name="connsiteY50" fmla="*/ 3863545 h 4588475"/>
              <a:gd name="connsiteX51" fmla="*/ 4177065 w 4646622"/>
              <a:gd name="connsiteY51" fmla="*/ 3814118 h 4588475"/>
              <a:gd name="connsiteX52" fmla="*/ 4193541 w 4646622"/>
              <a:gd name="connsiteY52" fmla="*/ 3847070 h 4588475"/>
              <a:gd name="connsiteX53" fmla="*/ 4152352 w 4646622"/>
              <a:gd name="connsiteY53" fmla="*/ 3962400 h 4588475"/>
              <a:gd name="connsiteX54" fmla="*/ 4193541 w 4646622"/>
              <a:gd name="connsiteY54" fmla="*/ 3954162 h 4588475"/>
              <a:gd name="connsiteX55" fmla="*/ 4275919 w 4646622"/>
              <a:gd name="connsiteY55" fmla="*/ 3921210 h 4588475"/>
              <a:gd name="connsiteX56" fmla="*/ 4267681 w 4646622"/>
              <a:gd name="connsiteY56" fmla="*/ 4003589 h 4588475"/>
              <a:gd name="connsiteX57" fmla="*/ 4251206 w 4646622"/>
              <a:gd name="connsiteY57" fmla="*/ 4077729 h 4588475"/>
              <a:gd name="connsiteX58" fmla="*/ 4300633 w 4646622"/>
              <a:gd name="connsiteY58" fmla="*/ 4044778 h 4588475"/>
              <a:gd name="connsiteX59" fmla="*/ 4341822 w 4646622"/>
              <a:gd name="connsiteY59" fmla="*/ 4053016 h 4588475"/>
              <a:gd name="connsiteX60" fmla="*/ 4317109 w 4646622"/>
              <a:gd name="connsiteY60" fmla="*/ 4160108 h 4588475"/>
              <a:gd name="connsiteX61" fmla="*/ 4374773 w 4646622"/>
              <a:gd name="connsiteY61" fmla="*/ 4135394 h 4588475"/>
              <a:gd name="connsiteX62" fmla="*/ 4383011 w 4646622"/>
              <a:gd name="connsiteY62" fmla="*/ 4151870 h 4588475"/>
              <a:gd name="connsiteX63" fmla="*/ 4383011 w 4646622"/>
              <a:gd name="connsiteY63" fmla="*/ 4250724 h 4588475"/>
              <a:gd name="connsiteX64" fmla="*/ 4391249 w 4646622"/>
              <a:gd name="connsiteY64" fmla="*/ 4283675 h 4588475"/>
              <a:gd name="connsiteX65" fmla="*/ 4465390 w 4646622"/>
              <a:gd name="connsiteY65" fmla="*/ 4308389 h 4588475"/>
              <a:gd name="connsiteX66" fmla="*/ 4572481 w 4646622"/>
              <a:gd name="connsiteY66" fmla="*/ 4489621 h 4588475"/>
              <a:gd name="connsiteX67" fmla="*/ 4646622 w 4646622"/>
              <a:gd name="connsiteY67" fmla="*/ 4588475 h 4588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</a:cxnLst>
            <a:rect l="l" t="t" r="r" b="b"/>
            <a:pathLst>
              <a:path w="4646622" h="4588475">
                <a:moveTo>
                  <a:pt x="8719" y="0"/>
                </a:moveTo>
                <a:cubicBezTo>
                  <a:pt x="1167" y="18534"/>
                  <a:pt x="-6384" y="37069"/>
                  <a:pt x="8719" y="57664"/>
                </a:cubicBezTo>
                <a:cubicBezTo>
                  <a:pt x="23822" y="78259"/>
                  <a:pt x="85606" y="90616"/>
                  <a:pt x="99336" y="123567"/>
                </a:cubicBezTo>
                <a:cubicBezTo>
                  <a:pt x="113066" y="156518"/>
                  <a:pt x="85606" y="214184"/>
                  <a:pt x="91098" y="255373"/>
                </a:cubicBezTo>
                <a:cubicBezTo>
                  <a:pt x="96590" y="296562"/>
                  <a:pt x="122676" y="330886"/>
                  <a:pt x="132287" y="370702"/>
                </a:cubicBezTo>
                <a:cubicBezTo>
                  <a:pt x="141898" y="410518"/>
                  <a:pt x="133660" y="457200"/>
                  <a:pt x="148763" y="494270"/>
                </a:cubicBezTo>
                <a:cubicBezTo>
                  <a:pt x="163866" y="531340"/>
                  <a:pt x="192698" y="554681"/>
                  <a:pt x="222903" y="593124"/>
                </a:cubicBezTo>
                <a:cubicBezTo>
                  <a:pt x="253108" y="631567"/>
                  <a:pt x="297044" y="693351"/>
                  <a:pt x="329995" y="724929"/>
                </a:cubicBezTo>
                <a:cubicBezTo>
                  <a:pt x="362946" y="756507"/>
                  <a:pt x="383541" y="756508"/>
                  <a:pt x="420611" y="782594"/>
                </a:cubicBezTo>
                <a:cubicBezTo>
                  <a:pt x="457681" y="808680"/>
                  <a:pt x="524958" y="845751"/>
                  <a:pt x="552417" y="881448"/>
                </a:cubicBezTo>
                <a:cubicBezTo>
                  <a:pt x="579877" y="917145"/>
                  <a:pt x="574384" y="962454"/>
                  <a:pt x="585368" y="996778"/>
                </a:cubicBezTo>
                <a:cubicBezTo>
                  <a:pt x="596352" y="1031102"/>
                  <a:pt x="601843" y="1055816"/>
                  <a:pt x="618319" y="1087394"/>
                </a:cubicBezTo>
                <a:cubicBezTo>
                  <a:pt x="634795" y="1118972"/>
                  <a:pt x="651271" y="1154670"/>
                  <a:pt x="684222" y="1186248"/>
                </a:cubicBezTo>
                <a:cubicBezTo>
                  <a:pt x="717173" y="1217826"/>
                  <a:pt x="784449" y="1246659"/>
                  <a:pt x="816027" y="1276864"/>
                </a:cubicBezTo>
                <a:cubicBezTo>
                  <a:pt x="847605" y="1307069"/>
                  <a:pt x="853097" y="1327665"/>
                  <a:pt x="873692" y="1367481"/>
                </a:cubicBezTo>
                <a:cubicBezTo>
                  <a:pt x="894287" y="1407297"/>
                  <a:pt x="909390" y="1480065"/>
                  <a:pt x="939595" y="1515762"/>
                </a:cubicBezTo>
                <a:cubicBezTo>
                  <a:pt x="969801" y="1551459"/>
                  <a:pt x="1020601" y="1545967"/>
                  <a:pt x="1054925" y="1581664"/>
                </a:cubicBezTo>
                <a:cubicBezTo>
                  <a:pt x="1089249" y="1617361"/>
                  <a:pt x="1105725" y="1699739"/>
                  <a:pt x="1145541" y="1729945"/>
                </a:cubicBezTo>
                <a:cubicBezTo>
                  <a:pt x="1185357" y="1760151"/>
                  <a:pt x="1249887" y="1746421"/>
                  <a:pt x="1293822" y="1762897"/>
                </a:cubicBezTo>
                <a:cubicBezTo>
                  <a:pt x="1337757" y="1779373"/>
                  <a:pt x="1369336" y="1793103"/>
                  <a:pt x="1409152" y="1828800"/>
                </a:cubicBezTo>
                <a:cubicBezTo>
                  <a:pt x="1448968" y="1864497"/>
                  <a:pt x="1497022" y="1930400"/>
                  <a:pt x="1532719" y="1977081"/>
                </a:cubicBezTo>
                <a:cubicBezTo>
                  <a:pt x="1568416" y="2023762"/>
                  <a:pt x="1599995" y="2066324"/>
                  <a:pt x="1623336" y="2108886"/>
                </a:cubicBezTo>
                <a:cubicBezTo>
                  <a:pt x="1646677" y="2151448"/>
                  <a:pt x="1668644" y="2185773"/>
                  <a:pt x="1672763" y="2232454"/>
                </a:cubicBezTo>
                <a:cubicBezTo>
                  <a:pt x="1676882" y="2279135"/>
                  <a:pt x="1653541" y="2340919"/>
                  <a:pt x="1648049" y="2388973"/>
                </a:cubicBezTo>
                <a:cubicBezTo>
                  <a:pt x="1642557" y="2437027"/>
                  <a:pt x="1634319" y="2486454"/>
                  <a:pt x="1639811" y="2520778"/>
                </a:cubicBezTo>
                <a:cubicBezTo>
                  <a:pt x="1645303" y="2555102"/>
                  <a:pt x="1638438" y="2561967"/>
                  <a:pt x="1681000" y="2594918"/>
                </a:cubicBezTo>
                <a:cubicBezTo>
                  <a:pt x="1723562" y="2627869"/>
                  <a:pt x="1833400" y="2667686"/>
                  <a:pt x="1895184" y="2718486"/>
                </a:cubicBezTo>
                <a:cubicBezTo>
                  <a:pt x="1956968" y="2769286"/>
                  <a:pt x="1967952" y="2826951"/>
                  <a:pt x="2051703" y="2899718"/>
                </a:cubicBezTo>
                <a:cubicBezTo>
                  <a:pt x="2135454" y="2972486"/>
                  <a:pt x="2337281" y="3129004"/>
                  <a:pt x="2397692" y="3155091"/>
                </a:cubicBezTo>
                <a:cubicBezTo>
                  <a:pt x="2458103" y="3181178"/>
                  <a:pt x="2396319" y="3096053"/>
                  <a:pt x="2414168" y="3056237"/>
                </a:cubicBezTo>
                <a:cubicBezTo>
                  <a:pt x="2432017" y="3016421"/>
                  <a:pt x="2481444" y="2935415"/>
                  <a:pt x="2504784" y="2916194"/>
                </a:cubicBezTo>
                <a:cubicBezTo>
                  <a:pt x="2528124" y="2896973"/>
                  <a:pt x="2526752" y="2942281"/>
                  <a:pt x="2554211" y="2940908"/>
                </a:cubicBezTo>
                <a:cubicBezTo>
                  <a:pt x="2581670" y="2939535"/>
                  <a:pt x="2637963" y="2923059"/>
                  <a:pt x="2669541" y="2907956"/>
                </a:cubicBezTo>
                <a:cubicBezTo>
                  <a:pt x="2701119" y="2892853"/>
                  <a:pt x="2724459" y="2884615"/>
                  <a:pt x="2743681" y="2850291"/>
                </a:cubicBezTo>
                <a:cubicBezTo>
                  <a:pt x="2762903" y="2815967"/>
                  <a:pt x="2778006" y="2740453"/>
                  <a:pt x="2784871" y="2702010"/>
                </a:cubicBezTo>
                <a:cubicBezTo>
                  <a:pt x="2791736" y="2663567"/>
                  <a:pt x="2762903" y="2626497"/>
                  <a:pt x="2784871" y="2619632"/>
                </a:cubicBezTo>
                <a:cubicBezTo>
                  <a:pt x="2806839" y="2612767"/>
                  <a:pt x="2883725" y="2636108"/>
                  <a:pt x="2916676" y="2660821"/>
                </a:cubicBezTo>
                <a:cubicBezTo>
                  <a:pt x="2949627" y="2685534"/>
                  <a:pt x="2951001" y="2740454"/>
                  <a:pt x="2982579" y="2767913"/>
                </a:cubicBezTo>
                <a:cubicBezTo>
                  <a:pt x="3014157" y="2795372"/>
                  <a:pt x="3063584" y="2798119"/>
                  <a:pt x="3106146" y="2825578"/>
                </a:cubicBezTo>
                <a:cubicBezTo>
                  <a:pt x="3148708" y="2853037"/>
                  <a:pt x="3237952" y="2932670"/>
                  <a:pt x="3237952" y="2932670"/>
                </a:cubicBezTo>
                <a:cubicBezTo>
                  <a:pt x="3294244" y="2977978"/>
                  <a:pt x="3384860" y="3054865"/>
                  <a:pt x="3443898" y="3097427"/>
                </a:cubicBezTo>
                <a:cubicBezTo>
                  <a:pt x="3502936" y="3139989"/>
                  <a:pt x="3552363" y="3150973"/>
                  <a:pt x="3592179" y="3188043"/>
                </a:cubicBezTo>
                <a:cubicBezTo>
                  <a:pt x="3631995" y="3225113"/>
                  <a:pt x="3648471" y="3289643"/>
                  <a:pt x="3682795" y="3319848"/>
                </a:cubicBezTo>
                <a:cubicBezTo>
                  <a:pt x="3717119" y="3350053"/>
                  <a:pt x="3772039" y="3347307"/>
                  <a:pt x="3798125" y="3369275"/>
                </a:cubicBezTo>
                <a:cubicBezTo>
                  <a:pt x="3824211" y="3391243"/>
                  <a:pt x="3815974" y="3421449"/>
                  <a:pt x="3839314" y="3451654"/>
                </a:cubicBezTo>
                <a:cubicBezTo>
                  <a:pt x="3862654" y="3481859"/>
                  <a:pt x="3916201" y="3517557"/>
                  <a:pt x="3938168" y="3550508"/>
                </a:cubicBezTo>
                <a:cubicBezTo>
                  <a:pt x="3960135" y="3583459"/>
                  <a:pt x="3960135" y="3612292"/>
                  <a:pt x="3971119" y="3649362"/>
                </a:cubicBezTo>
                <a:cubicBezTo>
                  <a:pt x="3982103" y="3686432"/>
                  <a:pt x="3994460" y="3745470"/>
                  <a:pt x="4004071" y="3772929"/>
                </a:cubicBezTo>
                <a:cubicBezTo>
                  <a:pt x="4013682" y="3800388"/>
                  <a:pt x="4013682" y="3803134"/>
                  <a:pt x="4028784" y="3814118"/>
                </a:cubicBezTo>
                <a:cubicBezTo>
                  <a:pt x="4043886" y="3825102"/>
                  <a:pt x="4082330" y="3830594"/>
                  <a:pt x="4094687" y="3838832"/>
                </a:cubicBezTo>
                <a:cubicBezTo>
                  <a:pt x="4107044" y="3847070"/>
                  <a:pt x="4089195" y="3867664"/>
                  <a:pt x="4102925" y="3863545"/>
                </a:cubicBezTo>
                <a:cubicBezTo>
                  <a:pt x="4116655" y="3859426"/>
                  <a:pt x="4161962" y="3816864"/>
                  <a:pt x="4177065" y="3814118"/>
                </a:cubicBezTo>
                <a:cubicBezTo>
                  <a:pt x="4192168" y="3811372"/>
                  <a:pt x="4197660" y="3822356"/>
                  <a:pt x="4193541" y="3847070"/>
                </a:cubicBezTo>
                <a:cubicBezTo>
                  <a:pt x="4189422" y="3871784"/>
                  <a:pt x="4152352" y="3944551"/>
                  <a:pt x="4152352" y="3962400"/>
                </a:cubicBezTo>
                <a:cubicBezTo>
                  <a:pt x="4152352" y="3980249"/>
                  <a:pt x="4172947" y="3961027"/>
                  <a:pt x="4193541" y="3954162"/>
                </a:cubicBezTo>
                <a:cubicBezTo>
                  <a:pt x="4214136" y="3947297"/>
                  <a:pt x="4263562" y="3912972"/>
                  <a:pt x="4275919" y="3921210"/>
                </a:cubicBezTo>
                <a:cubicBezTo>
                  <a:pt x="4288276" y="3929448"/>
                  <a:pt x="4271800" y="3977503"/>
                  <a:pt x="4267681" y="4003589"/>
                </a:cubicBezTo>
                <a:cubicBezTo>
                  <a:pt x="4263562" y="4029675"/>
                  <a:pt x="4245714" y="4070864"/>
                  <a:pt x="4251206" y="4077729"/>
                </a:cubicBezTo>
                <a:cubicBezTo>
                  <a:pt x="4256698" y="4084594"/>
                  <a:pt x="4285530" y="4048897"/>
                  <a:pt x="4300633" y="4044778"/>
                </a:cubicBezTo>
                <a:cubicBezTo>
                  <a:pt x="4315736" y="4040659"/>
                  <a:pt x="4339076" y="4033794"/>
                  <a:pt x="4341822" y="4053016"/>
                </a:cubicBezTo>
                <a:cubicBezTo>
                  <a:pt x="4344568" y="4072238"/>
                  <a:pt x="4311617" y="4146378"/>
                  <a:pt x="4317109" y="4160108"/>
                </a:cubicBezTo>
                <a:cubicBezTo>
                  <a:pt x="4322601" y="4173838"/>
                  <a:pt x="4363789" y="4136767"/>
                  <a:pt x="4374773" y="4135394"/>
                </a:cubicBezTo>
                <a:cubicBezTo>
                  <a:pt x="4385757" y="4134021"/>
                  <a:pt x="4381638" y="4132648"/>
                  <a:pt x="4383011" y="4151870"/>
                </a:cubicBezTo>
                <a:cubicBezTo>
                  <a:pt x="4384384" y="4171092"/>
                  <a:pt x="4381638" y="4228757"/>
                  <a:pt x="4383011" y="4250724"/>
                </a:cubicBezTo>
                <a:cubicBezTo>
                  <a:pt x="4384384" y="4272691"/>
                  <a:pt x="4377519" y="4274064"/>
                  <a:pt x="4391249" y="4283675"/>
                </a:cubicBezTo>
                <a:cubicBezTo>
                  <a:pt x="4404979" y="4293286"/>
                  <a:pt x="4435185" y="4274065"/>
                  <a:pt x="4465390" y="4308389"/>
                </a:cubicBezTo>
                <a:cubicBezTo>
                  <a:pt x="4495595" y="4342713"/>
                  <a:pt x="4542276" y="4442940"/>
                  <a:pt x="4572481" y="4489621"/>
                </a:cubicBezTo>
                <a:cubicBezTo>
                  <a:pt x="4602686" y="4536302"/>
                  <a:pt x="4624654" y="4562388"/>
                  <a:pt x="4646622" y="4588475"/>
                </a:cubicBezTo>
              </a:path>
            </a:pathLst>
          </a:custGeom>
          <a:noFill/>
          <a:ln w="57150">
            <a:solidFill>
              <a:schemeClr val="accent2">
                <a:lumMod val="75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0" name="Text Box 2"/>
          <p:cNvSpPr txBox="1">
            <a:spLocks noChangeArrowheads="1"/>
          </p:cNvSpPr>
          <p:nvPr/>
        </p:nvSpPr>
        <p:spPr bwMode="auto">
          <a:xfrm>
            <a:off x="0" y="-10137"/>
            <a:ext cx="9144000" cy="67620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62137" tIns="31071" rIns="62137" bIns="31071" anchor="ctr"/>
          <a:lstStyle>
            <a:defPPr>
              <a:defRPr lang="ru-RU"/>
            </a:defPPr>
            <a:lvl1pPr algn="ctr">
              <a:defRPr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200" dirty="0"/>
              <a:t>ИНФОРМАЦИОННЫЕ МАТЕРИАЛЫ ПО ПОРЫВАМ ВЕТРА </a:t>
            </a:r>
          </a:p>
          <a:p>
            <a:r>
              <a:rPr lang="ru-RU" sz="1200" dirty="0"/>
              <a:t>НА ТЕРРИТОРИИ ГО НОВОРОССИЙСК (РИСК НАРУШЕНИЯ ЭЛЕКТРОСНАБЖЕНИЯ)</a:t>
            </a:r>
            <a:endParaRPr lang="en-US" sz="1200" dirty="0"/>
          </a:p>
          <a:p>
            <a:r>
              <a:rPr lang="ru-RU" sz="1200" dirty="0"/>
              <a:t>(с использованием информационных ресурсов </a:t>
            </a:r>
            <a:r>
              <a:rPr lang="ru-RU" sz="1200" dirty="0" err="1"/>
              <a:t>Геопортал</a:t>
            </a:r>
            <a:r>
              <a:rPr lang="ru-RU" sz="1200" dirty="0"/>
              <a:t> САЦ Минэнерго, </a:t>
            </a:r>
            <a:r>
              <a:rPr lang="en-US" sz="1200" dirty="0"/>
              <a:t>Google Earth)</a:t>
            </a:r>
            <a:endParaRPr lang="ru-RU" sz="1200" dirty="0"/>
          </a:p>
        </p:txBody>
      </p:sp>
      <p:sp>
        <p:nvSpPr>
          <p:cNvPr id="123" name="Text Box 182"/>
          <p:cNvSpPr txBox="1">
            <a:spLocks noChangeArrowheads="1"/>
          </p:cNvSpPr>
          <p:nvPr/>
        </p:nvSpPr>
        <p:spPr bwMode="auto">
          <a:xfrm>
            <a:off x="5125715" y="3877006"/>
            <a:ext cx="1122683" cy="165232"/>
          </a:xfrm>
          <a:prstGeom prst="rect">
            <a:avLst/>
          </a:prstGeom>
          <a:solidFill>
            <a:srgbClr val="FFC000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Новороссийск</a:t>
            </a:r>
          </a:p>
        </p:txBody>
      </p:sp>
      <p:sp>
        <p:nvSpPr>
          <p:cNvPr id="124" name="Text Box 182"/>
          <p:cNvSpPr txBox="1">
            <a:spLocks noChangeArrowheads="1"/>
          </p:cNvSpPr>
          <p:nvPr/>
        </p:nvSpPr>
        <p:spPr bwMode="auto">
          <a:xfrm>
            <a:off x="5329692" y="3185038"/>
            <a:ext cx="918706" cy="159560"/>
          </a:xfrm>
          <a:prstGeom prst="rect">
            <a:avLst/>
          </a:prstGeom>
          <a:solidFill>
            <a:srgbClr val="FFC000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9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Мефодиевка</a:t>
            </a:r>
            <a:endParaRPr lang="ru-RU" altLang="ru-RU" sz="9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6" name="Text Box 182"/>
          <p:cNvSpPr txBox="1">
            <a:spLocks noChangeArrowheads="1"/>
          </p:cNvSpPr>
          <p:nvPr/>
        </p:nvSpPr>
        <p:spPr bwMode="auto">
          <a:xfrm>
            <a:off x="1926260" y="4737265"/>
            <a:ext cx="1094373" cy="236715"/>
          </a:xfrm>
          <a:prstGeom prst="rect">
            <a:avLst/>
          </a:prstGeom>
          <a:solidFill>
            <a:srgbClr val="FFC000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Северная </a:t>
            </a:r>
            <a:r>
              <a:rPr lang="ru-RU" altLang="ru-RU" sz="9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Озереевка</a:t>
            </a:r>
            <a:endParaRPr lang="ru-RU" altLang="ru-RU" sz="9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8" name="Text Box 182"/>
          <p:cNvSpPr txBox="1">
            <a:spLocks noChangeArrowheads="1"/>
          </p:cNvSpPr>
          <p:nvPr/>
        </p:nvSpPr>
        <p:spPr bwMode="auto">
          <a:xfrm>
            <a:off x="1991008" y="4265621"/>
            <a:ext cx="847078" cy="143402"/>
          </a:xfrm>
          <a:prstGeom prst="rect">
            <a:avLst/>
          </a:prstGeom>
          <a:solidFill>
            <a:srgbClr val="FFC000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9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Глебовское</a:t>
            </a:r>
            <a:endParaRPr lang="ru-RU" altLang="ru-RU" sz="9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9" name="Text Box 182"/>
          <p:cNvSpPr txBox="1">
            <a:spLocks noChangeArrowheads="1"/>
          </p:cNvSpPr>
          <p:nvPr/>
        </p:nvSpPr>
        <p:spPr bwMode="auto">
          <a:xfrm>
            <a:off x="2152268" y="3499313"/>
            <a:ext cx="918941" cy="165232"/>
          </a:xfrm>
          <a:prstGeom prst="rect">
            <a:avLst/>
          </a:prstGeom>
          <a:solidFill>
            <a:srgbClr val="FFC000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Васильевка</a:t>
            </a:r>
          </a:p>
        </p:txBody>
      </p:sp>
      <p:sp>
        <p:nvSpPr>
          <p:cNvPr id="130" name="Text Box 182"/>
          <p:cNvSpPr txBox="1">
            <a:spLocks noChangeArrowheads="1"/>
          </p:cNvSpPr>
          <p:nvPr/>
        </p:nvSpPr>
        <p:spPr bwMode="auto">
          <a:xfrm>
            <a:off x="3653059" y="2906275"/>
            <a:ext cx="918941" cy="165232"/>
          </a:xfrm>
          <a:prstGeom prst="rect">
            <a:avLst/>
          </a:prstGeom>
          <a:solidFill>
            <a:srgbClr val="FFC000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9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Цемдолина</a:t>
            </a:r>
            <a:endParaRPr lang="ru-RU" altLang="ru-RU" sz="9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1" name="Text Box 182"/>
          <p:cNvSpPr txBox="1">
            <a:spLocks noChangeArrowheads="1"/>
          </p:cNvSpPr>
          <p:nvPr/>
        </p:nvSpPr>
        <p:spPr bwMode="auto">
          <a:xfrm>
            <a:off x="4112529" y="5974752"/>
            <a:ext cx="918941" cy="165232"/>
          </a:xfrm>
          <a:prstGeom prst="rect">
            <a:avLst/>
          </a:prstGeom>
          <a:solidFill>
            <a:srgbClr val="FFC000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Мысхако</a:t>
            </a:r>
          </a:p>
        </p:txBody>
      </p:sp>
      <p:sp>
        <p:nvSpPr>
          <p:cNvPr id="132" name="Text Box 182"/>
          <p:cNvSpPr txBox="1">
            <a:spLocks noChangeArrowheads="1"/>
          </p:cNvSpPr>
          <p:nvPr/>
        </p:nvSpPr>
        <p:spPr bwMode="auto">
          <a:xfrm>
            <a:off x="2609336" y="2864133"/>
            <a:ext cx="918941" cy="165232"/>
          </a:xfrm>
          <a:prstGeom prst="rect">
            <a:avLst/>
          </a:prstGeom>
          <a:solidFill>
            <a:srgbClr val="FFC000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Борисовка</a:t>
            </a:r>
          </a:p>
        </p:txBody>
      </p:sp>
      <p:sp>
        <p:nvSpPr>
          <p:cNvPr id="133" name="Text Box 182"/>
          <p:cNvSpPr txBox="1">
            <a:spLocks noChangeArrowheads="1"/>
          </p:cNvSpPr>
          <p:nvPr/>
        </p:nvSpPr>
        <p:spPr bwMode="auto">
          <a:xfrm>
            <a:off x="3448622" y="1673164"/>
            <a:ext cx="918941" cy="165232"/>
          </a:xfrm>
          <a:prstGeom prst="rect">
            <a:avLst/>
          </a:prstGeom>
          <a:solidFill>
            <a:srgbClr val="FFC000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9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Симоновка</a:t>
            </a:r>
            <a:endParaRPr lang="ru-RU" altLang="ru-RU" sz="9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4" name="Text Box 182"/>
          <p:cNvSpPr txBox="1">
            <a:spLocks noChangeArrowheads="1"/>
          </p:cNvSpPr>
          <p:nvPr/>
        </p:nvSpPr>
        <p:spPr bwMode="auto">
          <a:xfrm>
            <a:off x="2893386" y="2276121"/>
            <a:ext cx="918941" cy="165232"/>
          </a:xfrm>
          <a:prstGeom prst="rect">
            <a:avLst/>
          </a:prstGeom>
          <a:solidFill>
            <a:srgbClr val="FFC000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9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Кирилловка</a:t>
            </a:r>
            <a:endParaRPr lang="ru-RU" altLang="ru-RU" sz="9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5" name="Text Box 182"/>
          <p:cNvSpPr txBox="1">
            <a:spLocks noChangeArrowheads="1"/>
          </p:cNvSpPr>
          <p:nvPr/>
        </p:nvSpPr>
        <p:spPr bwMode="auto">
          <a:xfrm>
            <a:off x="3528277" y="1398722"/>
            <a:ext cx="1029625" cy="180581"/>
          </a:xfrm>
          <a:prstGeom prst="rect">
            <a:avLst/>
          </a:prstGeom>
          <a:solidFill>
            <a:srgbClr val="FFC000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Владимировка</a:t>
            </a:r>
          </a:p>
        </p:txBody>
      </p:sp>
      <p:grpSp>
        <p:nvGrpSpPr>
          <p:cNvPr id="40" name="Group 151"/>
          <p:cNvGrpSpPr>
            <a:grpSpLocks/>
          </p:cNvGrpSpPr>
          <p:nvPr/>
        </p:nvGrpSpPr>
        <p:grpSpPr bwMode="auto">
          <a:xfrm>
            <a:off x="8268937" y="2219637"/>
            <a:ext cx="392060" cy="185467"/>
            <a:chOff x="7296" y="1248"/>
            <a:chExt cx="2672" cy="960"/>
          </a:xfrm>
        </p:grpSpPr>
        <p:sp>
          <p:nvSpPr>
            <p:cNvPr id="41" name="Freeform 152"/>
            <p:cNvSpPr>
              <a:spLocks/>
            </p:cNvSpPr>
            <p:nvPr/>
          </p:nvSpPr>
          <p:spPr bwMode="auto">
            <a:xfrm>
              <a:off x="7296" y="1912"/>
              <a:ext cx="1391" cy="34"/>
            </a:xfrm>
            <a:custGeom>
              <a:avLst/>
              <a:gdLst>
                <a:gd name="T0" fmla="*/ 242 w 2782"/>
                <a:gd name="T1" fmla="*/ 0 h 67"/>
                <a:gd name="T2" fmla="*/ 2735 w 2782"/>
                <a:gd name="T3" fmla="*/ 0 h 67"/>
                <a:gd name="T4" fmla="*/ 2782 w 2782"/>
                <a:gd name="T5" fmla="*/ 67 h 67"/>
                <a:gd name="T6" fmla="*/ 0 w 2782"/>
                <a:gd name="T7" fmla="*/ 67 h 67"/>
                <a:gd name="T8" fmla="*/ 242 w 2782"/>
                <a:gd name="T9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82" h="67">
                  <a:moveTo>
                    <a:pt x="242" y="0"/>
                  </a:moveTo>
                  <a:lnTo>
                    <a:pt x="2735" y="0"/>
                  </a:lnTo>
                  <a:lnTo>
                    <a:pt x="2782" y="67"/>
                  </a:lnTo>
                  <a:lnTo>
                    <a:pt x="0" y="67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hlink"/>
            </a:solidFill>
            <a:ln w="9525">
              <a:solidFill>
                <a:srgbClr val="FF33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grpSp>
          <p:nvGrpSpPr>
            <p:cNvPr id="44" name="Group 153"/>
            <p:cNvGrpSpPr>
              <a:grpSpLocks/>
            </p:cNvGrpSpPr>
            <p:nvPr/>
          </p:nvGrpSpPr>
          <p:grpSpPr bwMode="auto">
            <a:xfrm>
              <a:off x="7726" y="1248"/>
              <a:ext cx="2242" cy="960"/>
              <a:chOff x="7726" y="1248"/>
              <a:chExt cx="2242" cy="960"/>
            </a:xfrm>
          </p:grpSpPr>
          <p:sp>
            <p:nvSpPr>
              <p:cNvPr id="45" name="Freeform 154"/>
              <p:cNvSpPr>
                <a:spLocks/>
              </p:cNvSpPr>
              <p:nvPr/>
            </p:nvSpPr>
            <p:spPr bwMode="auto">
              <a:xfrm>
                <a:off x="9572" y="1886"/>
                <a:ext cx="396" cy="59"/>
              </a:xfrm>
              <a:custGeom>
                <a:avLst/>
                <a:gdLst>
                  <a:gd name="T0" fmla="*/ 27 w 792"/>
                  <a:gd name="T1" fmla="*/ 6 h 117"/>
                  <a:gd name="T2" fmla="*/ 792 w 792"/>
                  <a:gd name="T3" fmla="*/ 0 h 117"/>
                  <a:gd name="T4" fmla="*/ 792 w 792"/>
                  <a:gd name="T5" fmla="*/ 20 h 117"/>
                  <a:gd name="T6" fmla="*/ 0 w 792"/>
                  <a:gd name="T7" fmla="*/ 117 h 117"/>
                  <a:gd name="T8" fmla="*/ 27 w 792"/>
                  <a:gd name="T9" fmla="*/ 6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92" h="117">
                    <a:moveTo>
                      <a:pt x="27" y="6"/>
                    </a:moveTo>
                    <a:lnTo>
                      <a:pt x="792" y="0"/>
                    </a:lnTo>
                    <a:lnTo>
                      <a:pt x="792" y="20"/>
                    </a:lnTo>
                    <a:lnTo>
                      <a:pt x="0" y="117"/>
                    </a:lnTo>
                    <a:lnTo>
                      <a:pt x="27" y="6"/>
                    </a:lnTo>
                    <a:close/>
                  </a:path>
                </a:pathLst>
              </a:custGeom>
              <a:solidFill>
                <a:schemeClr val="hlink"/>
              </a:solidFill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6" name="Freeform 155"/>
              <p:cNvSpPr>
                <a:spLocks/>
              </p:cNvSpPr>
              <p:nvPr/>
            </p:nvSpPr>
            <p:spPr bwMode="auto">
              <a:xfrm>
                <a:off x="9445" y="1954"/>
                <a:ext cx="290" cy="194"/>
              </a:xfrm>
              <a:custGeom>
                <a:avLst/>
                <a:gdLst>
                  <a:gd name="T0" fmla="*/ 423 w 579"/>
                  <a:gd name="T1" fmla="*/ 35 h 387"/>
                  <a:gd name="T2" fmla="*/ 457 w 579"/>
                  <a:gd name="T3" fmla="*/ 44 h 387"/>
                  <a:gd name="T4" fmla="*/ 481 w 579"/>
                  <a:gd name="T5" fmla="*/ 52 h 387"/>
                  <a:gd name="T6" fmla="*/ 503 w 579"/>
                  <a:gd name="T7" fmla="*/ 63 h 387"/>
                  <a:gd name="T8" fmla="*/ 525 w 579"/>
                  <a:gd name="T9" fmla="*/ 80 h 387"/>
                  <a:gd name="T10" fmla="*/ 542 w 579"/>
                  <a:gd name="T11" fmla="*/ 97 h 387"/>
                  <a:gd name="T12" fmla="*/ 557 w 579"/>
                  <a:gd name="T13" fmla="*/ 116 h 387"/>
                  <a:gd name="T14" fmla="*/ 567 w 579"/>
                  <a:gd name="T15" fmla="*/ 138 h 387"/>
                  <a:gd name="T16" fmla="*/ 576 w 579"/>
                  <a:gd name="T17" fmla="*/ 166 h 387"/>
                  <a:gd name="T18" fmla="*/ 579 w 579"/>
                  <a:gd name="T19" fmla="*/ 195 h 387"/>
                  <a:gd name="T20" fmla="*/ 579 w 579"/>
                  <a:gd name="T21" fmla="*/ 224 h 387"/>
                  <a:gd name="T22" fmla="*/ 573 w 579"/>
                  <a:gd name="T23" fmla="*/ 258 h 387"/>
                  <a:gd name="T24" fmla="*/ 565 w 579"/>
                  <a:gd name="T25" fmla="*/ 278 h 387"/>
                  <a:gd name="T26" fmla="*/ 553 w 579"/>
                  <a:gd name="T27" fmla="*/ 298 h 387"/>
                  <a:gd name="T28" fmla="*/ 539 w 579"/>
                  <a:gd name="T29" fmla="*/ 317 h 387"/>
                  <a:gd name="T30" fmla="*/ 525 w 579"/>
                  <a:gd name="T31" fmla="*/ 331 h 387"/>
                  <a:gd name="T32" fmla="*/ 495 w 579"/>
                  <a:gd name="T33" fmla="*/ 351 h 387"/>
                  <a:gd name="T34" fmla="*/ 465 w 579"/>
                  <a:gd name="T35" fmla="*/ 364 h 387"/>
                  <a:gd name="T36" fmla="*/ 434 w 579"/>
                  <a:gd name="T37" fmla="*/ 372 h 387"/>
                  <a:gd name="T38" fmla="*/ 393 w 579"/>
                  <a:gd name="T39" fmla="*/ 380 h 387"/>
                  <a:gd name="T40" fmla="*/ 345 w 579"/>
                  <a:gd name="T41" fmla="*/ 386 h 387"/>
                  <a:gd name="T42" fmla="*/ 295 w 579"/>
                  <a:gd name="T43" fmla="*/ 387 h 387"/>
                  <a:gd name="T44" fmla="*/ 253 w 579"/>
                  <a:gd name="T45" fmla="*/ 386 h 387"/>
                  <a:gd name="T46" fmla="*/ 208 w 579"/>
                  <a:gd name="T47" fmla="*/ 380 h 387"/>
                  <a:gd name="T48" fmla="*/ 161 w 579"/>
                  <a:gd name="T49" fmla="*/ 367 h 387"/>
                  <a:gd name="T50" fmla="*/ 130 w 579"/>
                  <a:gd name="T51" fmla="*/ 353 h 387"/>
                  <a:gd name="T52" fmla="*/ 98 w 579"/>
                  <a:gd name="T53" fmla="*/ 336 h 387"/>
                  <a:gd name="T54" fmla="*/ 69 w 579"/>
                  <a:gd name="T55" fmla="*/ 316 h 387"/>
                  <a:gd name="T56" fmla="*/ 47 w 579"/>
                  <a:gd name="T57" fmla="*/ 294 h 387"/>
                  <a:gd name="T58" fmla="*/ 30 w 579"/>
                  <a:gd name="T59" fmla="*/ 273 h 387"/>
                  <a:gd name="T60" fmla="*/ 17 w 579"/>
                  <a:gd name="T61" fmla="*/ 248 h 387"/>
                  <a:gd name="T62" fmla="*/ 0 w 579"/>
                  <a:gd name="T63" fmla="*/ 177 h 387"/>
                  <a:gd name="T64" fmla="*/ 25 w 579"/>
                  <a:gd name="T65" fmla="*/ 77 h 387"/>
                  <a:gd name="T66" fmla="*/ 123 w 579"/>
                  <a:gd name="T67" fmla="*/ 21 h 387"/>
                  <a:gd name="T68" fmla="*/ 251 w 579"/>
                  <a:gd name="T69" fmla="*/ 0 h 387"/>
                  <a:gd name="T70" fmla="*/ 356 w 579"/>
                  <a:gd name="T71" fmla="*/ 16 h 3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79" h="387">
                    <a:moveTo>
                      <a:pt x="356" y="16"/>
                    </a:moveTo>
                    <a:lnTo>
                      <a:pt x="423" y="35"/>
                    </a:lnTo>
                    <a:lnTo>
                      <a:pt x="445" y="41"/>
                    </a:lnTo>
                    <a:lnTo>
                      <a:pt x="457" y="44"/>
                    </a:lnTo>
                    <a:lnTo>
                      <a:pt x="470" y="49"/>
                    </a:lnTo>
                    <a:lnTo>
                      <a:pt x="481" y="52"/>
                    </a:lnTo>
                    <a:lnTo>
                      <a:pt x="492" y="57"/>
                    </a:lnTo>
                    <a:lnTo>
                      <a:pt x="503" y="63"/>
                    </a:lnTo>
                    <a:lnTo>
                      <a:pt x="514" y="71"/>
                    </a:lnTo>
                    <a:lnTo>
                      <a:pt x="525" y="80"/>
                    </a:lnTo>
                    <a:lnTo>
                      <a:pt x="535" y="89"/>
                    </a:lnTo>
                    <a:lnTo>
                      <a:pt x="542" y="97"/>
                    </a:lnTo>
                    <a:lnTo>
                      <a:pt x="550" y="105"/>
                    </a:lnTo>
                    <a:lnTo>
                      <a:pt x="557" y="116"/>
                    </a:lnTo>
                    <a:lnTo>
                      <a:pt x="562" y="128"/>
                    </a:lnTo>
                    <a:lnTo>
                      <a:pt x="567" y="138"/>
                    </a:lnTo>
                    <a:lnTo>
                      <a:pt x="571" y="152"/>
                    </a:lnTo>
                    <a:lnTo>
                      <a:pt x="576" y="166"/>
                    </a:lnTo>
                    <a:lnTo>
                      <a:pt x="579" y="180"/>
                    </a:lnTo>
                    <a:lnTo>
                      <a:pt x="579" y="195"/>
                    </a:lnTo>
                    <a:lnTo>
                      <a:pt x="579" y="209"/>
                    </a:lnTo>
                    <a:lnTo>
                      <a:pt x="579" y="224"/>
                    </a:lnTo>
                    <a:lnTo>
                      <a:pt x="578" y="241"/>
                    </a:lnTo>
                    <a:lnTo>
                      <a:pt x="573" y="258"/>
                    </a:lnTo>
                    <a:lnTo>
                      <a:pt x="568" y="269"/>
                    </a:lnTo>
                    <a:lnTo>
                      <a:pt x="565" y="278"/>
                    </a:lnTo>
                    <a:lnTo>
                      <a:pt x="559" y="291"/>
                    </a:lnTo>
                    <a:lnTo>
                      <a:pt x="553" y="298"/>
                    </a:lnTo>
                    <a:lnTo>
                      <a:pt x="546" y="309"/>
                    </a:lnTo>
                    <a:lnTo>
                      <a:pt x="539" y="317"/>
                    </a:lnTo>
                    <a:lnTo>
                      <a:pt x="532" y="325"/>
                    </a:lnTo>
                    <a:lnTo>
                      <a:pt x="525" y="331"/>
                    </a:lnTo>
                    <a:lnTo>
                      <a:pt x="511" y="342"/>
                    </a:lnTo>
                    <a:lnTo>
                      <a:pt x="495" y="351"/>
                    </a:lnTo>
                    <a:lnTo>
                      <a:pt x="479" y="359"/>
                    </a:lnTo>
                    <a:lnTo>
                      <a:pt x="465" y="364"/>
                    </a:lnTo>
                    <a:lnTo>
                      <a:pt x="451" y="369"/>
                    </a:lnTo>
                    <a:lnTo>
                      <a:pt x="434" y="372"/>
                    </a:lnTo>
                    <a:lnTo>
                      <a:pt x="415" y="376"/>
                    </a:lnTo>
                    <a:lnTo>
                      <a:pt x="393" y="380"/>
                    </a:lnTo>
                    <a:lnTo>
                      <a:pt x="370" y="383"/>
                    </a:lnTo>
                    <a:lnTo>
                      <a:pt x="345" y="386"/>
                    </a:lnTo>
                    <a:lnTo>
                      <a:pt x="315" y="386"/>
                    </a:lnTo>
                    <a:lnTo>
                      <a:pt x="295" y="387"/>
                    </a:lnTo>
                    <a:lnTo>
                      <a:pt x="275" y="386"/>
                    </a:lnTo>
                    <a:lnTo>
                      <a:pt x="253" y="386"/>
                    </a:lnTo>
                    <a:lnTo>
                      <a:pt x="231" y="383"/>
                    </a:lnTo>
                    <a:lnTo>
                      <a:pt x="208" y="380"/>
                    </a:lnTo>
                    <a:lnTo>
                      <a:pt x="184" y="373"/>
                    </a:lnTo>
                    <a:lnTo>
                      <a:pt x="161" y="367"/>
                    </a:lnTo>
                    <a:lnTo>
                      <a:pt x="147" y="362"/>
                    </a:lnTo>
                    <a:lnTo>
                      <a:pt x="130" y="353"/>
                    </a:lnTo>
                    <a:lnTo>
                      <a:pt x="112" y="345"/>
                    </a:lnTo>
                    <a:lnTo>
                      <a:pt x="98" y="336"/>
                    </a:lnTo>
                    <a:lnTo>
                      <a:pt x="83" y="325"/>
                    </a:lnTo>
                    <a:lnTo>
                      <a:pt x="69" y="316"/>
                    </a:lnTo>
                    <a:lnTo>
                      <a:pt x="55" y="302"/>
                    </a:lnTo>
                    <a:lnTo>
                      <a:pt x="47" y="294"/>
                    </a:lnTo>
                    <a:lnTo>
                      <a:pt x="39" y="284"/>
                    </a:lnTo>
                    <a:lnTo>
                      <a:pt x="30" y="273"/>
                    </a:lnTo>
                    <a:lnTo>
                      <a:pt x="22" y="261"/>
                    </a:lnTo>
                    <a:lnTo>
                      <a:pt x="17" y="248"/>
                    </a:lnTo>
                    <a:lnTo>
                      <a:pt x="12" y="238"/>
                    </a:lnTo>
                    <a:lnTo>
                      <a:pt x="0" y="177"/>
                    </a:lnTo>
                    <a:lnTo>
                      <a:pt x="6" y="113"/>
                    </a:lnTo>
                    <a:lnTo>
                      <a:pt x="25" y="77"/>
                    </a:lnTo>
                    <a:lnTo>
                      <a:pt x="80" y="41"/>
                    </a:lnTo>
                    <a:lnTo>
                      <a:pt x="123" y="21"/>
                    </a:lnTo>
                    <a:lnTo>
                      <a:pt x="178" y="8"/>
                    </a:lnTo>
                    <a:lnTo>
                      <a:pt x="251" y="0"/>
                    </a:lnTo>
                    <a:lnTo>
                      <a:pt x="326" y="10"/>
                    </a:lnTo>
                    <a:lnTo>
                      <a:pt x="356" y="1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hlink"/>
                  </a:gs>
                  <a:gs pos="100000">
                    <a:schemeClr val="hlink">
                      <a:gamma/>
                      <a:shade val="66275"/>
                      <a:invGamma/>
                    </a:schemeClr>
                  </a:gs>
                </a:gsLst>
                <a:lin ang="5400000" scaled="1"/>
              </a:gradFill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7" name="Oval 156"/>
              <p:cNvSpPr>
                <a:spLocks noChangeArrowheads="1"/>
              </p:cNvSpPr>
              <p:nvPr/>
            </p:nvSpPr>
            <p:spPr bwMode="auto">
              <a:xfrm>
                <a:off x="9603" y="1987"/>
                <a:ext cx="121" cy="143"/>
              </a:xfrm>
              <a:prstGeom prst="ellipse">
                <a:avLst/>
              </a:prstGeom>
              <a:gradFill rotWithShape="0">
                <a:gsLst>
                  <a:gs pos="0">
                    <a:schemeClr val="tx1">
                      <a:gamma/>
                      <a:tint val="53725"/>
                      <a:invGamma/>
                    </a:schemeClr>
                  </a:gs>
                  <a:gs pos="100000">
                    <a:schemeClr val="tx1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8" name="Freeform 157"/>
              <p:cNvSpPr>
                <a:spLocks/>
              </p:cNvSpPr>
              <p:nvPr/>
            </p:nvSpPr>
            <p:spPr bwMode="auto">
              <a:xfrm>
                <a:off x="8160" y="1248"/>
                <a:ext cx="1580" cy="864"/>
              </a:xfrm>
              <a:custGeom>
                <a:avLst/>
                <a:gdLst>
                  <a:gd name="T0" fmla="*/ 64 w 3160"/>
                  <a:gd name="T1" fmla="*/ 802 h 1728"/>
                  <a:gd name="T2" fmla="*/ 44 w 3160"/>
                  <a:gd name="T3" fmla="*/ 816 h 1728"/>
                  <a:gd name="T4" fmla="*/ 25 w 3160"/>
                  <a:gd name="T5" fmla="*/ 836 h 1728"/>
                  <a:gd name="T6" fmla="*/ 13 w 3160"/>
                  <a:gd name="T7" fmla="*/ 861 h 1728"/>
                  <a:gd name="T8" fmla="*/ 5 w 3160"/>
                  <a:gd name="T9" fmla="*/ 886 h 1728"/>
                  <a:gd name="T10" fmla="*/ 0 w 3160"/>
                  <a:gd name="T11" fmla="*/ 910 h 1728"/>
                  <a:gd name="T12" fmla="*/ 2 w 3160"/>
                  <a:gd name="T13" fmla="*/ 933 h 1728"/>
                  <a:gd name="T14" fmla="*/ 8 w 3160"/>
                  <a:gd name="T15" fmla="*/ 966 h 1728"/>
                  <a:gd name="T16" fmla="*/ 17 w 3160"/>
                  <a:gd name="T17" fmla="*/ 988 h 1728"/>
                  <a:gd name="T18" fmla="*/ 33 w 3160"/>
                  <a:gd name="T19" fmla="*/ 1013 h 1728"/>
                  <a:gd name="T20" fmla="*/ 61 w 3160"/>
                  <a:gd name="T21" fmla="*/ 1033 h 1728"/>
                  <a:gd name="T22" fmla="*/ 95 w 3160"/>
                  <a:gd name="T23" fmla="*/ 1046 h 1728"/>
                  <a:gd name="T24" fmla="*/ 130 w 3160"/>
                  <a:gd name="T25" fmla="*/ 1047 h 1728"/>
                  <a:gd name="T26" fmla="*/ 325 w 3160"/>
                  <a:gd name="T27" fmla="*/ 1047 h 1728"/>
                  <a:gd name="T28" fmla="*/ 216 w 3160"/>
                  <a:gd name="T29" fmla="*/ 1339 h 1728"/>
                  <a:gd name="T30" fmla="*/ 380 w 3160"/>
                  <a:gd name="T31" fmla="*/ 1581 h 1728"/>
                  <a:gd name="T32" fmla="*/ 753 w 3160"/>
                  <a:gd name="T33" fmla="*/ 1728 h 1728"/>
                  <a:gd name="T34" fmla="*/ 2492 w 3160"/>
                  <a:gd name="T35" fmla="*/ 1698 h 1728"/>
                  <a:gd name="T36" fmla="*/ 2661 w 3160"/>
                  <a:gd name="T37" fmla="*/ 1646 h 1728"/>
                  <a:gd name="T38" fmla="*/ 2803 w 3160"/>
                  <a:gd name="T39" fmla="*/ 1568 h 1728"/>
                  <a:gd name="T40" fmla="*/ 2915 w 3160"/>
                  <a:gd name="T41" fmla="*/ 1464 h 1728"/>
                  <a:gd name="T42" fmla="*/ 3013 w 3160"/>
                  <a:gd name="T43" fmla="*/ 1342 h 1728"/>
                  <a:gd name="T44" fmla="*/ 3107 w 3160"/>
                  <a:gd name="T45" fmla="*/ 1228 h 1728"/>
                  <a:gd name="T46" fmla="*/ 3151 w 3160"/>
                  <a:gd name="T47" fmla="*/ 1133 h 1728"/>
                  <a:gd name="T48" fmla="*/ 3157 w 3160"/>
                  <a:gd name="T49" fmla="*/ 1036 h 1728"/>
                  <a:gd name="T50" fmla="*/ 3140 w 3160"/>
                  <a:gd name="T51" fmla="*/ 971 h 1728"/>
                  <a:gd name="T52" fmla="*/ 3105 w 3160"/>
                  <a:gd name="T53" fmla="*/ 918 h 1728"/>
                  <a:gd name="T54" fmla="*/ 2898 w 3160"/>
                  <a:gd name="T55" fmla="*/ 699 h 1728"/>
                  <a:gd name="T56" fmla="*/ 2817 w 3160"/>
                  <a:gd name="T57" fmla="*/ 623 h 1728"/>
                  <a:gd name="T58" fmla="*/ 2735 w 3160"/>
                  <a:gd name="T59" fmla="*/ 568 h 1728"/>
                  <a:gd name="T60" fmla="*/ 2640 w 3160"/>
                  <a:gd name="T61" fmla="*/ 524 h 1728"/>
                  <a:gd name="T62" fmla="*/ 2534 w 3160"/>
                  <a:gd name="T63" fmla="*/ 495 h 1728"/>
                  <a:gd name="T64" fmla="*/ 2428 w 3160"/>
                  <a:gd name="T65" fmla="*/ 482 h 1728"/>
                  <a:gd name="T66" fmla="*/ 2326 w 3160"/>
                  <a:gd name="T67" fmla="*/ 485 h 1728"/>
                  <a:gd name="T68" fmla="*/ 2245 w 3160"/>
                  <a:gd name="T69" fmla="*/ 498 h 1728"/>
                  <a:gd name="T70" fmla="*/ 786 w 3160"/>
                  <a:gd name="T71" fmla="*/ 841 h 1728"/>
                  <a:gd name="T72" fmla="*/ 825 w 3160"/>
                  <a:gd name="T73" fmla="*/ 812 h 1728"/>
                  <a:gd name="T74" fmla="*/ 860 w 3160"/>
                  <a:gd name="T75" fmla="*/ 751 h 1728"/>
                  <a:gd name="T76" fmla="*/ 870 w 3160"/>
                  <a:gd name="T77" fmla="*/ 699 h 1728"/>
                  <a:gd name="T78" fmla="*/ 864 w 3160"/>
                  <a:gd name="T79" fmla="*/ 652 h 1728"/>
                  <a:gd name="T80" fmla="*/ 839 w 3160"/>
                  <a:gd name="T81" fmla="*/ 602 h 1728"/>
                  <a:gd name="T82" fmla="*/ 803 w 3160"/>
                  <a:gd name="T83" fmla="*/ 565 h 1728"/>
                  <a:gd name="T84" fmla="*/ 759 w 3160"/>
                  <a:gd name="T85" fmla="*/ 543 h 1728"/>
                  <a:gd name="T86" fmla="*/ 714 w 3160"/>
                  <a:gd name="T87" fmla="*/ 534 h 1728"/>
                  <a:gd name="T88" fmla="*/ 653 w 3160"/>
                  <a:gd name="T89" fmla="*/ 538 h 1728"/>
                  <a:gd name="T90" fmla="*/ 601 w 3160"/>
                  <a:gd name="T91" fmla="*/ 552 h 1728"/>
                  <a:gd name="T92" fmla="*/ 478 w 3160"/>
                  <a:gd name="T93" fmla="*/ 526 h 1728"/>
                  <a:gd name="T94" fmla="*/ 272 w 3160"/>
                  <a:gd name="T95" fmla="*/ 12 h 1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3160" h="1728">
                    <a:moveTo>
                      <a:pt x="297" y="662"/>
                    </a:moveTo>
                    <a:lnTo>
                      <a:pt x="78" y="793"/>
                    </a:lnTo>
                    <a:lnTo>
                      <a:pt x="64" y="802"/>
                    </a:lnTo>
                    <a:lnTo>
                      <a:pt x="58" y="805"/>
                    </a:lnTo>
                    <a:lnTo>
                      <a:pt x="52" y="810"/>
                    </a:lnTo>
                    <a:lnTo>
                      <a:pt x="44" y="816"/>
                    </a:lnTo>
                    <a:lnTo>
                      <a:pt x="38" y="822"/>
                    </a:lnTo>
                    <a:lnTo>
                      <a:pt x="31" y="830"/>
                    </a:lnTo>
                    <a:lnTo>
                      <a:pt x="25" y="836"/>
                    </a:lnTo>
                    <a:lnTo>
                      <a:pt x="21" y="846"/>
                    </a:lnTo>
                    <a:lnTo>
                      <a:pt x="16" y="855"/>
                    </a:lnTo>
                    <a:lnTo>
                      <a:pt x="13" y="861"/>
                    </a:lnTo>
                    <a:lnTo>
                      <a:pt x="10" y="871"/>
                    </a:lnTo>
                    <a:lnTo>
                      <a:pt x="6" y="879"/>
                    </a:lnTo>
                    <a:lnTo>
                      <a:pt x="5" y="886"/>
                    </a:lnTo>
                    <a:lnTo>
                      <a:pt x="3" y="893"/>
                    </a:lnTo>
                    <a:lnTo>
                      <a:pt x="2" y="904"/>
                    </a:lnTo>
                    <a:lnTo>
                      <a:pt x="0" y="910"/>
                    </a:lnTo>
                    <a:lnTo>
                      <a:pt x="0" y="918"/>
                    </a:lnTo>
                    <a:lnTo>
                      <a:pt x="0" y="924"/>
                    </a:lnTo>
                    <a:lnTo>
                      <a:pt x="2" y="933"/>
                    </a:lnTo>
                    <a:lnTo>
                      <a:pt x="3" y="944"/>
                    </a:lnTo>
                    <a:lnTo>
                      <a:pt x="5" y="955"/>
                    </a:lnTo>
                    <a:lnTo>
                      <a:pt x="8" y="966"/>
                    </a:lnTo>
                    <a:lnTo>
                      <a:pt x="11" y="974"/>
                    </a:lnTo>
                    <a:lnTo>
                      <a:pt x="14" y="982"/>
                    </a:lnTo>
                    <a:lnTo>
                      <a:pt x="17" y="988"/>
                    </a:lnTo>
                    <a:lnTo>
                      <a:pt x="22" y="997"/>
                    </a:lnTo>
                    <a:lnTo>
                      <a:pt x="28" y="1007"/>
                    </a:lnTo>
                    <a:lnTo>
                      <a:pt x="33" y="1013"/>
                    </a:lnTo>
                    <a:lnTo>
                      <a:pt x="41" y="1019"/>
                    </a:lnTo>
                    <a:lnTo>
                      <a:pt x="50" y="1027"/>
                    </a:lnTo>
                    <a:lnTo>
                      <a:pt x="61" y="1033"/>
                    </a:lnTo>
                    <a:lnTo>
                      <a:pt x="72" y="1039"/>
                    </a:lnTo>
                    <a:lnTo>
                      <a:pt x="83" y="1042"/>
                    </a:lnTo>
                    <a:lnTo>
                      <a:pt x="95" y="1046"/>
                    </a:lnTo>
                    <a:lnTo>
                      <a:pt x="108" y="1047"/>
                    </a:lnTo>
                    <a:lnTo>
                      <a:pt x="120" y="1047"/>
                    </a:lnTo>
                    <a:lnTo>
                      <a:pt x="130" y="1047"/>
                    </a:lnTo>
                    <a:lnTo>
                      <a:pt x="141" y="1044"/>
                    </a:lnTo>
                    <a:lnTo>
                      <a:pt x="319" y="991"/>
                    </a:lnTo>
                    <a:lnTo>
                      <a:pt x="325" y="1047"/>
                    </a:lnTo>
                    <a:lnTo>
                      <a:pt x="199" y="1238"/>
                    </a:lnTo>
                    <a:lnTo>
                      <a:pt x="199" y="1302"/>
                    </a:lnTo>
                    <a:lnTo>
                      <a:pt x="216" y="1339"/>
                    </a:lnTo>
                    <a:lnTo>
                      <a:pt x="316" y="1490"/>
                    </a:lnTo>
                    <a:lnTo>
                      <a:pt x="361" y="1551"/>
                    </a:lnTo>
                    <a:lnTo>
                      <a:pt x="380" y="1581"/>
                    </a:lnTo>
                    <a:lnTo>
                      <a:pt x="419" y="1597"/>
                    </a:lnTo>
                    <a:lnTo>
                      <a:pt x="714" y="1718"/>
                    </a:lnTo>
                    <a:lnTo>
                      <a:pt x="753" y="1728"/>
                    </a:lnTo>
                    <a:lnTo>
                      <a:pt x="2365" y="1709"/>
                    </a:lnTo>
                    <a:lnTo>
                      <a:pt x="2422" y="1704"/>
                    </a:lnTo>
                    <a:lnTo>
                      <a:pt x="2492" y="1698"/>
                    </a:lnTo>
                    <a:lnTo>
                      <a:pt x="2540" y="1689"/>
                    </a:lnTo>
                    <a:lnTo>
                      <a:pt x="2598" y="1667"/>
                    </a:lnTo>
                    <a:lnTo>
                      <a:pt x="2661" y="1646"/>
                    </a:lnTo>
                    <a:lnTo>
                      <a:pt x="2715" y="1625"/>
                    </a:lnTo>
                    <a:lnTo>
                      <a:pt x="2760" y="1597"/>
                    </a:lnTo>
                    <a:lnTo>
                      <a:pt x="2803" y="1568"/>
                    </a:lnTo>
                    <a:lnTo>
                      <a:pt x="2845" y="1539"/>
                    </a:lnTo>
                    <a:lnTo>
                      <a:pt x="2881" y="1506"/>
                    </a:lnTo>
                    <a:lnTo>
                      <a:pt x="2915" y="1464"/>
                    </a:lnTo>
                    <a:lnTo>
                      <a:pt x="2948" y="1425"/>
                    </a:lnTo>
                    <a:lnTo>
                      <a:pt x="2979" y="1384"/>
                    </a:lnTo>
                    <a:lnTo>
                      <a:pt x="3013" y="1342"/>
                    </a:lnTo>
                    <a:lnTo>
                      <a:pt x="3037" y="1314"/>
                    </a:lnTo>
                    <a:lnTo>
                      <a:pt x="3074" y="1273"/>
                    </a:lnTo>
                    <a:lnTo>
                      <a:pt x="3107" y="1228"/>
                    </a:lnTo>
                    <a:lnTo>
                      <a:pt x="3132" y="1189"/>
                    </a:lnTo>
                    <a:lnTo>
                      <a:pt x="3143" y="1164"/>
                    </a:lnTo>
                    <a:lnTo>
                      <a:pt x="3151" y="1133"/>
                    </a:lnTo>
                    <a:lnTo>
                      <a:pt x="3159" y="1097"/>
                    </a:lnTo>
                    <a:lnTo>
                      <a:pt x="3160" y="1064"/>
                    </a:lnTo>
                    <a:lnTo>
                      <a:pt x="3157" y="1036"/>
                    </a:lnTo>
                    <a:lnTo>
                      <a:pt x="3154" y="1018"/>
                    </a:lnTo>
                    <a:lnTo>
                      <a:pt x="3149" y="994"/>
                    </a:lnTo>
                    <a:lnTo>
                      <a:pt x="3140" y="971"/>
                    </a:lnTo>
                    <a:lnTo>
                      <a:pt x="3129" y="950"/>
                    </a:lnTo>
                    <a:lnTo>
                      <a:pt x="3118" y="932"/>
                    </a:lnTo>
                    <a:lnTo>
                      <a:pt x="3105" y="918"/>
                    </a:lnTo>
                    <a:lnTo>
                      <a:pt x="3087" y="904"/>
                    </a:lnTo>
                    <a:lnTo>
                      <a:pt x="2918" y="724"/>
                    </a:lnTo>
                    <a:lnTo>
                      <a:pt x="2898" y="699"/>
                    </a:lnTo>
                    <a:lnTo>
                      <a:pt x="2873" y="671"/>
                    </a:lnTo>
                    <a:lnTo>
                      <a:pt x="2843" y="645"/>
                    </a:lnTo>
                    <a:lnTo>
                      <a:pt x="2817" y="623"/>
                    </a:lnTo>
                    <a:lnTo>
                      <a:pt x="2790" y="602"/>
                    </a:lnTo>
                    <a:lnTo>
                      <a:pt x="2764" y="587"/>
                    </a:lnTo>
                    <a:lnTo>
                      <a:pt x="2735" y="568"/>
                    </a:lnTo>
                    <a:lnTo>
                      <a:pt x="2703" y="552"/>
                    </a:lnTo>
                    <a:lnTo>
                      <a:pt x="2671" y="537"/>
                    </a:lnTo>
                    <a:lnTo>
                      <a:pt x="2640" y="524"/>
                    </a:lnTo>
                    <a:lnTo>
                      <a:pt x="2609" y="513"/>
                    </a:lnTo>
                    <a:lnTo>
                      <a:pt x="2570" y="504"/>
                    </a:lnTo>
                    <a:lnTo>
                      <a:pt x="2534" y="495"/>
                    </a:lnTo>
                    <a:lnTo>
                      <a:pt x="2495" y="488"/>
                    </a:lnTo>
                    <a:lnTo>
                      <a:pt x="2459" y="484"/>
                    </a:lnTo>
                    <a:lnTo>
                      <a:pt x="2428" y="482"/>
                    </a:lnTo>
                    <a:lnTo>
                      <a:pt x="2392" y="481"/>
                    </a:lnTo>
                    <a:lnTo>
                      <a:pt x="2359" y="482"/>
                    </a:lnTo>
                    <a:lnTo>
                      <a:pt x="2326" y="485"/>
                    </a:lnTo>
                    <a:lnTo>
                      <a:pt x="2300" y="487"/>
                    </a:lnTo>
                    <a:lnTo>
                      <a:pt x="2272" y="492"/>
                    </a:lnTo>
                    <a:lnTo>
                      <a:pt x="2245" y="498"/>
                    </a:lnTo>
                    <a:lnTo>
                      <a:pt x="1040" y="826"/>
                    </a:lnTo>
                    <a:lnTo>
                      <a:pt x="786" y="888"/>
                    </a:lnTo>
                    <a:lnTo>
                      <a:pt x="786" y="841"/>
                    </a:lnTo>
                    <a:lnTo>
                      <a:pt x="796" y="833"/>
                    </a:lnTo>
                    <a:lnTo>
                      <a:pt x="811" y="824"/>
                    </a:lnTo>
                    <a:lnTo>
                      <a:pt x="825" y="812"/>
                    </a:lnTo>
                    <a:lnTo>
                      <a:pt x="837" y="794"/>
                    </a:lnTo>
                    <a:lnTo>
                      <a:pt x="853" y="769"/>
                    </a:lnTo>
                    <a:lnTo>
                      <a:pt x="860" y="751"/>
                    </a:lnTo>
                    <a:lnTo>
                      <a:pt x="865" y="732"/>
                    </a:lnTo>
                    <a:lnTo>
                      <a:pt x="868" y="713"/>
                    </a:lnTo>
                    <a:lnTo>
                      <a:pt x="870" y="699"/>
                    </a:lnTo>
                    <a:lnTo>
                      <a:pt x="868" y="685"/>
                    </a:lnTo>
                    <a:lnTo>
                      <a:pt x="867" y="671"/>
                    </a:lnTo>
                    <a:lnTo>
                      <a:pt x="864" y="652"/>
                    </a:lnTo>
                    <a:lnTo>
                      <a:pt x="857" y="635"/>
                    </a:lnTo>
                    <a:lnTo>
                      <a:pt x="850" y="618"/>
                    </a:lnTo>
                    <a:lnTo>
                      <a:pt x="839" y="602"/>
                    </a:lnTo>
                    <a:lnTo>
                      <a:pt x="826" y="587"/>
                    </a:lnTo>
                    <a:lnTo>
                      <a:pt x="815" y="574"/>
                    </a:lnTo>
                    <a:lnTo>
                      <a:pt x="803" y="565"/>
                    </a:lnTo>
                    <a:lnTo>
                      <a:pt x="787" y="554"/>
                    </a:lnTo>
                    <a:lnTo>
                      <a:pt x="775" y="548"/>
                    </a:lnTo>
                    <a:lnTo>
                      <a:pt x="759" y="543"/>
                    </a:lnTo>
                    <a:lnTo>
                      <a:pt x="748" y="538"/>
                    </a:lnTo>
                    <a:lnTo>
                      <a:pt x="732" y="535"/>
                    </a:lnTo>
                    <a:lnTo>
                      <a:pt x="714" y="534"/>
                    </a:lnTo>
                    <a:lnTo>
                      <a:pt x="690" y="534"/>
                    </a:lnTo>
                    <a:lnTo>
                      <a:pt x="672" y="535"/>
                    </a:lnTo>
                    <a:lnTo>
                      <a:pt x="653" y="538"/>
                    </a:lnTo>
                    <a:lnTo>
                      <a:pt x="634" y="545"/>
                    </a:lnTo>
                    <a:lnTo>
                      <a:pt x="615" y="551"/>
                    </a:lnTo>
                    <a:lnTo>
                      <a:pt x="601" y="552"/>
                    </a:lnTo>
                    <a:lnTo>
                      <a:pt x="570" y="554"/>
                    </a:lnTo>
                    <a:lnTo>
                      <a:pt x="540" y="526"/>
                    </a:lnTo>
                    <a:lnTo>
                      <a:pt x="478" y="526"/>
                    </a:lnTo>
                    <a:lnTo>
                      <a:pt x="473" y="518"/>
                    </a:lnTo>
                    <a:lnTo>
                      <a:pt x="350" y="0"/>
                    </a:lnTo>
                    <a:lnTo>
                      <a:pt x="272" y="12"/>
                    </a:lnTo>
                    <a:lnTo>
                      <a:pt x="297" y="66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hlink">
                      <a:gamma/>
                      <a:shade val="46275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46275"/>
                      <a:invGamma/>
                    </a:schemeClr>
                  </a:gs>
                </a:gsLst>
                <a:lin ang="5400000" scaled="1"/>
              </a:gradFill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9" name="Oval 158"/>
              <p:cNvSpPr>
                <a:spLocks noChangeArrowheads="1"/>
              </p:cNvSpPr>
              <p:nvPr/>
            </p:nvSpPr>
            <p:spPr bwMode="auto">
              <a:xfrm>
                <a:off x="8463" y="1530"/>
                <a:ext cx="119" cy="135"/>
              </a:xfrm>
              <a:prstGeom prst="ellipse">
                <a:avLst/>
              </a:prstGeom>
              <a:gradFill rotWithShape="0">
                <a:gsLst>
                  <a:gs pos="0">
                    <a:schemeClr val="tx1">
                      <a:gamma/>
                      <a:tint val="53725"/>
                      <a:invGamma/>
                    </a:schemeClr>
                  </a:gs>
                  <a:gs pos="100000">
                    <a:schemeClr val="tx1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0" name="Oval 159"/>
              <p:cNvSpPr>
                <a:spLocks noChangeArrowheads="1"/>
              </p:cNvSpPr>
              <p:nvPr/>
            </p:nvSpPr>
            <p:spPr bwMode="auto">
              <a:xfrm>
                <a:off x="9607" y="1691"/>
                <a:ext cx="135" cy="17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tint val="53725"/>
                      <a:invGamma/>
                    </a:schemeClr>
                  </a:gs>
                  <a:gs pos="100000">
                    <a:schemeClr val="accent2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" name="Freeform 160"/>
              <p:cNvSpPr>
                <a:spLocks/>
              </p:cNvSpPr>
              <p:nvPr/>
            </p:nvSpPr>
            <p:spPr bwMode="auto">
              <a:xfrm>
                <a:off x="9580" y="1626"/>
                <a:ext cx="98" cy="46"/>
              </a:xfrm>
              <a:custGeom>
                <a:avLst/>
                <a:gdLst>
                  <a:gd name="T0" fmla="*/ 109 w 195"/>
                  <a:gd name="T1" fmla="*/ 0 h 92"/>
                  <a:gd name="T2" fmla="*/ 195 w 195"/>
                  <a:gd name="T3" fmla="*/ 90 h 92"/>
                  <a:gd name="T4" fmla="*/ 48 w 195"/>
                  <a:gd name="T5" fmla="*/ 92 h 92"/>
                  <a:gd name="T6" fmla="*/ 0 w 195"/>
                  <a:gd name="T7" fmla="*/ 0 h 92"/>
                  <a:gd name="T8" fmla="*/ 109 w 195"/>
                  <a:gd name="T9" fmla="*/ 0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5" h="92">
                    <a:moveTo>
                      <a:pt x="109" y="0"/>
                    </a:moveTo>
                    <a:lnTo>
                      <a:pt x="195" y="90"/>
                    </a:lnTo>
                    <a:lnTo>
                      <a:pt x="48" y="92"/>
                    </a:lnTo>
                    <a:lnTo>
                      <a:pt x="0" y="0"/>
                    </a:lnTo>
                    <a:lnTo>
                      <a:pt x="109" y="0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2" name="Freeform 161"/>
              <p:cNvSpPr>
                <a:spLocks/>
              </p:cNvSpPr>
              <p:nvPr/>
            </p:nvSpPr>
            <p:spPr bwMode="auto">
              <a:xfrm>
                <a:off x="9473" y="1626"/>
                <a:ext cx="117" cy="47"/>
              </a:xfrm>
              <a:custGeom>
                <a:avLst/>
                <a:gdLst>
                  <a:gd name="T0" fmla="*/ 5 w 234"/>
                  <a:gd name="T1" fmla="*/ 0 h 94"/>
                  <a:gd name="T2" fmla="*/ 188 w 234"/>
                  <a:gd name="T3" fmla="*/ 0 h 94"/>
                  <a:gd name="T4" fmla="*/ 234 w 234"/>
                  <a:gd name="T5" fmla="*/ 94 h 94"/>
                  <a:gd name="T6" fmla="*/ 0 w 234"/>
                  <a:gd name="T7" fmla="*/ 94 h 94"/>
                  <a:gd name="T8" fmla="*/ 5 w 234"/>
                  <a:gd name="T9" fmla="*/ 0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4" h="94">
                    <a:moveTo>
                      <a:pt x="5" y="0"/>
                    </a:moveTo>
                    <a:lnTo>
                      <a:pt x="188" y="0"/>
                    </a:lnTo>
                    <a:lnTo>
                      <a:pt x="234" y="94"/>
                    </a:lnTo>
                    <a:lnTo>
                      <a:pt x="0" y="94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3" name="Freeform 162"/>
              <p:cNvSpPr>
                <a:spLocks/>
              </p:cNvSpPr>
              <p:nvPr/>
            </p:nvSpPr>
            <p:spPr bwMode="auto">
              <a:xfrm>
                <a:off x="9415" y="1626"/>
                <a:ext cx="46" cy="48"/>
              </a:xfrm>
              <a:custGeom>
                <a:avLst/>
                <a:gdLst>
                  <a:gd name="T0" fmla="*/ 9 w 92"/>
                  <a:gd name="T1" fmla="*/ 0 h 95"/>
                  <a:gd name="T2" fmla="*/ 92 w 92"/>
                  <a:gd name="T3" fmla="*/ 0 h 95"/>
                  <a:gd name="T4" fmla="*/ 86 w 92"/>
                  <a:gd name="T5" fmla="*/ 95 h 95"/>
                  <a:gd name="T6" fmla="*/ 0 w 92"/>
                  <a:gd name="T7" fmla="*/ 95 h 95"/>
                  <a:gd name="T8" fmla="*/ 9 w 92"/>
                  <a:gd name="T9" fmla="*/ 0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2" h="95">
                    <a:moveTo>
                      <a:pt x="9" y="0"/>
                    </a:moveTo>
                    <a:lnTo>
                      <a:pt x="92" y="0"/>
                    </a:lnTo>
                    <a:lnTo>
                      <a:pt x="86" y="95"/>
                    </a:lnTo>
                    <a:lnTo>
                      <a:pt x="0" y="95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4" name="Freeform 163"/>
              <p:cNvSpPr>
                <a:spLocks/>
              </p:cNvSpPr>
              <p:nvPr/>
            </p:nvSpPr>
            <p:spPr bwMode="auto">
              <a:xfrm>
                <a:off x="9367" y="1626"/>
                <a:ext cx="44" cy="49"/>
              </a:xfrm>
              <a:custGeom>
                <a:avLst/>
                <a:gdLst>
                  <a:gd name="T0" fmla="*/ 11 w 87"/>
                  <a:gd name="T1" fmla="*/ 0 h 99"/>
                  <a:gd name="T2" fmla="*/ 87 w 87"/>
                  <a:gd name="T3" fmla="*/ 2 h 99"/>
                  <a:gd name="T4" fmla="*/ 75 w 87"/>
                  <a:gd name="T5" fmla="*/ 99 h 99"/>
                  <a:gd name="T6" fmla="*/ 0 w 87"/>
                  <a:gd name="T7" fmla="*/ 99 h 99"/>
                  <a:gd name="T8" fmla="*/ 11 w 87"/>
                  <a:gd name="T9" fmla="*/ 0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99">
                    <a:moveTo>
                      <a:pt x="11" y="0"/>
                    </a:moveTo>
                    <a:lnTo>
                      <a:pt x="87" y="2"/>
                    </a:lnTo>
                    <a:lnTo>
                      <a:pt x="75" y="99"/>
                    </a:lnTo>
                    <a:lnTo>
                      <a:pt x="0" y="99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5" name="Freeform 164"/>
              <p:cNvSpPr>
                <a:spLocks/>
              </p:cNvSpPr>
              <p:nvPr/>
            </p:nvSpPr>
            <p:spPr bwMode="auto">
              <a:xfrm>
                <a:off x="9183" y="1626"/>
                <a:ext cx="179" cy="59"/>
              </a:xfrm>
              <a:custGeom>
                <a:avLst/>
                <a:gdLst>
                  <a:gd name="T0" fmla="*/ 358 w 358"/>
                  <a:gd name="T1" fmla="*/ 0 h 119"/>
                  <a:gd name="T2" fmla="*/ 347 w 358"/>
                  <a:gd name="T3" fmla="*/ 97 h 119"/>
                  <a:gd name="T4" fmla="*/ 247 w 358"/>
                  <a:gd name="T5" fmla="*/ 103 h 119"/>
                  <a:gd name="T6" fmla="*/ 173 w 358"/>
                  <a:gd name="T7" fmla="*/ 106 h 119"/>
                  <a:gd name="T8" fmla="*/ 103 w 358"/>
                  <a:gd name="T9" fmla="*/ 111 h 119"/>
                  <a:gd name="T10" fmla="*/ 0 w 358"/>
                  <a:gd name="T11" fmla="*/ 119 h 119"/>
                  <a:gd name="T12" fmla="*/ 5 w 358"/>
                  <a:gd name="T13" fmla="*/ 47 h 119"/>
                  <a:gd name="T14" fmla="*/ 106 w 358"/>
                  <a:gd name="T15" fmla="*/ 32 h 119"/>
                  <a:gd name="T16" fmla="*/ 169 w 358"/>
                  <a:gd name="T17" fmla="*/ 24 h 119"/>
                  <a:gd name="T18" fmla="*/ 267 w 358"/>
                  <a:gd name="T19" fmla="*/ 10 h 119"/>
                  <a:gd name="T20" fmla="*/ 358 w 358"/>
                  <a:gd name="T21" fmla="*/ 0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58" h="119">
                    <a:moveTo>
                      <a:pt x="358" y="0"/>
                    </a:moveTo>
                    <a:lnTo>
                      <a:pt x="347" y="97"/>
                    </a:lnTo>
                    <a:lnTo>
                      <a:pt x="247" y="103"/>
                    </a:lnTo>
                    <a:lnTo>
                      <a:pt x="173" y="106"/>
                    </a:lnTo>
                    <a:lnTo>
                      <a:pt x="103" y="111"/>
                    </a:lnTo>
                    <a:lnTo>
                      <a:pt x="0" y="119"/>
                    </a:lnTo>
                    <a:lnTo>
                      <a:pt x="5" y="47"/>
                    </a:lnTo>
                    <a:lnTo>
                      <a:pt x="106" y="32"/>
                    </a:lnTo>
                    <a:lnTo>
                      <a:pt x="169" y="24"/>
                    </a:lnTo>
                    <a:lnTo>
                      <a:pt x="267" y="10"/>
                    </a:lnTo>
                    <a:lnTo>
                      <a:pt x="358" y="0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6" name="Freeform 165"/>
              <p:cNvSpPr>
                <a:spLocks/>
              </p:cNvSpPr>
              <p:nvPr/>
            </p:nvSpPr>
            <p:spPr bwMode="auto">
              <a:xfrm>
                <a:off x="8344" y="1652"/>
                <a:ext cx="832" cy="212"/>
              </a:xfrm>
              <a:custGeom>
                <a:avLst/>
                <a:gdLst>
                  <a:gd name="T0" fmla="*/ 0 w 1662"/>
                  <a:gd name="T1" fmla="*/ 392 h 425"/>
                  <a:gd name="T2" fmla="*/ 0 w 1662"/>
                  <a:gd name="T3" fmla="*/ 425 h 425"/>
                  <a:gd name="T4" fmla="*/ 1658 w 1662"/>
                  <a:gd name="T5" fmla="*/ 71 h 425"/>
                  <a:gd name="T6" fmla="*/ 1662 w 1662"/>
                  <a:gd name="T7" fmla="*/ 0 h 425"/>
                  <a:gd name="T8" fmla="*/ 0 w 1662"/>
                  <a:gd name="T9" fmla="*/ 392 h 4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62" h="425">
                    <a:moveTo>
                      <a:pt x="0" y="392"/>
                    </a:moveTo>
                    <a:lnTo>
                      <a:pt x="0" y="425"/>
                    </a:lnTo>
                    <a:lnTo>
                      <a:pt x="1658" y="71"/>
                    </a:lnTo>
                    <a:lnTo>
                      <a:pt x="1662" y="0"/>
                    </a:lnTo>
                    <a:lnTo>
                      <a:pt x="0" y="392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7" name="Freeform 166"/>
              <p:cNvSpPr>
                <a:spLocks/>
              </p:cNvSpPr>
              <p:nvPr/>
            </p:nvSpPr>
            <p:spPr bwMode="auto">
              <a:xfrm>
                <a:off x="7726" y="1946"/>
                <a:ext cx="962" cy="93"/>
              </a:xfrm>
              <a:custGeom>
                <a:avLst/>
                <a:gdLst>
                  <a:gd name="T0" fmla="*/ 1924 w 1924"/>
                  <a:gd name="T1" fmla="*/ 2 h 187"/>
                  <a:gd name="T2" fmla="*/ 1792 w 1924"/>
                  <a:gd name="T3" fmla="*/ 187 h 187"/>
                  <a:gd name="T4" fmla="*/ 1191 w 1924"/>
                  <a:gd name="T5" fmla="*/ 131 h 187"/>
                  <a:gd name="T6" fmla="*/ 845 w 1924"/>
                  <a:gd name="T7" fmla="*/ 99 h 187"/>
                  <a:gd name="T8" fmla="*/ 395 w 1924"/>
                  <a:gd name="T9" fmla="*/ 97 h 187"/>
                  <a:gd name="T10" fmla="*/ 38 w 1924"/>
                  <a:gd name="T11" fmla="*/ 97 h 187"/>
                  <a:gd name="T12" fmla="*/ 38 w 1924"/>
                  <a:gd name="T13" fmla="*/ 64 h 187"/>
                  <a:gd name="T14" fmla="*/ 0 w 1924"/>
                  <a:gd name="T15" fmla="*/ 64 h 187"/>
                  <a:gd name="T16" fmla="*/ 22 w 1924"/>
                  <a:gd name="T17" fmla="*/ 0 h 187"/>
                  <a:gd name="T18" fmla="*/ 1924 w 1924"/>
                  <a:gd name="T19" fmla="*/ 2 h 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24" h="187">
                    <a:moveTo>
                      <a:pt x="1924" y="2"/>
                    </a:moveTo>
                    <a:lnTo>
                      <a:pt x="1792" y="187"/>
                    </a:lnTo>
                    <a:lnTo>
                      <a:pt x="1191" y="131"/>
                    </a:lnTo>
                    <a:lnTo>
                      <a:pt x="845" y="99"/>
                    </a:lnTo>
                    <a:lnTo>
                      <a:pt x="395" y="97"/>
                    </a:lnTo>
                    <a:lnTo>
                      <a:pt x="38" y="97"/>
                    </a:lnTo>
                    <a:lnTo>
                      <a:pt x="38" y="64"/>
                    </a:lnTo>
                    <a:lnTo>
                      <a:pt x="0" y="64"/>
                    </a:lnTo>
                    <a:lnTo>
                      <a:pt x="22" y="0"/>
                    </a:lnTo>
                    <a:lnTo>
                      <a:pt x="1924" y="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63922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8" name="Oval 167"/>
              <p:cNvSpPr>
                <a:spLocks noChangeArrowheads="1"/>
              </p:cNvSpPr>
              <p:nvPr/>
            </p:nvSpPr>
            <p:spPr bwMode="auto">
              <a:xfrm>
                <a:off x="7981" y="1968"/>
                <a:ext cx="242" cy="240"/>
              </a:xfrm>
              <a:prstGeom prst="ellipse">
                <a:avLst/>
              </a:prstGeom>
              <a:solidFill>
                <a:schemeClr val="hlink"/>
              </a:solidFill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9" name="Oval 168"/>
              <p:cNvSpPr>
                <a:spLocks noChangeArrowheads="1"/>
              </p:cNvSpPr>
              <p:nvPr/>
            </p:nvSpPr>
            <p:spPr bwMode="auto">
              <a:xfrm>
                <a:off x="8035" y="2011"/>
                <a:ext cx="152" cy="151"/>
              </a:xfrm>
              <a:prstGeom prst="ellipse">
                <a:avLst/>
              </a:prstGeom>
              <a:gradFill rotWithShape="0">
                <a:gsLst>
                  <a:gs pos="0">
                    <a:schemeClr val="tx1">
                      <a:gamma/>
                      <a:tint val="53725"/>
                      <a:invGamma/>
                    </a:schemeClr>
                  </a:gs>
                  <a:gs pos="100000">
                    <a:schemeClr val="tx1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</p:grpSp>
      </p:grpSp>
      <p:grpSp>
        <p:nvGrpSpPr>
          <p:cNvPr id="60" name="Group 1944"/>
          <p:cNvGrpSpPr>
            <a:grpSpLocks/>
          </p:cNvGrpSpPr>
          <p:nvPr/>
        </p:nvGrpSpPr>
        <p:grpSpPr bwMode="auto">
          <a:xfrm rot="21408882" flipH="1">
            <a:off x="5458137" y="4075484"/>
            <a:ext cx="532449" cy="475401"/>
            <a:chOff x="354" y="4639"/>
            <a:chExt cx="637" cy="528"/>
          </a:xfrm>
        </p:grpSpPr>
        <p:grpSp>
          <p:nvGrpSpPr>
            <p:cNvPr id="61" name="Group 1945"/>
            <p:cNvGrpSpPr>
              <a:grpSpLocks/>
            </p:cNvGrpSpPr>
            <p:nvPr/>
          </p:nvGrpSpPr>
          <p:grpSpPr bwMode="auto">
            <a:xfrm rot="-2414182">
              <a:off x="651" y="4639"/>
              <a:ext cx="115" cy="129"/>
              <a:chOff x="5240" y="4542"/>
              <a:chExt cx="110" cy="134"/>
            </a:xfrm>
          </p:grpSpPr>
          <p:sp>
            <p:nvSpPr>
              <p:cNvPr id="142" name="Freeform 1946"/>
              <p:cNvSpPr>
                <a:spLocks/>
              </p:cNvSpPr>
              <p:nvPr/>
            </p:nvSpPr>
            <p:spPr bwMode="auto">
              <a:xfrm>
                <a:off x="5240" y="4542"/>
                <a:ext cx="110" cy="134"/>
              </a:xfrm>
              <a:custGeom>
                <a:avLst/>
                <a:gdLst>
                  <a:gd name="T0" fmla="*/ 0 w 110"/>
                  <a:gd name="T1" fmla="*/ 131 h 134"/>
                  <a:gd name="T2" fmla="*/ 106 w 110"/>
                  <a:gd name="T3" fmla="*/ 0 h 134"/>
                  <a:gd name="T4" fmla="*/ 109 w 110"/>
                  <a:gd name="T5" fmla="*/ 3 h 134"/>
                  <a:gd name="T6" fmla="*/ 3 w 110"/>
                  <a:gd name="T7" fmla="*/ 133 h 134"/>
                  <a:gd name="T8" fmla="*/ 0 w 110"/>
                  <a:gd name="T9" fmla="*/ 131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0" h="134">
                    <a:moveTo>
                      <a:pt x="0" y="131"/>
                    </a:moveTo>
                    <a:lnTo>
                      <a:pt x="106" y="0"/>
                    </a:lnTo>
                    <a:lnTo>
                      <a:pt x="109" y="3"/>
                    </a:lnTo>
                    <a:lnTo>
                      <a:pt x="3" y="133"/>
                    </a:lnTo>
                    <a:lnTo>
                      <a:pt x="0" y="131"/>
                    </a:lnTo>
                  </a:path>
                </a:pathLst>
              </a:custGeom>
              <a:solidFill>
                <a:srgbClr val="FFFFF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3" name="Freeform 1947"/>
              <p:cNvSpPr>
                <a:spLocks/>
              </p:cNvSpPr>
              <p:nvPr/>
            </p:nvSpPr>
            <p:spPr bwMode="auto">
              <a:xfrm>
                <a:off x="5299" y="4559"/>
                <a:ext cx="17" cy="42"/>
              </a:xfrm>
              <a:custGeom>
                <a:avLst/>
                <a:gdLst>
                  <a:gd name="T0" fmla="*/ 16 w 17"/>
                  <a:gd name="T1" fmla="*/ 0 h 42"/>
                  <a:gd name="T2" fmla="*/ 16 w 17"/>
                  <a:gd name="T3" fmla="*/ 3 h 42"/>
                  <a:gd name="T4" fmla="*/ 16 w 17"/>
                  <a:gd name="T5" fmla="*/ 37 h 42"/>
                  <a:gd name="T6" fmla="*/ 0 w 17"/>
                  <a:gd name="T7" fmla="*/ 41 h 42"/>
                  <a:gd name="T8" fmla="*/ 5 w 17"/>
                  <a:gd name="T9" fmla="*/ 2 h 42"/>
                  <a:gd name="T10" fmla="*/ 16 w 17"/>
                  <a:gd name="T11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7" h="42">
                    <a:moveTo>
                      <a:pt x="16" y="0"/>
                    </a:moveTo>
                    <a:lnTo>
                      <a:pt x="16" y="3"/>
                    </a:lnTo>
                    <a:lnTo>
                      <a:pt x="16" y="37"/>
                    </a:lnTo>
                    <a:lnTo>
                      <a:pt x="0" y="41"/>
                    </a:lnTo>
                    <a:lnTo>
                      <a:pt x="5" y="2"/>
                    </a:lnTo>
                    <a:lnTo>
                      <a:pt x="16" y="0"/>
                    </a:lnTo>
                  </a:path>
                </a:pathLst>
              </a:custGeom>
              <a:solidFill>
                <a:srgbClr val="FFFFF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62" name="Freeform 1948"/>
            <p:cNvSpPr>
              <a:spLocks/>
            </p:cNvSpPr>
            <p:nvPr/>
          </p:nvSpPr>
          <p:spPr bwMode="auto">
            <a:xfrm rot="-2414182">
              <a:off x="432" y="4760"/>
              <a:ext cx="513" cy="367"/>
            </a:xfrm>
            <a:custGeom>
              <a:avLst/>
              <a:gdLst>
                <a:gd name="T0" fmla="*/ 0 w 493"/>
                <a:gd name="T1" fmla="*/ 0 h 381"/>
                <a:gd name="T2" fmla="*/ 80 w 493"/>
                <a:gd name="T3" fmla="*/ 52 h 381"/>
                <a:gd name="T4" fmla="*/ 89 w 493"/>
                <a:gd name="T5" fmla="*/ 40 h 381"/>
                <a:gd name="T6" fmla="*/ 299 w 493"/>
                <a:gd name="T7" fmla="*/ 209 h 381"/>
                <a:gd name="T8" fmla="*/ 391 w 493"/>
                <a:gd name="T9" fmla="*/ 278 h 381"/>
                <a:gd name="T10" fmla="*/ 426 w 493"/>
                <a:gd name="T11" fmla="*/ 306 h 381"/>
                <a:gd name="T12" fmla="*/ 458 w 493"/>
                <a:gd name="T13" fmla="*/ 332 h 381"/>
                <a:gd name="T14" fmla="*/ 465 w 493"/>
                <a:gd name="T15" fmla="*/ 340 h 381"/>
                <a:gd name="T16" fmla="*/ 472 w 493"/>
                <a:gd name="T17" fmla="*/ 347 h 381"/>
                <a:gd name="T18" fmla="*/ 477 w 493"/>
                <a:gd name="T19" fmla="*/ 351 h 381"/>
                <a:gd name="T20" fmla="*/ 483 w 493"/>
                <a:gd name="T21" fmla="*/ 357 h 381"/>
                <a:gd name="T22" fmla="*/ 488 w 493"/>
                <a:gd name="T23" fmla="*/ 365 h 381"/>
                <a:gd name="T24" fmla="*/ 492 w 493"/>
                <a:gd name="T25" fmla="*/ 371 h 381"/>
                <a:gd name="T26" fmla="*/ 488 w 493"/>
                <a:gd name="T27" fmla="*/ 374 h 381"/>
                <a:gd name="T28" fmla="*/ 471 w 493"/>
                <a:gd name="T29" fmla="*/ 360 h 381"/>
                <a:gd name="T30" fmla="*/ 455 w 493"/>
                <a:gd name="T31" fmla="*/ 380 h 381"/>
                <a:gd name="T32" fmla="*/ 330 w 493"/>
                <a:gd name="T33" fmla="*/ 285 h 381"/>
                <a:gd name="T34" fmla="*/ 169 w 493"/>
                <a:gd name="T35" fmla="*/ 148 h 381"/>
                <a:gd name="T36" fmla="*/ 53 w 493"/>
                <a:gd name="T37" fmla="*/ 51 h 381"/>
                <a:gd name="T38" fmla="*/ 0 w 493"/>
                <a:gd name="T39" fmla="*/ 0 h 3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93" h="381">
                  <a:moveTo>
                    <a:pt x="0" y="0"/>
                  </a:moveTo>
                  <a:lnTo>
                    <a:pt x="80" y="52"/>
                  </a:lnTo>
                  <a:lnTo>
                    <a:pt x="89" y="40"/>
                  </a:lnTo>
                  <a:lnTo>
                    <a:pt x="299" y="209"/>
                  </a:lnTo>
                  <a:lnTo>
                    <a:pt x="391" y="278"/>
                  </a:lnTo>
                  <a:lnTo>
                    <a:pt x="426" y="306"/>
                  </a:lnTo>
                  <a:lnTo>
                    <a:pt x="458" y="332"/>
                  </a:lnTo>
                  <a:lnTo>
                    <a:pt x="465" y="340"/>
                  </a:lnTo>
                  <a:lnTo>
                    <a:pt x="472" y="347"/>
                  </a:lnTo>
                  <a:lnTo>
                    <a:pt x="477" y="351"/>
                  </a:lnTo>
                  <a:lnTo>
                    <a:pt x="483" y="357"/>
                  </a:lnTo>
                  <a:lnTo>
                    <a:pt x="488" y="365"/>
                  </a:lnTo>
                  <a:lnTo>
                    <a:pt x="492" y="371"/>
                  </a:lnTo>
                  <a:lnTo>
                    <a:pt x="488" y="374"/>
                  </a:lnTo>
                  <a:lnTo>
                    <a:pt x="471" y="360"/>
                  </a:lnTo>
                  <a:lnTo>
                    <a:pt x="455" y="380"/>
                  </a:lnTo>
                  <a:lnTo>
                    <a:pt x="330" y="285"/>
                  </a:lnTo>
                  <a:lnTo>
                    <a:pt x="169" y="148"/>
                  </a:lnTo>
                  <a:lnTo>
                    <a:pt x="53" y="51"/>
                  </a:lnTo>
                  <a:lnTo>
                    <a:pt x="0" y="0"/>
                  </a:lnTo>
                </a:path>
              </a:pathLst>
            </a:custGeom>
            <a:solidFill>
              <a:srgbClr val="000000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63" name="Freeform 1949"/>
            <p:cNvSpPr>
              <a:spLocks/>
            </p:cNvSpPr>
            <p:nvPr/>
          </p:nvSpPr>
          <p:spPr bwMode="auto">
            <a:xfrm rot="-2414182">
              <a:off x="704" y="4798"/>
              <a:ext cx="30" cy="33"/>
            </a:xfrm>
            <a:custGeom>
              <a:avLst/>
              <a:gdLst>
                <a:gd name="T0" fmla="*/ 4 w 28"/>
                <a:gd name="T1" fmla="*/ 0 h 34"/>
                <a:gd name="T2" fmla="*/ 8 w 28"/>
                <a:gd name="T3" fmla="*/ 2 h 34"/>
                <a:gd name="T4" fmla="*/ 14 w 28"/>
                <a:gd name="T5" fmla="*/ 7 h 34"/>
                <a:gd name="T6" fmla="*/ 18 w 28"/>
                <a:gd name="T7" fmla="*/ 11 h 34"/>
                <a:gd name="T8" fmla="*/ 22 w 28"/>
                <a:gd name="T9" fmla="*/ 15 h 34"/>
                <a:gd name="T10" fmla="*/ 24 w 28"/>
                <a:gd name="T11" fmla="*/ 17 h 34"/>
                <a:gd name="T12" fmla="*/ 25 w 28"/>
                <a:gd name="T13" fmla="*/ 19 h 34"/>
                <a:gd name="T14" fmla="*/ 26 w 28"/>
                <a:gd name="T15" fmla="*/ 23 h 34"/>
                <a:gd name="T16" fmla="*/ 27 w 28"/>
                <a:gd name="T17" fmla="*/ 26 h 34"/>
                <a:gd name="T18" fmla="*/ 27 w 28"/>
                <a:gd name="T19" fmla="*/ 29 h 34"/>
                <a:gd name="T20" fmla="*/ 27 w 28"/>
                <a:gd name="T21" fmla="*/ 33 h 34"/>
                <a:gd name="T22" fmla="*/ 3 w 28"/>
                <a:gd name="T23" fmla="*/ 15 h 34"/>
                <a:gd name="T24" fmla="*/ 2 w 28"/>
                <a:gd name="T25" fmla="*/ 11 h 34"/>
                <a:gd name="T26" fmla="*/ 0 w 28"/>
                <a:gd name="T27" fmla="*/ 6 h 34"/>
                <a:gd name="T28" fmla="*/ 2 w 28"/>
                <a:gd name="T29" fmla="*/ 2 h 34"/>
                <a:gd name="T30" fmla="*/ 4 w 28"/>
                <a:gd name="T31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8" h="34">
                  <a:moveTo>
                    <a:pt x="4" y="0"/>
                  </a:moveTo>
                  <a:lnTo>
                    <a:pt x="8" y="2"/>
                  </a:lnTo>
                  <a:lnTo>
                    <a:pt x="14" y="7"/>
                  </a:lnTo>
                  <a:lnTo>
                    <a:pt x="18" y="11"/>
                  </a:lnTo>
                  <a:lnTo>
                    <a:pt x="22" y="15"/>
                  </a:lnTo>
                  <a:lnTo>
                    <a:pt x="24" y="17"/>
                  </a:lnTo>
                  <a:lnTo>
                    <a:pt x="25" y="19"/>
                  </a:lnTo>
                  <a:lnTo>
                    <a:pt x="26" y="23"/>
                  </a:lnTo>
                  <a:lnTo>
                    <a:pt x="27" y="26"/>
                  </a:lnTo>
                  <a:lnTo>
                    <a:pt x="27" y="29"/>
                  </a:lnTo>
                  <a:lnTo>
                    <a:pt x="27" y="33"/>
                  </a:lnTo>
                  <a:lnTo>
                    <a:pt x="3" y="15"/>
                  </a:lnTo>
                  <a:lnTo>
                    <a:pt x="2" y="11"/>
                  </a:lnTo>
                  <a:lnTo>
                    <a:pt x="0" y="6"/>
                  </a:lnTo>
                  <a:lnTo>
                    <a:pt x="2" y="2"/>
                  </a:lnTo>
                  <a:lnTo>
                    <a:pt x="4" y="0"/>
                  </a:lnTo>
                </a:path>
              </a:pathLst>
            </a:custGeom>
            <a:solidFill>
              <a:srgbClr val="000000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grpSp>
          <p:nvGrpSpPr>
            <p:cNvPr id="64" name="Group 1950"/>
            <p:cNvGrpSpPr>
              <a:grpSpLocks/>
            </p:cNvGrpSpPr>
            <p:nvPr/>
          </p:nvGrpSpPr>
          <p:grpSpPr bwMode="auto">
            <a:xfrm rot="-2414182">
              <a:off x="546" y="4764"/>
              <a:ext cx="321" cy="242"/>
              <a:chOff x="5026" y="4626"/>
              <a:chExt cx="309" cy="252"/>
            </a:xfrm>
          </p:grpSpPr>
          <p:grpSp>
            <p:nvGrpSpPr>
              <p:cNvPr id="121" name="Group 1951"/>
              <p:cNvGrpSpPr>
                <a:grpSpLocks/>
              </p:cNvGrpSpPr>
              <p:nvPr/>
            </p:nvGrpSpPr>
            <p:grpSpPr bwMode="auto">
              <a:xfrm>
                <a:off x="5026" y="4626"/>
                <a:ext cx="307" cy="252"/>
                <a:chOff x="5026" y="4626"/>
                <a:chExt cx="307" cy="252"/>
              </a:xfrm>
            </p:grpSpPr>
            <p:grpSp>
              <p:nvGrpSpPr>
                <p:cNvPr id="136" name="Group 1952"/>
                <p:cNvGrpSpPr>
                  <a:grpSpLocks/>
                </p:cNvGrpSpPr>
                <p:nvPr/>
              </p:nvGrpSpPr>
              <p:grpSpPr bwMode="auto">
                <a:xfrm>
                  <a:off x="5252" y="4829"/>
                  <a:ext cx="53" cy="49"/>
                  <a:chOff x="5252" y="4829"/>
                  <a:chExt cx="53" cy="49"/>
                </a:xfrm>
              </p:grpSpPr>
              <p:sp>
                <p:nvSpPr>
                  <p:cNvPr id="139" name="Line 1953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5252" y="4829"/>
                    <a:ext cx="11" cy="15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40" name="Line 1954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5271" y="4843"/>
                    <a:ext cx="12" cy="17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41" name="Line 1955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5293" y="4861"/>
                    <a:ext cx="12" cy="17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</p:grpSp>
            <p:sp>
              <p:nvSpPr>
                <p:cNvPr id="138" name="Freeform 1956"/>
                <p:cNvSpPr>
                  <a:spLocks/>
                </p:cNvSpPr>
                <p:nvPr/>
              </p:nvSpPr>
              <p:spPr bwMode="auto">
                <a:xfrm>
                  <a:off x="5026" y="4626"/>
                  <a:ext cx="307" cy="242"/>
                </a:xfrm>
                <a:custGeom>
                  <a:avLst/>
                  <a:gdLst>
                    <a:gd name="T0" fmla="*/ 306 w 307"/>
                    <a:gd name="T1" fmla="*/ 238 h 242"/>
                    <a:gd name="T2" fmla="*/ 304 w 307"/>
                    <a:gd name="T3" fmla="*/ 241 h 242"/>
                    <a:gd name="T4" fmla="*/ 300 w 307"/>
                    <a:gd name="T5" fmla="*/ 240 h 242"/>
                    <a:gd name="T6" fmla="*/ 298 w 307"/>
                    <a:gd name="T7" fmla="*/ 239 h 242"/>
                    <a:gd name="T8" fmla="*/ 294 w 307"/>
                    <a:gd name="T9" fmla="*/ 239 h 242"/>
                    <a:gd name="T10" fmla="*/ 290 w 307"/>
                    <a:gd name="T11" fmla="*/ 237 h 242"/>
                    <a:gd name="T12" fmla="*/ 287 w 307"/>
                    <a:gd name="T13" fmla="*/ 235 h 242"/>
                    <a:gd name="T14" fmla="*/ 281 w 307"/>
                    <a:gd name="T15" fmla="*/ 231 h 242"/>
                    <a:gd name="T16" fmla="*/ 270 w 307"/>
                    <a:gd name="T17" fmla="*/ 223 h 242"/>
                    <a:gd name="T18" fmla="*/ 258 w 307"/>
                    <a:gd name="T19" fmla="*/ 215 h 242"/>
                    <a:gd name="T20" fmla="*/ 245 w 307"/>
                    <a:gd name="T21" fmla="*/ 207 h 242"/>
                    <a:gd name="T22" fmla="*/ 230 w 307"/>
                    <a:gd name="T23" fmla="*/ 197 h 242"/>
                    <a:gd name="T24" fmla="*/ 215 w 307"/>
                    <a:gd name="T25" fmla="*/ 187 h 242"/>
                    <a:gd name="T26" fmla="*/ 202 w 307"/>
                    <a:gd name="T27" fmla="*/ 203 h 242"/>
                    <a:gd name="T28" fmla="*/ 61 w 307"/>
                    <a:gd name="T29" fmla="*/ 97 h 242"/>
                    <a:gd name="T30" fmla="*/ 83 w 307"/>
                    <a:gd name="T31" fmla="*/ 69 h 242"/>
                    <a:gd name="T32" fmla="*/ 68 w 307"/>
                    <a:gd name="T33" fmla="*/ 57 h 242"/>
                    <a:gd name="T34" fmla="*/ 39 w 307"/>
                    <a:gd name="T35" fmla="*/ 78 h 242"/>
                    <a:gd name="T36" fmla="*/ 34 w 307"/>
                    <a:gd name="T37" fmla="*/ 74 h 242"/>
                    <a:gd name="T38" fmla="*/ 63 w 307"/>
                    <a:gd name="T39" fmla="*/ 53 h 242"/>
                    <a:gd name="T40" fmla="*/ 0 w 307"/>
                    <a:gd name="T41" fmla="*/ 5 h 242"/>
                    <a:gd name="T42" fmla="*/ 5 w 307"/>
                    <a:gd name="T43" fmla="*/ 0 h 242"/>
                    <a:gd name="T44" fmla="*/ 66 w 307"/>
                    <a:gd name="T45" fmla="*/ 44 h 242"/>
                    <a:gd name="T46" fmla="*/ 126 w 307"/>
                    <a:gd name="T47" fmla="*/ 91 h 242"/>
                    <a:gd name="T48" fmla="*/ 163 w 307"/>
                    <a:gd name="T49" fmla="*/ 118 h 242"/>
                    <a:gd name="T50" fmla="*/ 186 w 307"/>
                    <a:gd name="T51" fmla="*/ 134 h 242"/>
                    <a:gd name="T52" fmla="*/ 214 w 307"/>
                    <a:gd name="T53" fmla="*/ 152 h 242"/>
                    <a:gd name="T54" fmla="*/ 249 w 307"/>
                    <a:gd name="T55" fmla="*/ 179 h 242"/>
                    <a:gd name="T56" fmla="*/ 269 w 307"/>
                    <a:gd name="T57" fmla="*/ 196 h 242"/>
                    <a:gd name="T58" fmla="*/ 278 w 307"/>
                    <a:gd name="T59" fmla="*/ 204 h 242"/>
                    <a:gd name="T60" fmla="*/ 288 w 307"/>
                    <a:gd name="T61" fmla="*/ 214 h 242"/>
                    <a:gd name="T62" fmla="*/ 294 w 307"/>
                    <a:gd name="T63" fmla="*/ 222 h 242"/>
                    <a:gd name="T64" fmla="*/ 300 w 307"/>
                    <a:gd name="T65" fmla="*/ 228 h 242"/>
                    <a:gd name="T66" fmla="*/ 306 w 307"/>
                    <a:gd name="T67" fmla="*/ 238 h 2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</a:cxnLst>
                  <a:rect l="0" t="0" r="r" b="b"/>
                  <a:pathLst>
                    <a:path w="307" h="242">
                      <a:moveTo>
                        <a:pt x="306" y="238"/>
                      </a:moveTo>
                      <a:lnTo>
                        <a:pt x="304" y="241"/>
                      </a:lnTo>
                      <a:lnTo>
                        <a:pt x="300" y="240"/>
                      </a:lnTo>
                      <a:lnTo>
                        <a:pt x="298" y="239"/>
                      </a:lnTo>
                      <a:lnTo>
                        <a:pt x="294" y="239"/>
                      </a:lnTo>
                      <a:lnTo>
                        <a:pt x="290" y="237"/>
                      </a:lnTo>
                      <a:lnTo>
                        <a:pt x="287" y="235"/>
                      </a:lnTo>
                      <a:lnTo>
                        <a:pt x="281" y="231"/>
                      </a:lnTo>
                      <a:lnTo>
                        <a:pt x="270" y="223"/>
                      </a:lnTo>
                      <a:lnTo>
                        <a:pt x="258" y="215"/>
                      </a:lnTo>
                      <a:lnTo>
                        <a:pt x="245" y="207"/>
                      </a:lnTo>
                      <a:lnTo>
                        <a:pt x="230" y="197"/>
                      </a:lnTo>
                      <a:lnTo>
                        <a:pt x="215" y="187"/>
                      </a:lnTo>
                      <a:lnTo>
                        <a:pt x="202" y="203"/>
                      </a:lnTo>
                      <a:lnTo>
                        <a:pt x="61" y="97"/>
                      </a:lnTo>
                      <a:lnTo>
                        <a:pt x="83" y="69"/>
                      </a:lnTo>
                      <a:lnTo>
                        <a:pt x="68" y="57"/>
                      </a:lnTo>
                      <a:lnTo>
                        <a:pt x="39" y="78"/>
                      </a:lnTo>
                      <a:lnTo>
                        <a:pt x="34" y="74"/>
                      </a:lnTo>
                      <a:lnTo>
                        <a:pt x="63" y="53"/>
                      </a:lnTo>
                      <a:lnTo>
                        <a:pt x="0" y="5"/>
                      </a:lnTo>
                      <a:lnTo>
                        <a:pt x="5" y="0"/>
                      </a:lnTo>
                      <a:lnTo>
                        <a:pt x="66" y="44"/>
                      </a:lnTo>
                      <a:lnTo>
                        <a:pt x="126" y="91"/>
                      </a:lnTo>
                      <a:lnTo>
                        <a:pt x="163" y="118"/>
                      </a:lnTo>
                      <a:lnTo>
                        <a:pt x="186" y="134"/>
                      </a:lnTo>
                      <a:lnTo>
                        <a:pt x="214" y="152"/>
                      </a:lnTo>
                      <a:lnTo>
                        <a:pt x="249" y="179"/>
                      </a:lnTo>
                      <a:lnTo>
                        <a:pt x="269" y="196"/>
                      </a:lnTo>
                      <a:lnTo>
                        <a:pt x="278" y="204"/>
                      </a:lnTo>
                      <a:lnTo>
                        <a:pt x="288" y="214"/>
                      </a:lnTo>
                      <a:lnTo>
                        <a:pt x="294" y="222"/>
                      </a:lnTo>
                      <a:lnTo>
                        <a:pt x="300" y="228"/>
                      </a:lnTo>
                      <a:lnTo>
                        <a:pt x="306" y="238"/>
                      </a:lnTo>
                    </a:path>
                  </a:pathLst>
                </a:custGeom>
                <a:solidFill>
                  <a:srgbClr val="000000"/>
                </a:solidFill>
                <a:ln w="12700" cap="rnd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</p:grpSp>
          <p:sp>
            <p:nvSpPr>
              <p:cNvPr id="122" name="Freeform 1957"/>
              <p:cNvSpPr>
                <a:spLocks/>
              </p:cNvSpPr>
              <p:nvPr/>
            </p:nvSpPr>
            <p:spPr bwMode="auto">
              <a:xfrm>
                <a:off x="5192" y="4736"/>
                <a:ext cx="143" cy="129"/>
              </a:xfrm>
              <a:custGeom>
                <a:avLst/>
                <a:gdLst>
                  <a:gd name="T0" fmla="*/ 8 w 143"/>
                  <a:gd name="T1" fmla="*/ 0 h 129"/>
                  <a:gd name="T2" fmla="*/ 25 w 143"/>
                  <a:gd name="T3" fmla="*/ 14 h 129"/>
                  <a:gd name="T4" fmla="*/ 51 w 143"/>
                  <a:gd name="T5" fmla="*/ 35 h 129"/>
                  <a:gd name="T6" fmla="*/ 70 w 143"/>
                  <a:gd name="T7" fmla="*/ 50 h 129"/>
                  <a:gd name="T8" fmla="*/ 84 w 143"/>
                  <a:gd name="T9" fmla="*/ 61 h 129"/>
                  <a:gd name="T10" fmla="*/ 96 w 143"/>
                  <a:gd name="T11" fmla="*/ 71 h 129"/>
                  <a:gd name="T12" fmla="*/ 105 w 143"/>
                  <a:gd name="T13" fmla="*/ 80 h 129"/>
                  <a:gd name="T14" fmla="*/ 114 w 143"/>
                  <a:gd name="T15" fmla="*/ 89 h 129"/>
                  <a:gd name="T16" fmla="*/ 120 w 143"/>
                  <a:gd name="T17" fmla="*/ 93 h 129"/>
                  <a:gd name="T18" fmla="*/ 124 w 143"/>
                  <a:gd name="T19" fmla="*/ 98 h 129"/>
                  <a:gd name="T20" fmla="*/ 130 w 143"/>
                  <a:gd name="T21" fmla="*/ 103 h 129"/>
                  <a:gd name="T22" fmla="*/ 132 w 143"/>
                  <a:gd name="T23" fmla="*/ 108 h 129"/>
                  <a:gd name="T24" fmla="*/ 136 w 143"/>
                  <a:gd name="T25" fmla="*/ 113 h 129"/>
                  <a:gd name="T26" fmla="*/ 137 w 143"/>
                  <a:gd name="T27" fmla="*/ 117 h 129"/>
                  <a:gd name="T28" fmla="*/ 141 w 143"/>
                  <a:gd name="T29" fmla="*/ 120 h 129"/>
                  <a:gd name="T30" fmla="*/ 142 w 143"/>
                  <a:gd name="T31" fmla="*/ 125 h 129"/>
                  <a:gd name="T32" fmla="*/ 140 w 143"/>
                  <a:gd name="T33" fmla="*/ 128 h 129"/>
                  <a:gd name="T34" fmla="*/ 138 w 143"/>
                  <a:gd name="T35" fmla="*/ 124 h 129"/>
                  <a:gd name="T36" fmla="*/ 135 w 143"/>
                  <a:gd name="T37" fmla="*/ 120 h 129"/>
                  <a:gd name="T38" fmla="*/ 129 w 143"/>
                  <a:gd name="T39" fmla="*/ 112 h 129"/>
                  <a:gd name="T40" fmla="*/ 123 w 143"/>
                  <a:gd name="T41" fmla="*/ 106 h 129"/>
                  <a:gd name="T42" fmla="*/ 118 w 143"/>
                  <a:gd name="T43" fmla="*/ 102 h 129"/>
                  <a:gd name="T44" fmla="*/ 113 w 143"/>
                  <a:gd name="T45" fmla="*/ 96 h 129"/>
                  <a:gd name="T46" fmla="*/ 108 w 143"/>
                  <a:gd name="T47" fmla="*/ 93 h 129"/>
                  <a:gd name="T48" fmla="*/ 101 w 143"/>
                  <a:gd name="T49" fmla="*/ 87 h 129"/>
                  <a:gd name="T50" fmla="*/ 93 w 143"/>
                  <a:gd name="T51" fmla="*/ 81 h 129"/>
                  <a:gd name="T52" fmla="*/ 83 w 143"/>
                  <a:gd name="T53" fmla="*/ 72 h 129"/>
                  <a:gd name="T54" fmla="*/ 68 w 143"/>
                  <a:gd name="T55" fmla="*/ 61 h 129"/>
                  <a:gd name="T56" fmla="*/ 44 w 143"/>
                  <a:gd name="T57" fmla="*/ 44 h 129"/>
                  <a:gd name="T58" fmla="*/ 14 w 143"/>
                  <a:gd name="T59" fmla="*/ 21 h 129"/>
                  <a:gd name="T60" fmla="*/ 0 w 143"/>
                  <a:gd name="T61" fmla="*/ 10 h 129"/>
                  <a:gd name="T62" fmla="*/ 8 w 143"/>
                  <a:gd name="T63" fmla="*/ 0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43" h="129">
                    <a:moveTo>
                      <a:pt x="8" y="0"/>
                    </a:moveTo>
                    <a:lnTo>
                      <a:pt x="25" y="14"/>
                    </a:lnTo>
                    <a:lnTo>
                      <a:pt x="51" y="35"/>
                    </a:lnTo>
                    <a:lnTo>
                      <a:pt x="70" y="50"/>
                    </a:lnTo>
                    <a:lnTo>
                      <a:pt x="84" y="61"/>
                    </a:lnTo>
                    <a:lnTo>
                      <a:pt x="96" y="71"/>
                    </a:lnTo>
                    <a:lnTo>
                      <a:pt x="105" y="80"/>
                    </a:lnTo>
                    <a:lnTo>
                      <a:pt x="114" y="89"/>
                    </a:lnTo>
                    <a:lnTo>
                      <a:pt x="120" y="93"/>
                    </a:lnTo>
                    <a:lnTo>
                      <a:pt x="124" y="98"/>
                    </a:lnTo>
                    <a:lnTo>
                      <a:pt x="130" y="103"/>
                    </a:lnTo>
                    <a:lnTo>
                      <a:pt x="132" y="108"/>
                    </a:lnTo>
                    <a:lnTo>
                      <a:pt x="136" y="113"/>
                    </a:lnTo>
                    <a:lnTo>
                      <a:pt x="137" y="117"/>
                    </a:lnTo>
                    <a:lnTo>
                      <a:pt x="141" y="120"/>
                    </a:lnTo>
                    <a:lnTo>
                      <a:pt x="142" y="125"/>
                    </a:lnTo>
                    <a:lnTo>
                      <a:pt x="140" y="128"/>
                    </a:lnTo>
                    <a:lnTo>
                      <a:pt x="138" y="124"/>
                    </a:lnTo>
                    <a:lnTo>
                      <a:pt x="135" y="120"/>
                    </a:lnTo>
                    <a:lnTo>
                      <a:pt x="129" y="112"/>
                    </a:lnTo>
                    <a:lnTo>
                      <a:pt x="123" y="106"/>
                    </a:lnTo>
                    <a:lnTo>
                      <a:pt x="118" y="102"/>
                    </a:lnTo>
                    <a:lnTo>
                      <a:pt x="113" y="96"/>
                    </a:lnTo>
                    <a:lnTo>
                      <a:pt x="108" y="93"/>
                    </a:lnTo>
                    <a:lnTo>
                      <a:pt x="101" y="87"/>
                    </a:lnTo>
                    <a:lnTo>
                      <a:pt x="93" y="81"/>
                    </a:lnTo>
                    <a:lnTo>
                      <a:pt x="83" y="72"/>
                    </a:lnTo>
                    <a:lnTo>
                      <a:pt x="68" y="61"/>
                    </a:lnTo>
                    <a:lnTo>
                      <a:pt x="44" y="44"/>
                    </a:lnTo>
                    <a:lnTo>
                      <a:pt x="14" y="21"/>
                    </a:lnTo>
                    <a:lnTo>
                      <a:pt x="0" y="10"/>
                    </a:lnTo>
                    <a:lnTo>
                      <a:pt x="8" y="0"/>
                    </a:lnTo>
                  </a:path>
                </a:pathLst>
              </a:custGeom>
              <a:solidFill>
                <a:srgbClr val="FFFFB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65" name="Freeform 1958"/>
            <p:cNvSpPr>
              <a:spLocks/>
            </p:cNvSpPr>
            <p:nvPr/>
          </p:nvSpPr>
          <p:spPr bwMode="auto">
            <a:xfrm rot="-2414182">
              <a:off x="354" y="4873"/>
              <a:ext cx="47" cy="82"/>
            </a:xfrm>
            <a:custGeom>
              <a:avLst/>
              <a:gdLst>
                <a:gd name="T0" fmla="*/ 0 w 45"/>
                <a:gd name="T1" fmla="*/ 82 h 86"/>
                <a:gd name="T2" fmla="*/ 4 w 45"/>
                <a:gd name="T3" fmla="*/ 85 h 86"/>
                <a:gd name="T4" fmla="*/ 44 w 45"/>
                <a:gd name="T5" fmla="*/ 2 h 86"/>
                <a:gd name="T6" fmla="*/ 43 w 45"/>
                <a:gd name="T7" fmla="*/ 0 h 86"/>
                <a:gd name="T8" fmla="*/ 0 w 45"/>
                <a:gd name="T9" fmla="*/ 82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86">
                  <a:moveTo>
                    <a:pt x="0" y="82"/>
                  </a:moveTo>
                  <a:lnTo>
                    <a:pt x="4" y="85"/>
                  </a:lnTo>
                  <a:lnTo>
                    <a:pt x="44" y="2"/>
                  </a:lnTo>
                  <a:lnTo>
                    <a:pt x="43" y="0"/>
                  </a:lnTo>
                  <a:lnTo>
                    <a:pt x="0" y="82"/>
                  </a:lnTo>
                </a:path>
              </a:pathLst>
            </a:custGeom>
            <a:solidFill>
              <a:srgbClr val="FFFFFF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grpSp>
          <p:nvGrpSpPr>
            <p:cNvPr id="66" name="Group 1959"/>
            <p:cNvGrpSpPr>
              <a:grpSpLocks/>
            </p:cNvGrpSpPr>
            <p:nvPr/>
          </p:nvGrpSpPr>
          <p:grpSpPr bwMode="auto">
            <a:xfrm rot="-2414182">
              <a:off x="440" y="4757"/>
              <a:ext cx="551" cy="410"/>
              <a:chOff x="4875" y="4605"/>
              <a:chExt cx="529" cy="427"/>
            </a:xfrm>
          </p:grpSpPr>
          <p:grpSp>
            <p:nvGrpSpPr>
              <p:cNvPr id="71" name="Group 1960"/>
              <p:cNvGrpSpPr>
                <a:grpSpLocks/>
              </p:cNvGrpSpPr>
              <p:nvPr/>
            </p:nvGrpSpPr>
            <p:grpSpPr bwMode="auto">
              <a:xfrm>
                <a:off x="4980" y="4655"/>
                <a:ext cx="252" cy="167"/>
                <a:chOff x="4980" y="4655"/>
                <a:chExt cx="252" cy="167"/>
              </a:xfrm>
            </p:grpSpPr>
            <p:sp>
              <p:nvSpPr>
                <p:cNvPr id="109" name="Line 1961"/>
                <p:cNvSpPr>
                  <a:spLocks noChangeShapeType="1"/>
                </p:cNvSpPr>
                <p:nvPr/>
              </p:nvSpPr>
              <p:spPr bwMode="auto">
                <a:xfrm flipH="1">
                  <a:off x="5173" y="4803"/>
                  <a:ext cx="15" cy="19"/>
                </a:xfrm>
                <a:prstGeom prst="line">
                  <a:avLst/>
                </a:prstGeom>
                <a:noFill/>
                <a:ln w="12700">
                  <a:solidFill>
                    <a:srgbClr val="FFFF9F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10" name="Line 1962"/>
                <p:cNvSpPr>
                  <a:spLocks noChangeShapeType="1"/>
                </p:cNvSpPr>
                <p:nvPr/>
              </p:nvSpPr>
              <p:spPr bwMode="auto">
                <a:xfrm flipH="1">
                  <a:off x="5147" y="4783"/>
                  <a:ext cx="15" cy="19"/>
                </a:xfrm>
                <a:prstGeom prst="line">
                  <a:avLst/>
                </a:prstGeom>
                <a:noFill/>
                <a:ln w="12700">
                  <a:solidFill>
                    <a:srgbClr val="FFFF9F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11" name="Line 1963"/>
                <p:cNvSpPr>
                  <a:spLocks noChangeShapeType="1"/>
                </p:cNvSpPr>
                <p:nvPr/>
              </p:nvSpPr>
              <p:spPr bwMode="auto">
                <a:xfrm flipH="1">
                  <a:off x="5125" y="4767"/>
                  <a:ext cx="14" cy="18"/>
                </a:xfrm>
                <a:prstGeom prst="line">
                  <a:avLst/>
                </a:prstGeom>
                <a:noFill/>
                <a:ln w="12700">
                  <a:solidFill>
                    <a:srgbClr val="FFFF9F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12" name="Line 1964"/>
                <p:cNvSpPr>
                  <a:spLocks noChangeShapeType="1"/>
                </p:cNvSpPr>
                <p:nvPr/>
              </p:nvSpPr>
              <p:spPr bwMode="auto">
                <a:xfrm flipH="1">
                  <a:off x="5103" y="4749"/>
                  <a:ext cx="14" cy="18"/>
                </a:xfrm>
                <a:prstGeom prst="line">
                  <a:avLst/>
                </a:prstGeom>
                <a:noFill/>
                <a:ln w="12700">
                  <a:solidFill>
                    <a:srgbClr val="FFFF9F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13" name="Freeform 1965"/>
                <p:cNvSpPr>
                  <a:spLocks/>
                </p:cNvSpPr>
                <p:nvPr/>
              </p:nvSpPr>
              <p:spPr bwMode="auto">
                <a:xfrm>
                  <a:off x="5077" y="4728"/>
                  <a:ext cx="20" cy="23"/>
                </a:xfrm>
                <a:custGeom>
                  <a:avLst/>
                  <a:gdLst>
                    <a:gd name="T0" fmla="*/ 19 w 20"/>
                    <a:gd name="T1" fmla="*/ 0 h 23"/>
                    <a:gd name="T2" fmla="*/ 1 w 20"/>
                    <a:gd name="T3" fmla="*/ 22 h 23"/>
                    <a:gd name="T4" fmla="*/ 0 w 20"/>
                    <a:gd name="T5" fmla="*/ 22 h 23"/>
                    <a:gd name="T6" fmla="*/ 1 w 20"/>
                    <a:gd name="T7" fmla="*/ 22 h 23"/>
                    <a:gd name="T8" fmla="*/ 19 w 20"/>
                    <a:gd name="T9" fmla="*/ 0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" h="23">
                      <a:moveTo>
                        <a:pt x="19" y="0"/>
                      </a:moveTo>
                      <a:lnTo>
                        <a:pt x="1" y="22"/>
                      </a:lnTo>
                      <a:lnTo>
                        <a:pt x="0" y="22"/>
                      </a:lnTo>
                      <a:lnTo>
                        <a:pt x="1" y="22"/>
                      </a:lnTo>
                      <a:lnTo>
                        <a:pt x="19" y="0"/>
                      </a:lnTo>
                    </a:path>
                  </a:pathLst>
                </a:custGeom>
                <a:solidFill>
                  <a:srgbClr val="FC0128"/>
                </a:solidFill>
                <a:ln w="12700" cap="rnd" cmpd="sng">
                  <a:solidFill>
                    <a:srgbClr val="FFFF9F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14" name="Freeform 1966"/>
                <p:cNvSpPr>
                  <a:spLocks/>
                </p:cNvSpPr>
                <p:nvPr/>
              </p:nvSpPr>
              <p:spPr bwMode="auto">
                <a:xfrm>
                  <a:off x="5020" y="4683"/>
                  <a:ext cx="20" cy="24"/>
                </a:xfrm>
                <a:custGeom>
                  <a:avLst/>
                  <a:gdLst>
                    <a:gd name="T0" fmla="*/ 19 w 20"/>
                    <a:gd name="T1" fmla="*/ 0 h 24"/>
                    <a:gd name="T2" fmla="*/ 0 w 20"/>
                    <a:gd name="T3" fmla="*/ 23 h 24"/>
                    <a:gd name="T4" fmla="*/ 0 w 20"/>
                    <a:gd name="T5" fmla="*/ 22 h 24"/>
                    <a:gd name="T6" fmla="*/ 19 w 20"/>
                    <a:gd name="T7" fmla="*/ 0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4">
                      <a:moveTo>
                        <a:pt x="19" y="0"/>
                      </a:moveTo>
                      <a:lnTo>
                        <a:pt x="0" y="23"/>
                      </a:lnTo>
                      <a:lnTo>
                        <a:pt x="0" y="22"/>
                      </a:lnTo>
                      <a:lnTo>
                        <a:pt x="19" y="0"/>
                      </a:lnTo>
                    </a:path>
                  </a:pathLst>
                </a:custGeom>
                <a:solidFill>
                  <a:srgbClr val="FC0128"/>
                </a:solidFill>
                <a:ln w="12700" cap="rnd" cmpd="sng">
                  <a:solidFill>
                    <a:srgbClr val="FFFF9F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15" name="Line 1967"/>
                <p:cNvSpPr>
                  <a:spLocks noChangeShapeType="1"/>
                </p:cNvSpPr>
                <p:nvPr/>
              </p:nvSpPr>
              <p:spPr bwMode="auto">
                <a:xfrm flipH="1">
                  <a:off x="4980" y="4655"/>
                  <a:ext cx="13" cy="14"/>
                </a:xfrm>
                <a:prstGeom prst="line">
                  <a:avLst/>
                </a:prstGeom>
                <a:noFill/>
                <a:ln w="12700">
                  <a:solidFill>
                    <a:srgbClr val="FFFF9F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16" name="Freeform 1968"/>
                <p:cNvSpPr>
                  <a:spLocks/>
                </p:cNvSpPr>
                <p:nvPr/>
              </p:nvSpPr>
              <p:spPr bwMode="auto">
                <a:xfrm>
                  <a:off x="5207" y="4751"/>
                  <a:ext cx="25" cy="28"/>
                </a:xfrm>
                <a:custGeom>
                  <a:avLst/>
                  <a:gdLst>
                    <a:gd name="T0" fmla="*/ 24 w 25"/>
                    <a:gd name="T1" fmla="*/ 0 h 28"/>
                    <a:gd name="T2" fmla="*/ 0 w 25"/>
                    <a:gd name="T3" fmla="*/ 27 h 28"/>
                    <a:gd name="T4" fmla="*/ 2 w 25"/>
                    <a:gd name="T5" fmla="*/ 26 h 28"/>
                    <a:gd name="T6" fmla="*/ 24 w 25"/>
                    <a:gd name="T7" fmla="*/ 0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28">
                      <a:moveTo>
                        <a:pt x="24" y="0"/>
                      </a:moveTo>
                      <a:lnTo>
                        <a:pt x="0" y="27"/>
                      </a:lnTo>
                      <a:lnTo>
                        <a:pt x="2" y="26"/>
                      </a:lnTo>
                      <a:lnTo>
                        <a:pt x="24" y="0"/>
                      </a:lnTo>
                    </a:path>
                  </a:pathLst>
                </a:custGeom>
                <a:solidFill>
                  <a:srgbClr val="FC0128"/>
                </a:solidFill>
                <a:ln w="12700" cap="rnd" cmpd="sng">
                  <a:solidFill>
                    <a:srgbClr val="FFFF9F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17" name="Line 1969"/>
                <p:cNvSpPr>
                  <a:spLocks noChangeShapeType="1"/>
                </p:cNvSpPr>
                <p:nvPr/>
              </p:nvSpPr>
              <p:spPr bwMode="auto">
                <a:xfrm flipH="1">
                  <a:off x="5178" y="4732"/>
                  <a:ext cx="18" cy="22"/>
                </a:xfrm>
                <a:prstGeom prst="line">
                  <a:avLst/>
                </a:prstGeom>
                <a:noFill/>
                <a:ln w="12700">
                  <a:solidFill>
                    <a:srgbClr val="FFFF9F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18" name="Line 1970"/>
                <p:cNvSpPr>
                  <a:spLocks noChangeShapeType="1"/>
                </p:cNvSpPr>
                <p:nvPr/>
              </p:nvSpPr>
              <p:spPr bwMode="auto">
                <a:xfrm flipH="1">
                  <a:off x="5120" y="4692"/>
                  <a:ext cx="19" cy="21"/>
                </a:xfrm>
                <a:prstGeom prst="line">
                  <a:avLst/>
                </a:prstGeom>
                <a:noFill/>
                <a:ln w="12700">
                  <a:solidFill>
                    <a:srgbClr val="FFFF9F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19" name="Freeform 1971"/>
                <p:cNvSpPr>
                  <a:spLocks/>
                </p:cNvSpPr>
                <p:nvPr/>
              </p:nvSpPr>
              <p:spPr bwMode="auto">
                <a:xfrm>
                  <a:off x="5143" y="4704"/>
                  <a:ext cx="26" cy="31"/>
                </a:xfrm>
                <a:custGeom>
                  <a:avLst/>
                  <a:gdLst>
                    <a:gd name="T0" fmla="*/ 25 w 26"/>
                    <a:gd name="T1" fmla="*/ 0 h 31"/>
                    <a:gd name="T2" fmla="*/ 0 w 26"/>
                    <a:gd name="T3" fmla="*/ 30 h 31"/>
                    <a:gd name="T4" fmla="*/ 0 w 26"/>
                    <a:gd name="T5" fmla="*/ 29 h 31"/>
                    <a:gd name="T6" fmla="*/ 25 w 26"/>
                    <a:gd name="T7" fmla="*/ 0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6" h="31">
                      <a:moveTo>
                        <a:pt x="25" y="0"/>
                      </a:moveTo>
                      <a:lnTo>
                        <a:pt x="0" y="30"/>
                      </a:lnTo>
                      <a:lnTo>
                        <a:pt x="0" y="29"/>
                      </a:lnTo>
                      <a:lnTo>
                        <a:pt x="25" y="0"/>
                      </a:lnTo>
                    </a:path>
                  </a:pathLst>
                </a:custGeom>
                <a:solidFill>
                  <a:srgbClr val="FC0128"/>
                </a:solidFill>
                <a:ln w="12700" cap="rnd" cmpd="sng">
                  <a:solidFill>
                    <a:srgbClr val="FFFF9F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</p:grpSp>
          <p:grpSp>
            <p:nvGrpSpPr>
              <p:cNvPr id="72" name="Group 1972"/>
              <p:cNvGrpSpPr>
                <a:grpSpLocks/>
              </p:cNvGrpSpPr>
              <p:nvPr/>
            </p:nvGrpSpPr>
            <p:grpSpPr bwMode="auto">
              <a:xfrm>
                <a:off x="4875" y="4605"/>
                <a:ext cx="529" cy="427"/>
                <a:chOff x="4875" y="4605"/>
                <a:chExt cx="529" cy="427"/>
              </a:xfrm>
            </p:grpSpPr>
            <p:grpSp>
              <p:nvGrpSpPr>
                <p:cNvPr id="73" name="Group 1973"/>
                <p:cNvGrpSpPr>
                  <a:grpSpLocks/>
                </p:cNvGrpSpPr>
                <p:nvPr/>
              </p:nvGrpSpPr>
              <p:grpSpPr bwMode="auto">
                <a:xfrm>
                  <a:off x="5198" y="4677"/>
                  <a:ext cx="95" cy="79"/>
                  <a:chOff x="5198" y="4677"/>
                  <a:chExt cx="95" cy="79"/>
                </a:xfrm>
              </p:grpSpPr>
              <p:grpSp>
                <p:nvGrpSpPr>
                  <p:cNvPr id="96" name="Group 1974"/>
                  <p:cNvGrpSpPr>
                    <a:grpSpLocks/>
                  </p:cNvGrpSpPr>
                  <p:nvPr/>
                </p:nvGrpSpPr>
                <p:grpSpPr bwMode="auto">
                  <a:xfrm>
                    <a:off x="5275" y="4698"/>
                    <a:ext cx="17" cy="9"/>
                    <a:chOff x="5275" y="4698"/>
                    <a:chExt cx="17" cy="9"/>
                  </a:xfrm>
                </p:grpSpPr>
                <p:sp>
                  <p:nvSpPr>
                    <p:cNvPr id="107" name="Line 1975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5277" y="4705"/>
                      <a:ext cx="3" cy="2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 type="none" w="sm" len="sm"/>
                      <a:tailEnd type="none" w="sm" len="sm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  <p:sp>
                  <p:nvSpPr>
                    <p:cNvPr id="108" name="Line 197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275" y="4698"/>
                      <a:ext cx="17" cy="6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 type="none" w="sm" len="sm"/>
                      <a:tailEnd type="none" w="sm" len="sm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</p:grpSp>
              <p:grpSp>
                <p:nvGrpSpPr>
                  <p:cNvPr id="97" name="Group 1977"/>
                  <p:cNvGrpSpPr>
                    <a:grpSpLocks/>
                  </p:cNvGrpSpPr>
                  <p:nvPr/>
                </p:nvGrpSpPr>
                <p:grpSpPr bwMode="auto">
                  <a:xfrm>
                    <a:off x="5198" y="4677"/>
                    <a:ext cx="95" cy="79"/>
                    <a:chOff x="5198" y="4677"/>
                    <a:chExt cx="95" cy="79"/>
                  </a:xfrm>
                </p:grpSpPr>
                <p:sp>
                  <p:nvSpPr>
                    <p:cNvPr id="98" name="Freeform 1978"/>
                    <p:cNvSpPr>
                      <a:spLocks/>
                    </p:cNvSpPr>
                    <p:nvPr/>
                  </p:nvSpPr>
                  <p:spPr bwMode="auto">
                    <a:xfrm>
                      <a:off x="5198" y="4677"/>
                      <a:ext cx="95" cy="79"/>
                    </a:xfrm>
                    <a:custGeom>
                      <a:avLst/>
                      <a:gdLst>
                        <a:gd name="T0" fmla="*/ 0 w 95"/>
                        <a:gd name="T1" fmla="*/ 16 h 79"/>
                        <a:gd name="T2" fmla="*/ 13 w 95"/>
                        <a:gd name="T3" fmla="*/ 5 h 79"/>
                        <a:gd name="T4" fmla="*/ 18 w 95"/>
                        <a:gd name="T5" fmla="*/ 2 h 79"/>
                        <a:gd name="T6" fmla="*/ 20 w 95"/>
                        <a:gd name="T7" fmla="*/ 1 h 79"/>
                        <a:gd name="T8" fmla="*/ 22 w 95"/>
                        <a:gd name="T9" fmla="*/ 0 h 79"/>
                        <a:gd name="T10" fmla="*/ 27 w 95"/>
                        <a:gd name="T11" fmla="*/ 1 h 79"/>
                        <a:gd name="T12" fmla="*/ 37 w 95"/>
                        <a:gd name="T13" fmla="*/ 5 h 79"/>
                        <a:gd name="T14" fmla="*/ 48 w 95"/>
                        <a:gd name="T15" fmla="*/ 12 h 79"/>
                        <a:gd name="T16" fmla="*/ 59 w 95"/>
                        <a:gd name="T17" fmla="*/ 18 h 79"/>
                        <a:gd name="T18" fmla="*/ 73 w 95"/>
                        <a:gd name="T19" fmla="*/ 27 h 79"/>
                        <a:gd name="T20" fmla="*/ 85 w 95"/>
                        <a:gd name="T21" fmla="*/ 38 h 79"/>
                        <a:gd name="T22" fmla="*/ 87 w 95"/>
                        <a:gd name="T23" fmla="*/ 40 h 79"/>
                        <a:gd name="T24" fmla="*/ 89 w 95"/>
                        <a:gd name="T25" fmla="*/ 43 h 79"/>
                        <a:gd name="T26" fmla="*/ 91 w 95"/>
                        <a:gd name="T27" fmla="*/ 46 h 79"/>
                        <a:gd name="T28" fmla="*/ 92 w 95"/>
                        <a:gd name="T29" fmla="*/ 49 h 79"/>
                        <a:gd name="T30" fmla="*/ 93 w 95"/>
                        <a:gd name="T31" fmla="*/ 53 h 79"/>
                        <a:gd name="T32" fmla="*/ 94 w 95"/>
                        <a:gd name="T33" fmla="*/ 56 h 79"/>
                        <a:gd name="T34" fmla="*/ 93 w 95"/>
                        <a:gd name="T35" fmla="*/ 61 h 79"/>
                        <a:gd name="T36" fmla="*/ 82 w 95"/>
                        <a:gd name="T37" fmla="*/ 78 h 79"/>
                        <a:gd name="T38" fmla="*/ 0 w 95"/>
                        <a:gd name="T39" fmla="*/ 16 h 79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</a:cxnLst>
                      <a:rect l="0" t="0" r="r" b="b"/>
                      <a:pathLst>
                        <a:path w="95" h="79">
                          <a:moveTo>
                            <a:pt x="0" y="16"/>
                          </a:moveTo>
                          <a:lnTo>
                            <a:pt x="13" y="5"/>
                          </a:lnTo>
                          <a:lnTo>
                            <a:pt x="18" y="2"/>
                          </a:lnTo>
                          <a:lnTo>
                            <a:pt x="20" y="1"/>
                          </a:lnTo>
                          <a:lnTo>
                            <a:pt x="22" y="0"/>
                          </a:lnTo>
                          <a:lnTo>
                            <a:pt x="27" y="1"/>
                          </a:lnTo>
                          <a:lnTo>
                            <a:pt x="37" y="5"/>
                          </a:lnTo>
                          <a:lnTo>
                            <a:pt x="48" y="12"/>
                          </a:lnTo>
                          <a:lnTo>
                            <a:pt x="59" y="18"/>
                          </a:lnTo>
                          <a:lnTo>
                            <a:pt x="73" y="27"/>
                          </a:lnTo>
                          <a:lnTo>
                            <a:pt x="85" y="38"/>
                          </a:lnTo>
                          <a:lnTo>
                            <a:pt x="87" y="40"/>
                          </a:lnTo>
                          <a:lnTo>
                            <a:pt x="89" y="43"/>
                          </a:lnTo>
                          <a:lnTo>
                            <a:pt x="91" y="46"/>
                          </a:lnTo>
                          <a:lnTo>
                            <a:pt x="92" y="49"/>
                          </a:lnTo>
                          <a:lnTo>
                            <a:pt x="93" y="53"/>
                          </a:lnTo>
                          <a:lnTo>
                            <a:pt x="94" y="56"/>
                          </a:lnTo>
                          <a:lnTo>
                            <a:pt x="93" y="61"/>
                          </a:lnTo>
                          <a:lnTo>
                            <a:pt x="82" y="78"/>
                          </a:lnTo>
                          <a:lnTo>
                            <a:pt x="0" y="16"/>
                          </a:lnTo>
                        </a:path>
                      </a:pathLst>
                    </a:custGeom>
                    <a:solidFill>
                      <a:srgbClr val="FC0128"/>
                    </a:solidFill>
                    <a:ln w="12700" cap="rnd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ru-RU"/>
                    </a:p>
                  </p:txBody>
                </p:sp>
                <p:grpSp>
                  <p:nvGrpSpPr>
                    <p:cNvPr id="99" name="Group 1979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5211" y="4680"/>
                      <a:ext cx="78" cy="71"/>
                      <a:chOff x="5211" y="4680"/>
                      <a:chExt cx="78" cy="71"/>
                    </a:xfrm>
                  </p:grpSpPr>
                  <p:sp>
                    <p:nvSpPr>
                      <p:cNvPr id="100" name="Freeform 1980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270" y="4724"/>
                        <a:ext cx="19" cy="27"/>
                      </a:xfrm>
                      <a:custGeom>
                        <a:avLst/>
                        <a:gdLst>
                          <a:gd name="T0" fmla="*/ 18 w 19"/>
                          <a:gd name="T1" fmla="*/ 10 h 27"/>
                          <a:gd name="T2" fmla="*/ 11 w 19"/>
                          <a:gd name="T3" fmla="*/ 0 h 27"/>
                          <a:gd name="T4" fmla="*/ 0 w 19"/>
                          <a:gd name="T5" fmla="*/ 16 h 27"/>
                          <a:gd name="T6" fmla="*/ 10 w 19"/>
                          <a:gd name="T7" fmla="*/ 26 h 27"/>
                          <a:gd name="T8" fmla="*/ 18 w 19"/>
                          <a:gd name="T9" fmla="*/ 10 h 27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19" h="27">
                            <a:moveTo>
                              <a:pt x="18" y="10"/>
                            </a:moveTo>
                            <a:lnTo>
                              <a:pt x="11" y="0"/>
                            </a:lnTo>
                            <a:lnTo>
                              <a:pt x="0" y="16"/>
                            </a:lnTo>
                            <a:lnTo>
                              <a:pt x="10" y="26"/>
                            </a:lnTo>
                            <a:lnTo>
                              <a:pt x="18" y="10"/>
                            </a:lnTo>
                          </a:path>
                        </a:pathLst>
                      </a:custGeom>
                      <a:solidFill>
                        <a:srgbClr val="FC0128"/>
                      </a:solidFill>
                      <a:ln w="12700" cap="rnd" cmpd="sng">
                        <a:solidFill>
                          <a:srgbClr val="000000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ru-RU"/>
                      </a:p>
                    </p:txBody>
                  </p:sp>
                  <p:sp>
                    <p:nvSpPr>
                      <p:cNvPr id="101" name="Freeform 1981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258" y="4710"/>
                        <a:ext cx="18" cy="20"/>
                      </a:xfrm>
                      <a:custGeom>
                        <a:avLst/>
                        <a:gdLst>
                          <a:gd name="T0" fmla="*/ 17 w 18"/>
                          <a:gd name="T1" fmla="*/ 8 h 20"/>
                          <a:gd name="T2" fmla="*/ 10 w 18"/>
                          <a:gd name="T3" fmla="*/ 0 h 20"/>
                          <a:gd name="T4" fmla="*/ 0 w 18"/>
                          <a:gd name="T5" fmla="*/ 13 h 20"/>
                          <a:gd name="T6" fmla="*/ 8 w 18"/>
                          <a:gd name="T7" fmla="*/ 19 h 20"/>
                          <a:gd name="T8" fmla="*/ 17 w 18"/>
                          <a:gd name="T9" fmla="*/ 8 h 2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18" h="20">
                            <a:moveTo>
                              <a:pt x="17" y="8"/>
                            </a:moveTo>
                            <a:lnTo>
                              <a:pt x="10" y="0"/>
                            </a:lnTo>
                            <a:lnTo>
                              <a:pt x="0" y="13"/>
                            </a:lnTo>
                            <a:lnTo>
                              <a:pt x="8" y="19"/>
                            </a:lnTo>
                            <a:lnTo>
                              <a:pt x="17" y="8"/>
                            </a:lnTo>
                          </a:path>
                        </a:pathLst>
                      </a:custGeom>
                      <a:solidFill>
                        <a:srgbClr val="FC0128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 cap="rnd">
                            <a:solidFill>
                              <a:schemeClr val="tx1"/>
                            </a:solidFill>
                            <a:round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ru-RU"/>
                      </a:p>
                    </p:txBody>
                  </p:sp>
                  <p:sp>
                    <p:nvSpPr>
                      <p:cNvPr id="102" name="Freeform 1982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248" y="4702"/>
                        <a:ext cx="17" cy="17"/>
                      </a:xfrm>
                      <a:custGeom>
                        <a:avLst/>
                        <a:gdLst>
                          <a:gd name="T0" fmla="*/ 16 w 17"/>
                          <a:gd name="T1" fmla="*/ 4 h 17"/>
                          <a:gd name="T2" fmla="*/ 12 w 17"/>
                          <a:gd name="T3" fmla="*/ 0 h 17"/>
                          <a:gd name="T4" fmla="*/ 0 w 17"/>
                          <a:gd name="T5" fmla="*/ 13 h 17"/>
                          <a:gd name="T6" fmla="*/ 4 w 17"/>
                          <a:gd name="T7" fmla="*/ 16 h 17"/>
                          <a:gd name="T8" fmla="*/ 16 w 17"/>
                          <a:gd name="T9" fmla="*/ 4 h 17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17" h="17">
                            <a:moveTo>
                              <a:pt x="16" y="4"/>
                            </a:moveTo>
                            <a:lnTo>
                              <a:pt x="12" y="0"/>
                            </a:lnTo>
                            <a:lnTo>
                              <a:pt x="0" y="13"/>
                            </a:lnTo>
                            <a:lnTo>
                              <a:pt x="4" y="16"/>
                            </a:lnTo>
                            <a:lnTo>
                              <a:pt x="16" y="4"/>
                            </a:lnTo>
                          </a:path>
                        </a:pathLst>
                      </a:custGeom>
                      <a:solidFill>
                        <a:srgbClr val="FC0128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 cap="rnd">
                            <a:solidFill>
                              <a:schemeClr val="tx1"/>
                            </a:solidFill>
                            <a:round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ru-RU"/>
                      </a:p>
                    </p:txBody>
                  </p:sp>
                  <p:sp>
                    <p:nvSpPr>
                      <p:cNvPr id="103" name="Freeform 1983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239" y="4697"/>
                        <a:ext cx="17" cy="17"/>
                      </a:xfrm>
                      <a:custGeom>
                        <a:avLst/>
                        <a:gdLst>
                          <a:gd name="T0" fmla="*/ 14 w 17"/>
                          <a:gd name="T1" fmla="*/ 1 h 17"/>
                          <a:gd name="T2" fmla="*/ 0 w 17"/>
                          <a:gd name="T3" fmla="*/ 16 h 17"/>
                          <a:gd name="T4" fmla="*/ 16 w 17"/>
                          <a:gd name="T5" fmla="*/ 0 h 17"/>
                          <a:gd name="T6" fmla="*/ 14 w 17"/>
                          <a:gd name="T7" fmla="*/ 1 h 17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</a:cxnLst>
                        <a:rect l="0" t="0" r="r" b="b"/>
                        <a:pathLst>
                          <a:path w="17" h="17">
                            <a:moveTo>
                              <a:pt x="14" y="1"/>
                            </a:moveTo>
                            <a:lnTo>
                              <a:pt x="0" y="16"/>
                            </a:lnTo>
                            <a:lnTo>
                              <a:pt x="16" y="0"/>
                            </a:lnTo>
                            <a:lnTo>
                              <a:pt x="14" y="1"/>
                            </a:lnTo>
                          </a:path>
                        </a:pathLst>
                      </a:custGeom>
                      <a:solidFill>
                        <a:srgbClr val="FC0128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 cap="rnd">
                            <a:solidFill>
                              <a:schemeClr val="tx1"/>
                            </a:solidFill>
                            <a:round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ru-RU"/>
                      </a:p>
                    </p:txBody>
                  </p:sp>
                  <p:sp>
                    <p:nvSpPr>
                      <p:cNvPr id="104" name="Freeform 1984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233" y="4692"/>
                        <a:ext cx="17" cy="17"/>
                      </a:xfrm>
                      <a:custGeom>
                        <a:avLst/>
                        <a:gdLst>
                          <a:gd name="T0" fmla="*/ 16 w 17"/>
                          <a:gd name="T1" fmla="*/ 1 h 17"/>
                          <a:gd name="T2" fmla="*/ 1 w 17"/>
                          <a:gd name="T3" fmla="*/ 16 h 17"/>
                          <a:gd name="T4" fmla="*/ 0 w 17"/>
                          <a:gd name="T5" fmla="*/ 14 h 17"/>
                          <a:gd name="T6" fmla="*/ 14 w 17"/>
                          <a:gd name="T7" fmla="*/ 0 h 17"/>
                          <a:gd name="T8" fmla="*/ 16 w 17"/>
                          <a:gd name="T9" fmla="*/ 1 h 17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17" h="17">
                            <a:moveTo>
                              <a:pt x="16" y="1"/>
                            </a:moveTo>
                            <a:lnTo>
                              <a:pt x="1" y="16"/>
                            </a:lnTo>
                            <a:lnTo>
                              <a:pt x="0" y="14"/>
                            </a:lnTo>
                            <a:lnTo>
                              <a:pt x="14" y="0"/>
                            </a:lnTo>
                            <a:lnTo>
                              <a:pt x="16" y="1"/>
                            </a:lnTo>
                          </a:path>
                        </a:pathLst>
                      </a:custGeom>
                      <a:solidFill>
                        <a:srgbClr val="FC0128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 cap="rnd">
                            <a:solidFill>
                              <a:schemeClr val="tx1"/>
                            </a:solidFill>
                            <a:round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ru-RU"/>
                      </a:p>
                    </p:txBody>
                  </p:sp>
                  <p:sp>
                    <p:nvSpPr>
                      <p:cNvPr id="105" name="Freeform 1985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211" y="4680"/>
                        <a:ext cx="17" cy="17"/>
                      </a:xfrm>
                      <a:custGeom>
                        <a:avLst/>
                        <a:gdLst>
                          <a:gd name="T0" fmla="*/ 16 w 17"/>
                          <a:gd name="T1" fmla="*/ 3 h 17"/>
                          <a:gd name="T2" fmla="*/ 10 w 17"/>
                          <a:gd name="T3" fmla="*/ 0 h 17"/>
                          <a:gd name="T4" fmla="*/ 0 w 17"/>
                          <a:gd name="T5" fmla="*/ 9 h 17"/>
                          <a:gd name="T6" fmla="*/ 5 w 17"/>
                          <a:gd name="T7" fmla="*/ 16 h 17"/>
                          <a:gd name="T8" fmla="*/ 16 w 17"/>
                          <a:gd name="T9" fmla="*/ 3 h 17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17" h="17">
                            <a:moveTo>
                              <a:pt x="16" y="3"/>
                            </a:moveTo>
                            <a:lnTo>
                              <a:pt x="10" y="0"/>
                            </a:lnTo>
                            <a:lnTo>
                              <a:pt x="0" y="9"/>
                            </a:lnTo>
                            <a:lnTo>
                              <a:pt x="5" y="16"/>
                            </a:lnTo>
                            <a:lnTo>
                              <a:pt x="16" y="3"/>
                            </a:lnTo>
                          </a:path>
                        </a:pathLst>
                      </a:custGeom>
                      <a:solidFill>
                        <a:srgbClr val="FC0128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 cap="rnd">
                            <a:solidFill>
                              <a:schemeClr val="tx1"/>
                            </a:solidFill>
                            <a:round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ru-RU"/>
                      </a:p>
                    </p:txBody>
                  </p:sp>
                  <p:sp>
                    <p:nvSpPr>
                      <p:cNvPr id="106" name="Freeform 1986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220" y="4686"/>
                        <a:ext cx="17" cy="17"/>
                      </a:xfrm>
                      <a:custGeom>
                        <a:avLst/>
                        <a:gdLst>
                          <a:gd name="T0" fmla="*/ 14 w 17"/>
                          <a:gd name="T1" fmla="*/ 0 h 17"/>
                          <a:gd name="T2" fmla="*/ 16 w 17"/>
                          <a:gd name="T3" fmla="*/ 0 h 17"/>
                          <a:gd name="T4" fmla="*/ 0 w 17"/>
                          <a:gd name="T5" fmla="*/ 16 h 17"/>
                          <a:gd name="T6" fmla="*/ 0 w 17"/>
                          <a:gd name="T7" fmla="*/ 15 h 17"/>
                          <a:gd name="T8" fmla="*/ 14 w 17"/>
                          <a:gd name="T9" fmla="*/ 0 h 17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17" h="17">
                            <a:moveTo>
                              <a:pt x="14" y="0"/>
                            </a:moveTo>
                            <a:lnTo>
                              <a:pt x="16" y="0"/>
                            </a:lnTo>
                            <a:lnTo>
                              <a:pt x="0" y="16"/>
                            </a:lnTo>
                            <a:lnTo>
                              <a:pt x="0" y="15"/>
                            </a:lnTo>
                            <a:lnTo>
                              <a:pt x="14" y="0"/>
                            </a:lnTo>
                          </a:path>
                        </a:pathLst>
                      </a:custGeom>
                      <a:solidFill>
                        <a:srgbClr val="FC0128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 cap="rnd">
                            <a:solidFill>
                              <a:schemeClr val="tx1"/>
                            </a:solidFill>
                            <a:round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ru-RU"/>
                      </a:p>
                    </p:txBody>
                  </p:sp>
                </p:grpSp>
              </p:grpSp>
            </p:grpSp>
            <p:grpSp>
              <p:nvGrpSpPr>
                <p:cNvPr id="74" name="Group 1987"/>
                <p:cNvGrpSpPr>
                  <a:grpSpLocks/>
                </p:cNvGrpSpPr>
                <p:nvPr/>
              </p:nvGrpSpPr>
              <p:grpSpPr bwMode="auto">
                <a:xfrm>
                  <a:off x="4875" y="4605"/>
                  <a:ext cx="529" cy="427"/>
                  <a:chOff x="4875" y="4605"/>
                  <a:chExt cx="529" cy="427"/>
                </a:xfrm>
              </p:grpSpPr>
              <p:grpSp>
                <p:nvGrpSpPr>
                  <p:cNvPr id="75" name="Group 1988"/>
                  <p:cNvGrpSpPr>
                    <a:grpSpLocks/>
                  </p:cNvGrpSpPr>
                  <p:nvPr/>
                </p:nvGrpSpPr>
                <p:grpSpPr bwMode="auto">
                  <a:xfrm>
                    <a:off x="5125" y="4652"/>
                    <a:ext cx="37" cy="28"/>
                    <a:chOff x="5125" y="4652"/>
                    <a:chExt cx="37" cy="28"/>
                  </a:xfrm>
                </p:grpSpPr>
                <p:grpSp>
                  <p:nvGrpSpPr>
                    <p:cNvPr id="86" name="Group 1989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5125" y="4652"/>
                      <a:ext cx="37" cy="24"/>
                      <a:chOff x="5125" y="4652"/>
                      <a:chExt cx="37" cy="24"/>
                    </a:xfrm>
                  </p:grpSpPr>
                  <p:sp>
                    <p:nvSpPr>
                      <p:cNvPr id="91" name="Line 1990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5136" y="4652"/>
                        <a:ext cx="26" cy="19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0000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ru-RU"/>
                      </a:p>
                    </p:txBody>
                  </p:sp>
                  <p:sp>
                    <p:nvSpPr>
                      <p:cNvPr id="92" name="Line 1991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5125" y="4652"/>
                        <a:ext cx="3" cy="5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0000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ru-RU"/>
                      </a:p>
                    </p:txBody>
                  </p:sp>
                  <p:sp>
                    <p:nvSpPr>
                      <p:cNvPr id="93" name="Line 1992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5132" y="4658"/>
                        <a:ext cx="4" cy="5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0000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ru-RU"/>
                      </a:p>
                    </p:txBody>
                  </p:sp>
                  <p:sp>
                    <p:nvSpPr>
                      <p:cNvPr id="94" name="Line 1993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5140" y="4666"/>
                        <a:ext cx="3" cy="4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0000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ru-RU"/>
                      </a:p>
                    </p:txBody>
                  </p:sp>
                  <p:sp>
                    <p:nvSpPr>
                      <p:cNvPr id="95" name="Line 1994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5149" y="4671"/>
                        <a:ext cx="3" cy="5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0000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ru-RU"/>
                      </a:p>
                    </p:txBody>
                  </p:sp>
                </p:grpSp>
                <p:sp>
                  <p:nvSpPr>
                    <p:cNvPr id="87" name="Line 199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134" y="4655"/>
                      <a:ext cx="25" cy="18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 type="none" w="sm" len="sm"/>
                      <a:tailEnd type="none" w="sm" len="sm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  <p:sp>
                  <p:nvSpPr>
                    <p:cNvPr id="88" name="Line 199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132" y="4657"/>
                      <a:ext cx="26" cy="18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 type="none" w="sm" len="sm"/>
                      <a:tailEnd type="none" w="sm" len="sm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  <p:sp>
                  <p:nvSpPr>
                    <p:cNvPr id="89" name="Line 199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130" y="4659"/>
                      <a:ext cx="25" cy="18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 type="none" w="sm" len="sm"/>
                      <a:tailEnd type="none" w="sm" len="sm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  <p:sp>
                  <p:nvSpPr>
                    <p:cNvPr id="90" name="Line 199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128" y="4661"/>
                      <a:ext cx="25" cy="19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 type="none" w="sm" len="sm"/>
                      <a:tailEnd type="none" w="sm" len="sm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</p:grpSp>
              <p:grpSp>
                <p:nvGrpSpPr>
                  <p:cNvPr id="76" name="Group 1999"/>
                  <p:cNvGrpSpPr>
                    <a:grpSpLocks/>
                  </p:cNvGrpSpPr>
                  <p:nvPr/>
                </p:nvGrpSpPr>
                <p:grpSpPr bwMode="auto">
                  <a:xfrm>
                    <a:off x="4875" y="4605"/>
                    <a:ext cx="529" cy="427"/>
                    <a:chOff x="4875" y="4605"/>
                    <a:chExt cx="529" cy="427"/>
                  </a:xfrm>
                </p:grpSpPr>
                <p:grpSp>
                  <p:nvGrpSpPr>
                    <p:cNvPr id="77" name="Group 2000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875" y="4605"/>
                      <a:ext cx="529" cy="427"/>
                      <a:chOff x="4875" y="4605"/>
                      <a:chExt cx="529" cy="427"/>
                    </a:xfrm>
                  </p:grpSpPr>
                  <p:grpSp>
                    <p:nvGrpSpPr>
                      <p:cNvPr id="79" name="Group 2001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4875" y="4605"/>
                        <a:ext cx="529" cy="427"/>
                        <a:chOff x="4875" y="4605"/>
                        <a:chExt cx="529" cy="427"/>
                      </a:xfrm>
                    </p:grpSpPr>
                    <p:sp>
                      <p:nvSpPr>
                        <p:cNvPr id="81" name="Freeform 2002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4875" y="4605"/>
                          <a:ext cx="529" cy="427"/>
                        </a:xfrm>
                        <a:custGeom>
                          <a:avLst/>
                          <a:gdLst>
                            <a:gd name="T0" fmla="*/ 33 w 529"/>
                            <a:gd name="T1" fmla="*/ 7 h 427"/>
                            <a:gd name="T2" fmla="*/ 21 w 529"/>
                            <a:gd name="T3" fmla="*/ 14 h 427"/>
                            <a:gd name="T4" fmla="*/ 11 w 529"/>
                            <a:gd name="T5" fmla="*/ 22 h 427"/>
                            <a:gd name="T6" fmla="*/ 4 w 529"/>
                            <a:gd name="T7" fmla="*/ 35 h 427"/>
                            <a:gd name="T8" fmla="*/ 60 w 529"/>
                            <a:gd name="T9" fmla="*/ 96 h 427"/>
                            <a:gd name="T10" fmla="*/ 142 w 529"/>
                            <a:gd name="T11" fmla="*/ 168 h 427"/>
                            <a:gd name="T12" fmla="*/ 246 w 529"/>
                            <a:gd name="T13" fmla="*/ 257 h 427"/>
                            <a:gd name="T14" fmla="*/ 349 w 529"/>
                            <a:gd name="T15" fmla="*/ 346 h 427"/>
                            <a:gd name="T16" fmla="*/ 449 w 529"/>
                            <a:gd name="T17" fmla="*/ 426 h 427"/>
                            <a:gd name="T18" fmla="*/ 481 w 529"/>
                            <a:gd name="T19" fmla="*/ 399 h 427"/>
                            <a:gd name="T20" fmla="*/ 510 w 529"/>
                            <a:gd name="T21" fmla="*/ 384 h 427"/>
                            <a:gd name="T22" fmla="*/ 528 w 529"/>
                            <a:gd name="T23" fmla="*/ 376 h 427"/>
                            <a:gd name="T24" fmla="*/ 395 w 529"/>
                            <a:gd name="T25" fmla="*/ 290 h 427"/>
                            <a:gd name="T26" fmla="*/ 234 w 529"/>
                            <a:gd name="T27" fmla="*/ 168 h 427"/>
                            <a:gd name="T28" fmla="*/ 71 w 529"/>
                            <a:gd name="T29" fmla="*/ 36 h 427"/>
                            <a:gd name="T30" fmla="*/ 90 w 529"/>
                            <a:gd name="T31" fmla="*/ 24 h 427"/>
                            <a:gd name="T32" fmla="*/ 202 w 529"/>
                            <a:gd name="T33" fmla="*/ 109 h 427"/>
                            <a:gd name="T34" fmla="*/ 331 w 529"/>
                            <a:gd name="T35" fmla="*/ 203 h 427"/>
                            <a:gd name="T36" fmla="*/ 376 w 529"/>
                            <a:gd name="T37" fmla="*/ 238 h 427"/>
                            <a:gd name="T38" fmla="*/ 401 w 529"/>
                            <a:gd name="T39" fmla="*/ 257 h 427"/>
                            <a:gd name="T40" fmla="*/ 417 w 529"/>
                            <a:gd name="T41" fmla="*/ 271 h 427"/>
                            <a:gd name="T42" fmla="*/ 426 w 529"/>
                            <a:gd name="T43" fmla="*/ 282 h 427"/>
                            <a:gd name="T44" fmla="*/ 444 w 529"/>
                            <a:gd name="T45" fmla="*/ 267 h 427"/>
                            <a:gd name="T46" fmla="*/ 437 w 529"/>
                            <a:gd name="T47" fmla="*/ 258 h 427"/>
                            <a:gd name="T48" fmla="*/ 427 w 529"/>
                            <a:gd name="T49" fmla="*/ 246 h 427"/>
                            <a:gd name="T50" fmla="*/ 410 w 529"/>
                            <a:gd name="T51" fmla="*/ 231 h 427"/>
                            <a:gd name="T52" fmla="*/ 375 w 529"/>
                            <a:gd name="T53" fmla="*/ 203 h 427"/>
                            <a:gd name="T54" fmla="*/ 197 w 529"/>
                            <a:gd name="T55" fmla="*/ 74 h 427"/>
                            <a:gd name="T56" fmla="*/ 191 w 529"/>
                            <a:gd name="T57" fmla="*/ 29 h 427"/>
                            <a:gd name="T58" fmla="*/ 199 w 529"/>
                            <a:gd name="T59" fmla="*/ 76 h 427"/>
                            <a:gd name="T60" fmla="*/ 202 w 529"/>
                            <a:gd name="T61" fmla="*/ 78 h 427"/>
                            <a:gd name="T62" fmla="*/ 276 w 529"/>
                            <a:gd name="T63" fmla="*/ 92 h 427"/>
                            <a:gd name="T64" fmla="*/ 357 w 529"/>
                            <a:gd name="T65" fmla="*/ 146 h 427"/>
                            <a:gd name="T66" fmla="*/ 412 w 529"/>
                            <a:gd name="T67" fmla="*/ 186 h 427"/>
                            <a:gd name="T68" fmla="*/ 425 w 529"/>
                            <a:gd name="T69" fmla="*/ 177 h 427"/>
                            <a:gd name="T70" fmla="*/ 422 w 529"/>
                            <a:gd name="T71" fmla="*/ 171 h 427"/>
                            <a:gd name="T72" fmla="*/ 416 w 529"/>
                            <a:gd name="T73" fmla="*/ 163 h 427"/>
                            <a:gd name="T74" fmla="*/ 407 w 529"/>
                            <a:gd name="T75" fmla="*/ 152 h 427"/>
                            <a:gd name="T76" fmla="*/ 391 w 529"/>
                            <a:gd name="T77" fmla="*/ 136 h 427"/>
                            <a:gd name="T78" fmla="*/ 362 w 529"/>
                            <a:gd name="T79" fmla="*/ 114 h 427"/>
                            <a:gd name="T80" fmla="*/ 320 w 529"/>
                            <a:gd name="T81" fmla="*/ 83 h 427"/>
                            <a:gd name="T82" fmla="*/ 287 w 529"/>
                            <a:gd name="T83" fmla="*/ 64 h 427"/>
                            <a:gd name="T84" fmla="*/ 242 w 529"/>
                            <a:gd name="T85" fmla="*/ 50 h 427"/>
                            <a:gd name="T86" fmla="*/ 185 w 529"/>
                            <a:gd name="T87" fmla="*/ 17 h 427"/>
                            <a:gd name="T88" fmla="*/ 181 w 529"/>
                            <a:gd name="T89" fmla="*/ 17 h 427"/>
                            <a:gd name="T90" fmla="*/ 178 w 529"/>
                            <a:gd name="T91" fmla="*/ 22 h 427"/>
                            <a:gd name="T92" fmla="*/ 152 w 529"/>
                            <a:gd name="T93" fmla="*/ 41 h 427"/>
                            <a:gd name="T94" fmla="*/ 86 w 529"/>
                            <a:gd name="T95" fmla="*/ 15 h 427"/>
                            <a:gd name="T96" fmla="*/ 74 w 529"/>
                            <a:gd name="T97" fmla="*/ 27 h 427"/>
                            <a:gd name="T98" fmla="*/ 36 w 529"/>
                            <a:gd name="T99" fmla="*/ 7 h 427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  <a:cxn ang="0">
                              <a:pos x="T6" y="T7"/>
                            </a:cxn>
                            <a:cxn ang="0">
                              <a:pos x="T8" y="T9"/>
                            </a:cxn>
                            <a:cxn ang="0">
                              <a:pos x="T10" y="T11"/>
                            </a:cxn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  <a:cxn ang="0">
                              <a:pos x="T20" y="T21"/>
                            </a:cxn>
                            <a:cxn ang="0">
                              <a:pos x="T22" y="T23"/>
                            </a:cxn>
                            <a:cxn ang="0">
                              <a:pos x="T24" y="T25"/>
                            </a:cxn>
                            <a:cxn ang="0">
                              <a:pos x="T26" y="T27"/>
                            </a:cxn>
                            <a:cxn ang="0">
                              <a:pos x="T28" y="T29"/>
                            </a:cxn>
                            <a:cxn ang="0">
                              <a:pos x="T30" y="T31"/>
                            </a:cxn>
                            <a:cxn ang="0">
                              <a:pos x="T32" y="T33"/>
                            </a:cxn>
                            <a:cxn ang="0">
                              <a:pos x="T34" y="T35"/>
                            </a:cxn>
                            <a:cxn ang="0">
                              <a:pos x="T36" y="T37"/>
                            </a:cxn>
                            <a:cxn ang="0">
                              <a:pos x="T38" y="T39"/>
                            </a:cxn>
                            <a:cxn ang="0">
                              <a:pos x="T40" y="T41"/>
                            </a:cxn>
                            <a:cxn ang="0">
                              <a:pos x="T42" y="T43"/>
                            </a:cxn>
                            <a:cxn ang="0">
                              <a:pos x="T44" y="T45"/>
                            </a:cxn>
                            <a:cxn ang="0">
                              <a:pos x="T46" y="T47"/>
                            </a:cxn>
                            <a:cxn ang="0">
                              <a:pos x="T48" y="T49"/>
                            </a:cxn>
                            <a:cxn ang="0">
                              <a:pos x="T50" y="T51"/>
                            </a:cxn>
                            <a:cxn ang="0">
                              <a:pos x="T52" y="T53"/>
                            </a:cxn>
                            <a:cxn ang="0">
                              <a:pos x="T54" y="T55"/>
                            </a:cxn>
                            <a:cxn ang="0">
                              <a:pos x="T56" y="T57"/>
                            </a:cxn>
                            <a:cxn ang="0">
                              <a:pos x="T58" y="T59"/>
                            </a:cxn>
                            <a:cxn ang="0">
                              <a:pos x="T60" y="T61"/>
                            </a:cxn>
                            <a:cxn ang="0">
                              <a:pos x="T62" y="T63"/>
                            </a:cxn>
                            <a:cxn ang="0">
                              <a:pos x="T64" y="T65"/>
                            </a:cxn>
                            <a:cxn ang="0">
                              <a:pos x="T66" y="T67"/>
                            </a:cxn>
                            <a:cxn ang="0">
                              <a:pos x="T68" y="T69"/>
                            </a:cxn>
                            <a:cxn ang="0">
                              <a:pos x="T70" y="T71"/>
                            </a:cxn>
                            <a:cxn ang="0">
                              <a:pos x="T72" y="T73"/>
                            </a:cxn>
                            <a:cxn ang="0">
                              <a:pos x="T74" y="T75"/>
                            </a:cxn>
                            <a:cxn ang="0">
                              <a:pos x="T76" y="T77"/>
                            </a:cxn>
                            <a:cxn ang="0">
                              <a:pos x="T78" y="T79"/>
                            </a:cxn>
                            <a:cxn ang="0">
                              <a:pos x="T80" y="T81"/>
                            </a:cxn>
                            <a:cxn ang="0">
                              <a:pos x="T82" y="T83"/>
                            </a:cxn>
                            <a:cxn ang="0">
                              <a:pos x="T84" y="T85"/>
                            </a:cxn>
                            <a:cxn ang="0">
                              <a:pos x="T86" y="T87"/>
                            </a:cxn>
                            <a:cxn ang="0">
                              <a:pos x="T88" y="T89"/>
                            </a:cxn>
                            <a:cxn ang="0">
                              <a:pos x="T90" y="T91"/>
                            </a:cxn>
                            <a:cxn ang="0">
                              <a:pos x="T92" y="T93"/>
                            </a:cxn>
                            <a:cxn ang="0">
                              <a:pos x="T94" y="T95"/>
                            </a:cxn>
                            <a:cxn ang="0">
                              <a:pos x="T96" y="T97"/>
                            </a:cxn>
                            <a:cxn ang="0">
                              <a:pos x="T98" y="T99"/>
                            </a:cxn>
                          </a:cxnLst>
                          <a:rect l="0" t="0" r="r" b="b"/>
                          <a:pathLst>
                            <a:path w="529" h="427">
                              <a:moveTo>
                                <a:pt x="36" y="7"/>
                              </a:moveTo>
                              <a:lnTo>
                                <a:pt x="33" y="7"/>
                              </a:lnTo>
                              <a:lnTo>
                                <a:pt x="26" y="11"/>
                              </a:lnTo>
                              <a:lnTo>
                                <a:pt x="21" y="14"/>
                              </a:lnTo>
                              <a:lnTo>
                                <a:pt x="16" y="17"/>
                              </a:lnTo>
                              <a:lnTo>
                                <a:pt x="11" y="22"/>
                              </a:lnTo>
                              <a:lnTo>
                                <a:pt x="7" y="29"/>
                              </a:lnTo>
                              <a:lnTo>
                                <a:pt x="4" y="35"/>
                              </a:lnTo>
                              <a:lnTo>
                                <a:pt x="0" y="41"/>
                              </a:lnTo>
                              <a:lnTo>
                                <a:pt x="60" y="96"/>
                              </a:lnTo>
                              <a:lnTo>
                                <a:pt x="102" y="135"/>
                              </a:lnTo>
                              <a:lnTo>
                                <a:pt x="142" y="168"/>
                              </a:lnTo>
                              <a:lnTo>
                                <a:pt x="191" y="211"/>
                              </a:lnTo>
                              <a:lnTo>
                                <a:pt x="246" y="257"/>
                              </a:lnTo>
                              <a:lnTo>
                                <a:pt x="293" y="299"/>
                              </a:lnTo>
                              <a:lnTo>
                                <a:pt x="349" y="346"/>
                              </a:lnTo>
                              <a:lnTo>
                                <a:pt x="403" y="390"/>
                              </a:lnTo>
                              <a:lnTo>
                                <a:pt x="449" y="426"/>
                              </a:lnTo>
                              <a:lnTo>
                                <a:pt x="462" y="415"/>
                              </a:lnTo>
                              <a:lnTo>
                                <a:pt x="481" y="399"/>
                              </a:lnTo>
                              <a:lnTo>
                                <a:pt x="499" y="389"/>
                              </a:lnTo>
                              <a:lnTo>
                                <a:pt x="510" y="384"/>
                              </a:lnTo>
                              <a:lnTo>
                                <a:pt x="522" y="379"/>
                              </a:lnTo>
                              <a:lnTo>
                                <a:pt x="528" y="376"/>
                              </a:lnTo>
                              <a:lnTo>
                                <a:pt x="468" y="339"/>
                              </a:lnTo>
                              <a:lnTo>
                                <a:pt x="395" y="290"/>
                              </a:lnTo>
                              <a:lnTo>
                                <a:pt x="311" y="230"/>
                              </a:lnTo>
                              <a:lnTo>
                                <a:pt x="234" y="168"/>
                              </a:lnTo>
                              <a:lnTo>
                                <a:pt x="146" y="97"/>
                              </a:lnTo>
                              <a:lnTo>
                                <a:pt x="71" y="36"/>
                              </a:lnTo>
                              <a:lnTo>
                                <a:pt x="88" y="24"/>
                              </a:lnTo>
                              <a:lnTo>
                                <a:pt x="90" y="24"/>
                              </a:lnTo>
                              <a:lnTo>
                                <a:pt x="92" y="25"/>
                              </a:lnTo>
                              <a:lnTo>
                                <a:pt x="202" y="109"/>
                              </a:lnTo>
                              <a:lnTo>
                                <a:pt x="278" y="166"/>
                              </a:lnTo>
                              <a:lnTo>
                                <a:pt x="331" y="203"/>
                              </a:lnTo>
                              <a:lnTo>
                                <a:pt x="360" y="226"/>
                              </a:lnTo>
                              <a:lnTo>
                                <a:pt x="376" y="238"/>
                              </a:lnTo>
                              <a:lnTo>
                                <a:pt x="389" y="248"/>
                              </a:lnTo>
                              <a:lnTo>
                                <a:pt x="401" y="257"/>
                              </a:lnTo>
                              <a:lnTo>
                                <a:pt x="408" y="264"/>
                              </a:lnTo>
                              <a:lnTo>
                                <a:pt x="417" y="271"/>
                              </a:lnTo>
                              <a:lnTo>
                                <a:pt x="422" y="277"/>
                              </a:lnTo>
                              <a:lnTo>
                                <a:pt x="426" y="282"/>
                              </a:lnTo>
                              <a:lnTo>
                                <a:pt x="428" y="286"/>
                              </a:lnTo>
                              <a:lnTo>
                                <a:pt x="444" y="267"/>
                              </a:lnTo>
                              <a:lnTo>
                                <a:pt x="442" y="263"/>
                              </a:lnTo>
                              <a:lnTo>
                                <a:pt x="437" y="258"/>
                              </a:lnTo>
                              <a:lnTo>
                                <a:pt x="434" y="251"/>
                              </a:lnTo>
                              <a:lnTo>
                                <a:pt x="427" y="246"/>
                              </a:lnTo>
                              <a:lnTo>
                                <a:pt x="420" y="241"/>
                              </a:lnTo>
                              <a:lnTo>
                                <a:pt x="410" y="231"/>
                              </a:lnTo>
                              <a:lnTo>
                                <a:pt x="397" y="221"/>
                              </a:lnTo>
                              <a:lnTo>
                                <a:pt x="375" y="203"/>
                              </a:lnTo>
                              <a:lnTo>
                                <a:pt x="349" y="182"/>
                              </a:lnTo>
                              <a:lnTo>
                                <a:pt x="197" y="74"/>
                              </a:lnTo>
                              <a:lnTo>
                                <a:pt x="222" y="53"/>
                              </a:lnTo>
                              <a:lnTo>
                                <a:pt x="191" y="29"/>
                              </a:lnTo>
                              <a:lnTo>
                                <a:pt x="162" y="47"/>
                              </a:lnTo>
                              <a:lnTo>
                                <a:pt x="199" y="76"/>
                              </a:lnTo>
                              <a:lnTo>
                                <a:pt x="199" y="75"/>
                              </a:lnTo>
                              <a:lnTo>
                                <a:pt x="202" y="78"/>
                              </a:lnTo>
                              <a:lnTo>
                                <a:pt x="227" y="56"/>
                              </a:lnTo>
                              <a:lnTo>
                                <a:pt x="276" y="92"/>
                              </a:lnTo>
                              <a:lnTo>
                                <a:pt x="319" y="123"/>
                              </a:lnTo>
                              <a:lnTo>
                                <a:pt x="357" y="146"/>
                              </a:lnTo>
                              <a:lnTo>
                                <a:pt x="389" y="168"/>
                              </a:lnTo>
                              <a:lnTo>
                                <a:pt x="412" y="186"/>
                              </a:lnTo>
                              <a:lnTo>
                                <a:pt x="415" y="188"/>
                              </a:lnTo>
                              <a:lnTo>
                                <a:pt x="425" y="177"/>
                              </a:lnTo>
                              <a:lnTo>
                                <a:pt x="425" y="174"/>
                              </a:lnTo>
                              <a:lnTo>
                                <a:pt x="422" y="171"/>
                              </a:lnTo>
                              <a:lnTo>
                                <a:pt x="418" y="166"/>
                              </a:lnTo>
                              <a:lnTo>
                                <a:pt x="416" y="163"/>
                              </a:lnTo>
                              <a:lnTo>
                                <a:pt x="411" y="157"/>
                              </a:lnTo>
                              <a:lnTo>
                                <a:pt x="407" y="152"/>
                              </a:lnTo>
                              <a:lnTo>
                                <a:pt x="399" y="145"/>
                              </a:lnTo>
                              <a:lnTo>
                                <a:pt x="391" y="136"/>
                              </a:lnTo>
                              <a:lnTo>
                                <a:pt x="379" y="126"/>
                              </a:lnTo>
                              <a:lnTo>
                                <a:pt x="362" y="114"/>
                              </a:lnTo>
                              <a:lnTo>
                                <a:pt x="343" y="99"/>
                              </a:lnTo>
                              <a:lnTo>
                                <a:pt x="320" y="83"/>
                              </a:lnTo>
                              <a:lnTo>
                                <a:pt x="304" y="73"/>
                              </a:lnTo>
                              <a:lnTo>
                                <a:pt x="287" y="64"/>
                              </a:lnTo>
                              <a:lnTo>
                                <a:pt x="269" y="68"/>
                              </a:lnTo>
                              <a:lnTo>
                                <a:pt x="242" y="50"/>
                              </a:lnTo>
                              <a:lnTo>
                                <a:pt x="235" y="53"/>
                              </a:lnTo>
                              <a:lnTo>
                                <a:pt x="185" y="17"/>
                              </a:lnTo>
                              <a:lnTo>
                                <a:pt x="183" y="15"/>
                              </a:lnTo>
                              <a:lnTo>
                                <a:pt x="181" y="17"/>
                              </a:lnTo>
                              <a:lnTo>
                                <a:pt x="179" y="20"/>
                              </a:lnTo>
                              <a:lnTo>
                                <a:pt x="178" y="22"/>
                              </a:lnTo>
                              <a:lnTo>
                                <a:pt x="178" y="25"/>
                              </a:lnTo>
                              <a:lnTo>
                                <a:pt x="152" y="41"/>
                              </a:lnTo>
                              <a:lnTo>
                                <a:pt x="98" y="0"/>
                              </a:lnTo>
                              <a:lnTo>
                                <a:pt x="86" y="15"/>
                              </a:lnTo>
                              <a:lnTo>
                                <a:pt x="84" y="20"/>
                              </a:lnTo>
                              <a:lnTo>
                                <a:pt x="74" y="27"/>
                              </a:lnTo>
                              <a:lnTo>
                                <a:pt x="65" y="32"/>
                              </a:lnTo>
                              <a:lnTo>
                                <a:pt x="36" y="7"/>
                              </a:lnTo>
                            </a:path>
                          </a:pathLst>
                        </a:custGeom>
                        <a:solidFill>
                          <a:srgbClr val="FC0128"/>
                        </a:solidFill>
                        <a:ln w="12700" cap="rnd" cmpd="sng">
                          <a:solidFill>
                            <a:srgbClr val="000000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ru-RU"/>
                        </a:p>
                      </p:txBody>
                    </p:sp>
                    <p:grpSp>
                      <p:nvGrpSpPr>
                        <p:cNvPr id="82" name="Group 2003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4879" y="4622"/>
                          <a:ext cx="478" cy="377"/>
                          <a:chOff x="4879" y="4622"/>
                          <a:chExt cx="478" cy="377"/>
                        </a:xfrm>
                      </p:grpSpPr>
                      <p:sp>
                        <p:nvSpPr>
                          <p:cNvPr id="83" name="Freeform 2004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4889" y="4622"/>
                            <a:ext cx="468" cy="377"/>
                          </a:xfrm>
                          <a:custGeom>
                            <a:avLst/>
                            <a:gdLst>
                              <a:gd name="T0" fmla="*/ 2 w 468"/>
                              <a:gd name="T1" fmla="*/ 0 h 377"/>
                              <a:gd name="T2" fmla="*/ 10 w 468"/>
                              <a:gd name="T3" fmla="*/ 7 h 377"/>
                              <a:gd name="T4" fmla="*/ 19 w 468"/>
                              <a:gd name="T5" fmla="*/ 16 h 377"/>
                              <a:gd name="T6" fmla="*/ 27 w 468"/>
                              <a:gd name="T7" fmla="*/ 23 h 377"/>
                              <a:gd name="T8" fmla="*/ 35 w 468"/>
                              <a:gd name="T9" fmla="*/ 29 h 377"/>
                              <a:gd name="T10" fmla="*/ 42 w 468"/>
                              <a:gd name="T11" fmla="*/ 36 h 377"/>
                              <a:gd name="T12" fmla="*/ 55 w 468"/>
                              <a:gd name="T13" fmla="*/ 48 h 377"/>
                              <a:gd name="T14" fmla="*/ 69 w 468"/>
                              <a:gd name="T15" fmla="*/ 59 h 377"/>
                              <a:gd name="T16" fmla="*/ 83 w 468"/>
                              <a:gd name="T17" fmla="*/ 70 h 377"/>
                              <a:gd name="T18" fmla="*/ 94 w 468"/>
                              <a:gd name="T19" fmla="*/ 79 h 377"/>
                              <a:gd name="T20" fmla="*/ 108 w 468"/>
                              <a:gd name="T21" fmla="*/ 92 h 377"/>
                              <a:gd name="T22" fmla="*/ 137 w 468"/>
                              <a:gd name="T23" fmla="*/ 115 h 377"/>
                              <a:gd name="T24" fmla="*/ 157 w 468"/>
                              <a:gd name="T25" fmla="*/ 132 h 377"/>
                              <a:gd name="T26" fmla="*/ 182 w 468"/>
                              <a:gd name="T27" fmla="*/ 151 h 377"/>
                              <a:gd name="T28" fmla="*/ 212 w 468"/>
                              <a:gd name="T29" fmla="*/ 177 h 377"/>
                              <a:gd name="T30" fmla="*/ 234 w 468"/>
                              <a:gd name="T31" fmla="*/ 194 h 377"/>
                              <a:gd name="T32" fmla="*/ 281 w 468"/>
                              <a:gd name="T33" fmla="*/ 232 h 377"/>
                              <a:gd name="T34" fmla="*/ 346 w 468"/>
                              <a:gd name="T35" fmla="*/ 283 h 377"/>
                              <a:gd name="T36" fmla="*/ 376 w 468"/>
                              <a:gd name="T37" fmla="*/ 305 h 377"/>
                              <a:gd name="T38" fmla="*/ 403 w 468"/>
                              <a:gd name="T39" fmla="*/ 327 h 377"/>
                              <a:gd name="T40" fmla="*/ 417 w 468"/>
                              <a:gd name="T41" fmla="*/ 337 h 377"/>
                              <a:gd name="T42" fmla="*/ 430 w 468"/>
                              <a:gd name="T43" fmla="*/ 347 h 377"/>
                              <a:gd name="T44" fmla="*/ 438 w 468"/>
                              <a:gd name="T45" fmla="*/ 353 h 377"/>
                              <a:gd name="T46" fmla="*/ 447 w 468"/>
                              <a:gd name="T47" fmla="*/ 359 h 377"/>
                              <a:gd name="T48" fmla="*/ 453 w 468"/>
                              <a:gd name="T49" fmla="*/ 362 h 377"/>
                              <a:gd name="T50" fmla="*/ 459 w 468"/>
                              <a:gd name="T51" fmla="*/ 368 h 377"/>
                              <a:gd name="T52" fmla="*/ 464 w 468"/>
                              <a:gd name="T53" fmla="*/ 371 h 377"/>
                              <a:gd name="T54" fmla="*/ 467 w 468"/>
                              <a:gd name="T55" fmla="*/ 373 h 377"/>
                              <a:gd name="T56" fmla="*/ 465 w 468"/>
                              <a:gd name="T57" fmla="*/ 374 h 377"/>
                              <a:gd name="T58" fmla="*/ 463 w 468"/>
                              <a:gd name="T59" fmla="*/ 376 h 377"/>
                              <a:gd name="T60" fmla="*/ 457 w 468"/>
                              <a:gd name="T61" fmla="*/ 371 h 377"/>
                              <a:gd name="T62" fmla="*/ 452 w 468"/>
                              <a:gd name="T63" fmla="*/ 367 h 377"/>
                              <a:gd name="T64" fmla="*/ 446 w 468"/>
                              <a:gd name="T65" fmla="*/ 362 h 377"/>
                              <a:gd name="T66" fmla="*/ 438 w 468"/>
                              <a:gd name="T67" fmla="*/ 359 h 377"/>
                              <a:gd name="T68" fmla="*/ 431 w 468"/>
                              <a:gd name="T69" fmla="*/ 353 h 377"/>
                              <a:gd name="T70" fmla="*/ 418 w 468"/>
                              <a:gd name="T71" fmla="*/ 343 h 377"/>
                              <a:gd name="T72" fmla="*/ 401 w 468"/>
                              <a:gd name="T73" fmla="*/ 330 h 377"/>
                              <a:gd name="T74" fmla="*/ 374 w 468"/>
                              <a:gd name="T75" fmla="*/ 309 h 377"/>
                              <a:gd name="T76" fmla="*/ 352 w 468"/>
                              <a:gd name="T77" fmla="*/ 293 h 377"/>
                              <a:gd name="T78" fmla="*/ 308 w 468"/>
                              <a:gd name="T79" fmla="*/ 258 h 377"/>
                              <a:gd name="T80" fmla="*/ 267 w 468"/>
                              <a:gd name="T81" fmla="*/ 225 h 377"/>
                              <a:gd name="T82" fmla="*/ 236 w 468"/>
                              <a:gd name="T83" fmla="*/ 201 h 377"/>
                              <a:gd name="T84" fmla="*/ 168 w 468"/>
                              <a:gd name="T85" fmla="*/ 145 h 377"/>
                              <a:gd name="T86" fmla="*/ 149 w 468"/>
                              <a:gd name="T87" fmla="*/ 130 h 377"/>
                              <a:gd name="T88" fmla="*/ 134 w 468"/>
                              <a:gd name="T89" fmla="*/ 118 h 377"/>
                              <a:gd name="T90" fmla="*/ 114 w 468"/>
                              <a:gd name="T91" fmla="*/ 101 h 377"/>
                              <a:gd name="T92" fmla="*/ 98 w 468"/>
                              <a:gd name="T93" fmla="*/ 87 h 377"/>
                              <a:gd name="T94" fmla="*/ 82 w 468"/>
                              <a:gd name="T95" fmla="*/ 75 h 377"/>
                              <a:gd name="T96" fmla="*/ 64 w 468"/>
                              <a:gd name="T97" fmla="*/ 60 h 377"/>
                              <a:gd name="T98" fmla="*/ 56 w 468"/>
                              <a:gd name="T99" fmla="*/ 53 h 377"/>
                              <a:gd name="T100" fmla="*/ 47 w 468"/>
                              <a:gd name="T101" fmla="*/ 44 h 377"/>
                              <a:gd name="T102" fmla="*/ 37 w 468"/>
                              <a:gd name="T103" fmla="*/ 38 h 377"/>
                              <a:gd name="T104" fmla="*/ 32 w 468"/>
                              <a:gd name="T105" fmla="*/ 31 h 377"/>
                              <a:gd name="T106" fmla="*/ 25 w 468"/>
                              <a:gd name="T107" fmla="*/ 25 h 377"/>
                              <a:gd name="T108" fmla="*/ 17 w 468"/>
                              <a:gd name="T109" fmla="*/ 18 h 377"/>
                              <a:gd name="T110" fmla="*/ 6 w 468"/>
                              <a:gd name="T111" fmla="*/ 9 h 377"/>
                              <a:gd name="T112" fmla="*/ 0 w 468"/>
                              <a:gd name="T113" fmla="*/ 2 h 377"/>
                              <a:gd name="T114" fmla="*/ 2 w 468"/>
                              <a:gd name="T115" fmla="*/ 0 h 377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  <a:cxn ang="0">
                                <a:pos x="T6" y="T7"/>
                              </a:cxn>
                              <a:cxn ang="0">
                                <a:pos x="T8" y="T9"/>
                              </a:cxn>
                              <a:cxn ang="0">
                                <a:pos x="T10" y="T11"/>
                              </a:cxn>
                              <a:cxn ang="0">
                                <a:pos x="T12" y="T13"/>
                              </a:cxn>
                              <a:cxn ang="0">
                                <a:pos x="T14" y="T15"/>
                              </a:cxn>
                              <a:cxn ang="0">
                                <a:pos x="T16" y="T17"/>
                              </a:cxn>
                              <a:cxn ang="0">
                                <a:pos x="T18" y="T19"/>
                              </a:cxn>
                              <a:cxn ang="0">
                                <a:pos x="T20" y="T21"/>
                              </a:cxn>
                              <a:cxn ang="0">
                                <a:pos x="T22" y="T23"/>
                              </a:cxn>
                              <a:cxn ang="0">
                                <a:pos x="T24" y="T25"/>
                              </a:cxn>
                              <a:cxn ang="0">
                                <a:pos x="T26" y="T27"/>
                              </a:cxn>
                              <a:cxn ang="0">
                                <a:pos x="T28" y="T29"/>
                              </a:cxn>
                              <a:cxn ang="0">
                                <a:pos x="T30" y="T31"/>
                              </a:cxn>
                              <a:cxn ang="0">
                                <a:pos x="T32" y="T33"/>
                              </a:cxn>
                              <a:cxn ang="0">
                                <a:pos x="T34" y="T35"/>
                              </a:cxn>
                              <a:cxn ang="0">
                                <a:pos x="T36" y="T37"/>
                              </a:cxn>
                              <a:cxn ang="0">
                                <a:pos x="T38" y="T39"/>
                              </a:cxn>
                              <a:cxn ang="0">
                                <a:pos x="T40" y="T41"/>
                              </a:cxn>
                              <a:cxn ang="0">
                                <a:pos x="T42" y="T43"/>
                              </a:cxn>
                              <a:cxn ang="0">
                                <a:pos x="T44" y="T45"/>
                              </a:cxn>
                              <a:cxn ang="0">
                                <a:pos x="T46" y="T47"/>
                              </a:cxn>
                              <a:cxn ang="0">
                                <a:pos x="T48" y="T49"/>
                              </a:cxn>
                              <a:cxn ang="0">
                                <a:pos x="T50" y="T51"/>
                              </a:cxn>
                              <a:cxn ang="0">
                                <a:pos x="T52" y="T53"/>
                              </a:cxn>
                              <a:cxn ang="0">
                                <a:pos x="T54" y="T55"/>
                              </a:cxn>
                              <a:cxn ang="0">
                                <a:pos x="T56" y="T57"/>
                              </a:cxn>
                              <a:cxn ang="0">
                                <a:pos x="T58" y="T59"/>
                              </a:cxn>
                              <a:cxn ang="0">
                                <a:pos x="T60" y="T61"/>
                              </a:cxn>
                              <a:cxn ang="0">
                                <a:pos x="T62" y="T63"/>
                              </a:cxn>
                              <a:cxn ang="0">
                                <a:pos x="T64" y="T65"/>
                              </a:cxn>
                              <a:cxn ang="0">
                                <a:pos x="T66" y="T67"/>
                              </a:cxn>
                              <a:cxn ang="0">
                                <a:pos x="T68" y="T69"/>
                              </a:cxn>
                              <a:cxn ang="0">
                                <a:pos x="T70" y="T71"/>
                              </a:cxn>
                              <a:cxn ang="0">
                                <a:pos x="T72" y="T73"/>
                              </a:cxn>
                              <a:cxn ang="0">
                                <a:pos x="T74" y="T75"/>
                              </a:cxn>
                              <a:cxn ang="0">
                                <a:pos x="T76" y="T77"/>
                              </a:cxn>
                              <a:cxn ang="0">
                                <a:pos x="T78" y="T79"/>
                              </a:cxn>
                              <a:cxn ang="0">
                                <a:pos x="T80" y="T81"/>
                              </a:cxn>
                              <a:cxn ang="0">
                                <a:pos x="T82" y="T83"/>
                              </a:cxn>
                              <a:cxn ang="0">
                                <a:pos x="T84" y="T85"/>
                              </a:cxn>
                              <a:cxn ang="0">
                                <a:pos x="T86" y="T87"/>
                              </a:cxn>
                              <a:cxn ang="0">
                                <a:pos x="T88" y="T89"/>
                              </a:cxn>
                              <a:cxn ang="0">
                                <a:pos x="T90" y="T91"/>
                              </a:cxn>
                              <a:cxn ang="0">
                                <a:pos x="T92" y="T93"/>
                              </a:cxn>
                              <a:cxn ang="0">
                                <a:pos x="T94" y="T95"/>
                              </a:cxn>
                              <a:cxn ang="0">
                                <a:pos x="T96" y="T97"/>
                              </a:cxn>
                              <a:cxn ang="0">
                                <a:pos x="T98" y="T99"/>
                              </a:cxn>
                              <a:cxn ang="0">
                                <a:pos x="T100" y="T101"/>
                              </a:cxn>
                              <a:cxn ang="0">
                                <a:pos x="T102" y="T103"/>
                              </a:cxn>
                              <a:cxn ang="0">
                                <a:pos x="T104" y="T105"/>
                              </a:cxn>
                              <a:cxn ang="0">
                                <a:pos x="T106" y="T107"/>
                              </a:cxn>
                              <a:cxn ang="0">
                                <a:pos x="T108" y="T109"/>
                              </a:cxn>
                              <a:cxn ang="0">
                                <a:pos x="T110" y="T111"/>
                              </a:cxn>
                              <a:cxn ang="0">
                                <a:pos x="T112" y="T113"/>
                              </a:cxn>
                              <a:cxn ang="0">
                                <a:pos x="T114" y="T115"/>
                              </a:cxn>
                            </a:cxnLst>
                            <a:rect l="0" t="0" r="r" b="b"/>
                            <a:pathLst>
                              <a:path w="468" h="377">
                                <a:moveTo>
                                  <a:pt x="2" y="0"/>
                                </a:moveTo>
                                <a:lnTo>
                                  <a:pt x="10" y="7"/>
                                </a:lnTo>
                                <a:lnTo>
                                  <a:pt x="19" y="16"/>
                                </a:lnTo>
                                <a:lnTo>
                                  <a:pt x="27" y="23"/>
                                </a:lnTo>
                                <a:lnTo>
                                  <a:pt x="35" y="29"/>
                                </a:lnTo>
                                <a:lnTo>
                                  <a:pt x="42" y="36"/>
                                </a:lnTo>
                                <a:lnTo>
                                  <a:pt x="55" y="48"/>
                                </a:lnTo>
                                <a:lnTo>
                                  <a:pt x="69" y="59"/>
                                </a:lnTo>
                                <a:lnTo>
                                  <a:pt x="83" y="70"/>
                                </a:lnTo>
                                <a:lnTo>
                                  <a:pt x="94" y="79"/>
                                </a:lnTo>
                                <a:lnTo>
                                  <a:pt x="108" y="92"/>
                                </a:lnTo>
                                <a:lnTo>
                                  <a:pt x="137" y="115"/>
                                </a:lnTo>
                                <a:lnTo>
                                  <a:pt x="157" y="132"/>
                                </a:lnTo>
                                <a:lnTo>
                                  <a:pt x="182" y="151"/>
                                </a:lnTo>
                                <a:lnTo>
                                  <a:pt x="212" y="177"/>
                                </a:lnTo>
                                <a:lnTo>
                                  <a:pt x="234" y="194"/>
                                </a:lnTo>
                                <a:lnTo>
                                  <a:pt x="281" y="232"/>
                                </a:lnTo>
                                <a:lnTo>
                                  <a:pt x="346" y="283"/>
                                </a:lnTo>
                                <a:lnTo>
                                  <a:pt x="376" y="305"/>
                                </a:lnTo>
                                <a:lnTo>
                                  <a:pt x="403" y="327"/>
                                </a:lnTo>
                                <a:lnTo>
                                  <a:pt x="417" y="337"/>
                                </a:lnTo>
                                <a:lnTo>
                                  <a:pt x="430" y="347"/>
                                </a:lnTo>
                                <a:lnTo>
                                  <a:pt x="438" y="353"/>
                                </a:lnTo>
                                <a:lnTo>
                                  <a:pt x="447" y="359"/>
                                </a:lnTo>
                                <a:lnTo>
                                  <a:pt x="453" y="362"/>
                                </a:lnTo>
                                <a:lnTo>
                                  <a:pt x="459" y="368"/>
                                </a:lnTo>
                                <a:lnTo>
                                  <a:pt x="464" y="371"/>
                                </a:lnTo>
                                <a:lnTo>
                                  <a:pt x="467" y="373"/>
                                </a:lnTo>
                                <a:lnTo>
                                  <a:pt x="465" y="374"/>
                                </a:lnTo>
                                <a:lnTo>
                                  <a:pt x="463" y="376"/>
                                </a:lnTo>
                                <a:lnTo>
                                  <a:pt x="457" y="371"/>
                                </a:lnTo>
                                <a:lnTo>
                                  <a:pt x="452" y="367"/>
                                </a:lnTo>
                                <a:lnTo>
                                  <a:pt x="446" y="362"/>
                                </a:lnTo>
                                <a:lnTo>
                                  <a:pt x="438" y="359"/>
                                </a:lnTo>
                                <a:lnTo>
                                  <a:pt x="431" y="353"/>
                                </a:lnTo>
                                <a:lnTo>
                                  <a:pt x="418" y="343"/>
                                </a:lnTo>
                                <a:lnTo>
                                  <a:pt x="401" y="330"/>
                                </a:lnTo>
                                <a:lnTo>
                                  <a:pt x="374" y="309"/>
                                </a:lnTo>
                                <a:lnTo>
                                  <a:pt x="352" y="293"/>
                                </a:lnTo>
                                <a:lnTo>
                                  <a:pt x="308" y="258"/>
                                </a:lnTo>
                                <a:lnTo>
                                  <a:pt x="267" y="225"/>
                                </a:lnTo>
                                <a:lnTo>
                                  <a:pt x="236" y="201"/>
                                </a:lnTo>
                                <a:lnTo>
                                  <a:pt x="168" y="145"/>
                                </a:lnTo>
                                <a:lnTo>
                                  <a:pt x="149" y="130"/>
                                </a:lnTo>
                                <a:lnTo>
                                  <a:pt x="134" y="118"/>
                                </a:lnTo>
                                <a:lnTo>
                                  <a:pt x="114" y="101"/>
                                </a:lnTo>
                                <a:lnTo>
                                  <a:pt x="98" y="87"/>
                                </a:lnTo>
                                <a:lnTo>
                                  <a:pt x="82" y="75"/>
                                </a:lnTo>
                                <a:lnTo>
                                  <a:pt x="64" y="60"/>
                                </a:lnTo>
                                <a:lnTo>
                                  <a:pt x="56" y="53"/>
                                </a:lnTo>
                                <a:lnTo>
                                  <a:pt x="47" y="44"/>
                                </a:lnTo>
                                <a:lnTo>
                                  <a:pt x="37" y="38"/>
                                </a:lnTo>
                                <a:lnTo>
                                  <a:pt x="32" y="31"/>
                                </a:lnTo>
                                <a:lnTo>
                                  <a:pt x="25" y="25"/>
                                </a:lnTo>
                                <a:lnTo>
                                  <a:pt x="17" y="18"/>
                                </a:lnTo>
                                <a:lnTo>
                                  <a:pt x="6" y="9"/>
                                </a:lnTo>
                                <a:lnTo>
                                  <a:pt x="0" y="2"/>
                                </a:lnTo>
                                <a:lnTo>
                                  <a:pt x="2" y="0"/>
                                </a:lnTo>
                              </a:path>
                            </a:pathLst>
                          </a:custGeom>
                          <a:solidFill>
                            <a:srgbClr val="FC0128"/>
                          </a:solidFill>
                          <a:ln>
                            <a:noFill/>
                          </a:ln>
                          <a:effectLst/>
                          <a:extLst>
                            <a:ext uri="{91240B29-F687-4F45-9708-019B960494DF}">
                              <a14:hiddenLine xmlns:a14="http://schemas.microsoft.com/office/drawing/2010/main" w="9525" cap="rnd">
                                <a:solidFill>
                                  <a:schemeClr val="tx1"/>
                                </a:solidFill>
                                <a:round/>
                                <a:headEnd type="none" w="sm" len="sm"/>
                                <a:tailEnd type="none" w="sm" len="sm"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ru-RU"/>
                          </a:p>
                        </p:txBody>
                      </p:sp>
                      <p:sp>
                        <p:nvSpPr>
                          <p:cNvPr id="84" name="Freeform 2005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4927" y="4673"/>
                            <a:ext cx="141" cy="124"/>
                          </a:xfrm>
                          <a:custGeom>
                            <a:avLst/>
                            <a:gdLst>
                              <a:gd name="T0" fmla="*/ 0 w 141"/>
                              <a:gd name="T1" fmla="*/ 0 h 124"/>
                              <a:gd name="T2" fmla="*/ 15 w 141"/>
                              <a:gd name="T3" fmla="*/ 15 h 124"/>
                              <a:gd name="T4" fmla="*/ 29 w 141"/>
                              <a:gd name="T5" fmla="*/ 27 h 124"/>
                              <a:gd name="T6" fmla="*/ 45 w 141"/>
                              <a:gd name="T7" fmla="*/ 40 h 124"/>
                              <a:gd name="T8" fmla="*/ 60 w 141"/>
                              <a:gd name="T9" fmla="*/ 54 h 124"/>
                              <a:gd name="T10" fmla="*/ 81 w 141"/>
                              <a:gd name="T11" fmla="*/ 73 h 124"/>
                              <a:gd name="T12" fmla="*/ 103 w 141"/>
                              <a:gd name="T13" fmla="*/ 91 h 124"/>
                              <a:gd name="T14" fmla="*/ 122 w 141"/>
                              <a:gd name="T15" fmla="*/ 107 h 124"/>
                              <a:gd name="T16" fmla="*/ 140 w 141"/>
                              <a:gd name="T17" fmla="*/ 123 h 124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  <a:cxn ang="0">
                                <a:pos x="T6" y="T7"/>
                              </a:cxn>
                              <a:cxn ang="0">
                                <a:pos x="T8" y="T9"/>
                              </a:cxn>
                              <a:cxn ang="0">
                                <a:pos x="T10" y="T11"/>
                              </a:cxn>
                              <a:cxn ang="0">
                                <a:pos x="T12" y="T13"/>
                              </a:cxn>
                              <a:cxn ang="0">
                                <a:pos x="T14" y="T15"/>
                              </a:cxn>
                              <a:cxn ang="0">
                                <a:pos x="T16" y="T17"/>
                              </a:cxn>
                            </a:cxnLst>
                            <a:rect l="0" t="0" r="r" b="b"/>
                            <a:pathLst>
                              <a:path w="141" h="124">
                                <a:moveTo>
                                  <a:pt x="0" y="0"/>
                                </a:moveTo>
                                <a:lnTo>
                                  <a:pt x="15" y="15"/>
                                </a:lnTo>
                                <a:lnTo>
                                  <a:pt x="29" y="27"/>
                                </a:lnTo>
                                <a:lnTo>
                                  <a:pt x="45" y="40"/>
                                </a:lnTo>
                                <a:lnTo>
                                  <a:pt x="60" y="54"/>
                                </a:lnTo>
                                <a:lnTo>
                                  <a:pt x="81" y="73"/>
                                </a:lnTo>
                                <a:lnTo>
                                  <a:pt x="103" y="91"/>
                                </a:lnTo>
                                <a:lnTo>
                                  <a:pt x="122" y="107"/>
                                </a:lnTo>
                                <a:lnTo>
                                  <a:pt x="140" y="123"/>
                                </a:lnTo>
                              </a:path>
                            </a:pathLst>
                          </a:custGeom>
                          <a:solidFill>
                            <a:srgbClr val="FC0128"/>
                          </a:solidFill>
                          <a:ln w="12700" cap="rnd" cmpd="sng">
                            <a:solidFill>
                              <a:srgbClr val="000000"/>
                            </a:solidFill>
                            <a:prstDash val="solid"/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ru-RU"/>
                          </a:p>
                        </p:txBody>
                      </p:sp>
                      <p:sp>
                        <p:nvSpPr>
                          <p:cNvPr id="85" name="Freeform 2006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4879" y="4636"/>
                            <a:ext cx="20" cy="19"/>
                          </a:xfrm>
                          <a:custGeom>
                            <a:avLst/>
                            <a:gdLst>
                              <a:gd name="T0" fmla="*/ 2 w 20"/>
                              <a:gd name="T1" fmla="*/ 0 h 19"/>
                              <a:gd name="T2" fmla="*/ 6 w 20"/>
                              <a:gd name="T3" fmla="*/ 3 h 19"/>
                              <a:gd name="T4" fmla="*/ 10 w 20"/>
                              <a:gd name="T5" fmla="*/ 8 h 19"/>
                              <a:gd name="T6" fmla="*/ 16 w 20"/>
                              <a:gd name="T7" fmla="*/ 12 h 19"/>
                              <a:gd name="T8" fmla="*/ 19 w 20"/>
                              <a:gd name="T9" fmla="*/ 15 h 19"/>
                              <a:gd name="T10" fmla="*/ 17 w 20"/>
                              <a:gd name="T11" fmla="*/ 18 h 19"/>
                              <a:gd name="T12" fmla="*/ 13 w 20"/>
                              <a:gd name="T13" fmla="*/ 15 h 19"/>
                              <a:gd name="T14" fmla="*/ 8 w 20"/>
                              <a:gd name="T15" fmla="*/ 11 h 19"/>
                              <a:gd name="T16" fmla="*/ 3 w 20"/>
                              <a:gd name="T17" fmla="*/ 8 h 19"/>
                              <a:gd name="T18" fmla="*/ 0 w 20"/>
                              <a:gd name="T19" fmla="*/ 4 h 19"/>
                              <a:gd name="T20" fmla="*/ 2 w 20"/>
                              <a:gd name="T21" fmla="*/ 0 h 19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  <a:cxn ang="0">
                                <a:pos x="T6" y="T7"/>
                              </a:cxn>
                              <a:cxn ang="0">
                                <a:pos x="T8" y="T9"/>
                              </a:cxn>
                              <a:cxn ang="0">
                                <a:pos x="T10" y="T11"/>
                              </a:cxn>
                              <a:cxn ang="0">
                                <a:pos x="T12" y="T13"/>
                              </a:cxn>
                              <a:cxn ang="0">
                                <a:pos x="T14" y="T15"/>
                              </a:cxn>
                              <a:cxn ang="0">
                                <a:pos x="T16" y="T17"/>
                              </a:cxn>
                              <a:cxn ang="0">
                                <a:pos x="T18" y="T19"/>
                              </a:cxn>
                              <a:cxn ang="0">
                                <a:pos x="T20" y="T21"/>
                              </a:cxn>
                            </a:cxnLst>
                            <a:rect l="0" t="0" r="r" b="b"/>
                            <a:pathLst>
                              <a:path w="20" h="19">
                                <a:moveTo>
                                  <a:pt x="2" y="0"/>
                                </a:moveTo>
                                <a:lnTo>
                                  <a:pt x="6" y="3"/>
                                </a:lnTo>
                                <a:lnTo>
                                  <a:pt x="10" y="8"/>
                                </a:lnTo>
                                <a:lnTo>
                                  <a:pt x="16" y="12"/>
                                </a:lnTo>
                                <a:lnTo>
                                  <a:pt x="19" y="15"/>
                                </a:lnTo>
                                <a:lnTo>
                                  <a:pt x="17" y="18"/>
                                </a:lnTo>
                                <a:lnTo>
                                  <a:pt x="13" y="15"/>
                                </a:lnTo>
                                <a:lnTo>
                                  <a:pt x="8" y="11"/>
                                </a:lnTo>
                                <a:lnTo>
                                  <a:pt x="3" y="8"/>
                                </a:lnTo>
                                <a:lnTo>
                                  <a:pt x="0" y="4"/>
                                </a:lnTo>
                                <a:lnTo>
                                  <a:pt x="2" y="0"/>
                                </a:lnTo>
                              </a:path>
                            </a:pathLst>
                          </a:custGeom>
                          <a:solidFill>
                            <a:srgbClr val="FC0128"/>
                          </a:solidFill>
                          <a:ln w="12700" cap="rnd" cmpd="sng">
                            <a:solidFill>
                              <a:srgbClr val="000000"/>
                            </a:solidFill>
                            <a:prstDash val="solid"/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ru-RU"/>
                          </a:p>
                        </p:txBody>
                      </p:sp>
                    </p:grpSp>
                  </p:grpSp>
                  <p:sp>
                    <p:nvSpPr>
                      <p:cNvPr id="80" name="Freeform 2007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962" y="4619"/>
                        <a:ext cx="343" cy="270"/>
                      </a:xfrm>
                      <a:custGeom>
                        <a:avLst/>
                        <a:gdLst>
                          <a:gd name="T0" fmla="*/ 0 w 343"/>
                          <a:gd name="T1" fmla="*/ 0 h 270"/>
                          <a:gd name="T2" fmla="*/ 66 w 343"/>
                          <a:gd name="T3" fmla="*/ 51 h 270"/>
                          <a:gd name="T4" fmla="*/ 96 w 343"/>
                          <a:gd name="T5" fmla="*/ 72 h 270"/>
                          <a:gd name="T6" fmla="*/ 124 w 343"/>
                          <a:gd name="T7" fmla="*/ 94 h 270"/>
                          <a:gd name="T8" fmla="*/ 155 w 343"/>
                          <a:gd name="T9" fmla="*/ 117 h 270"/>
                          <a:gd name="T10" fmla="*/ 183 w 343"/>
                          <a:gd name="T11" fmla="*/ 137 h 270"/>
                          <a:gd name="T12" fmla="*/ 212 w 343"/>
                          <a:gd name="T13" fmla="*/ 160 h 270"/>
                          <a:gd name="T14" fmla="*/ 232 w 343"/>
                          <a:gd name="T15" fmla="*/ 175 h 270"/>
                          <a:gd name="T16" fmla="*/ 252 w 343"/>
                          <a:gd name="T17" fmla="*/ 189 h 270"/>
                          <a:gd name="T18" fmla="*/ 268 w 343"/>
                          <a:gd name="T19" fmla="*/ 200 h 270"/>
                          <a:gd name="T20" fmla="*/ 279 w 343"/>
                          <a:gd name="T21" fmla="*/ 210 h 270"/>
                          <a:gd name="T22" fmla="*/ 288 w 343"/>
                          <a:gd name="T23" fmla="*/ 217 h 270"/>
                          <a:gd name="T24" fmla="*/ 299 w 343"/>
                          <a:gd name="T25" fmla="*/ 225 h 270"/>
                          <a:gd name="T26" fmla="*/ 308 w 343"/>
                          <a:gd name="T27" fmla="*/ 232 h 270"/>
                          <a:gd name="T28" fmla="*/ 313 w 343"/>
                          <a:gd name="T29" fmla="*/ 236 h 270"/>
                          <a:gd name="T30" fmla="*/ 319 w 343"/>
                          <a:gd name="T31" fmla="*/ 243 h 270"/>
                          <a:gd name="T32" fmla="*/ 324 w 343"/>
                          <a:gd name="T33" fmla="*/ 246 h 270"/>
                          <a:gd name="T34" fmla="*/ 330 w 343"/>
                          <a:gd name="T35" fmla="*/ 252 h 270"/>
                          <a:gd name="T36" fmla="*/ 336 w 343"/>
                          <a:gd name="T37" fmla="*/ 258 h 270"/>
                          <a:gd name="T38" fmla="*/ 340 w 343"/>
                          <a:gd name="T39" fmla="*/ 263 h 270"/>
                          <a:gd name="T40" fmla="*/ 342 w 343"/>
                          <a:gd name="T41" fmla="*/ 269 h 27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  <a:cxn ang="0">
                            <a:pos x="T22" y="T23"/>
                          </a:cxn>
                          <a:cxn ang="0">
                            <a:pos x="T24" y="T25"/>
                          </a:cxn>
                          <a:cxn ang="0">
                            <a:pos x="T26" y="T27"/>
                          </a:cxn>
                          <a:cxn ang="0">
                            <a:pos x="T28" y="T29"/>
                          </a:cxn>
                          <a:cxn ang="0">
                            <a:pos x="T30" y="T31"/>
                          </a:cxn>
                          <a:cxn ang="0">
                            <a:pos x="T32" y="T33"/>
                          </a:cxn>
                          <a:cxn ang="0">
                            <a:pos x="T34" y="T35"/>
                          </a:cxn>
                          <a:cxn ang="0">
                            <a:pos x="T36" y="T37"/>
                          </a:cxn>
                          <a:cxn ang="0">
                            <a:pos x="T38" y="T39"/>
                          </a:cxn>
                          <a:cxn ang="0">
                            <a:pos x="T40" y="T41"/>
                          </a:cxn>
                        </a:cxnLst>
                        <a:rect l="0" t="0" r="r" b="b"/>
                        <a:pathLst>
                          <a:path w="343" h="270">
                            <a:moveTo>
                              <a:pt x="0" y="0"/>
                            </a:moveTo>
                            <a:lnTo>
                              <a:pt x="66" y="51"/>
                            </a:lnTo>
                            <a:lnTo>
                              <a:pt x="96" y="72"/>
                            </a:lnTo>
                            <a:lnTo>
                              <a:pt x="124" y="94"/>
                            </a:lnTo>
                            <a:lnTo>
                              <a:pt x="155" y="117"/>
                            </a:lnTo>
                            <a:lnTo>
                              <a:pt x="183" y="137"/>
                            </a:lnTo>
                            <a:lnTo>
                              <a:pt x="212" y="160"/>
                            </a:lnTo>
                            <a:lnTo>
                              <a:pt x="232" y="175"/>
                            </a:lnTo>
                            <a:lnTo>
                              <a:pt x="252" y="189"/>
                            </a:lnTo>
                            <a:lnTo>
                              <a:pt x="268" y="200"/>
                            </a:lnTo>
                            <a:lnTo>
                              <a:pt x="279" y="210"/>
                            </a:lnTo>
                            <a:lnTo>
                              <a:pt x="288" y="217"/>
                            </a:lnTo>
                            <a:lnTo>
                              <a:pt x="299" y="225"/>
                            </a:lnTo>
                            <a:lnTo>
                              <a:pt x="308" y="232"/>
                            </a:lnTo>
                            <a:lnTo>
                              <a:pt x="313" y="236"/>
                            </a:lnTo>
                            <a:lnTo>
                              <a:pt x="319" y="243"/>
                            </a:lnTo>
                            <a:lnTo>
                              <a:pt x="324" y="246"/>
                            </a:lnTo>
                            <a:lnTo>
                              <a:pt x="330" y="252"/>
                            </a:lnTo>
                            <a:lnTo>
                              <a:pt x="336" y="258"/>
                            </a:lnTo>
                            <a:lnTo>
                              <a:pt x="340" y="263"/>
                            </a:lnTo>
                            <a:lnTo>
                              <a:pt x="342" y="269"/>
                            </a:lnTo>
                          </a:path>
                        </a:pathLst>
                      </a:custGeom>
                      <a:solidFill>
                        <a:srgbClr val="FC0128"/>
                      </a:solidFill>
                      <a:ln w="12700" cap="rnd" cmpd="sng">
                        <a:solidFill>
                          <a:srgbClr val="000000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ru-RU"/>
                      </a:p>
                    </p:txBody>
                  </p:sp>
                </p:grpSp>
                <p:sp>
                  <p:nvSpPr>
                    <p:cNvPr id="78" name="Freeform 2008"/>
                    <p:cNvSpPr>
                      <a:spLocks/>
                    </p:cNvSpPr>
                    <p:nvPr/>
                  </p:nvSpPr>
                  <p:spPr bwMode="auto">
                    <a:xfrm>
                      <a:off x="5072" y="4675"/>
                      <a:ext cx="17" cy="17"/>
                    </a:xfrm>
                    <a:custGeom>
                      <a:avLst/>
                      <a:gdLst>
                        <a:gd name="T0" fmla="*/ 8 w 17"/>
                        <a:gd name="T1" fmla="*/ 0 h 17"/>
                        <a:gd name="T2" fmla="*/ 0 w 17"/>
                        <a:gd name="T3" fmla="*/ 10 h 17"/>
                        <a:gd name="T4" fmla="*/ 8 w 17"/>
                        <a:gd name="T5" fmla="*/ 16 h 17"/>
                        <a:gd name="T6" fmla="*/ 16 w 17"/>
                        <a:gd name="T7" fmla="*/ 5 h 17"/>
                        <a:gd name="T8" fmla="*/ 8 w 17"/>
                        <a:gd name="T9" fmla="*/ 0 h 17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17" h="17">
                          <a:moveTo>
                            <a:pt x="8" y="0"/>
                          </a:moveTo>
                          <a:lnTo>
                            <a:pt x="0" y="10"/>
                          </a:lnTo>
                          <a:lnTo>
                            <a:pt x="8" y="16"/>
                          </a:lnTo>
                          <a:lnTo>
                            <a:pt x="16" y="5"/>
                          </a:lnTo>
                          <a:lnTo>
                            <a:pt x="8" y="0"/>
                          </a:lnTo>
                        </a:path>
                      </a:pathLst>
                    </a:custGeom>
                    <a:solidFill>
                      <a:srgbClr val="FC0128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cap="rnd">
                          <a:solidFill>
                            <a:schemeClr val="tx1"/>
                          </a:solidFill>
                          <a:round/>
                          <a:headEnd type="none" w="sm" len="sm"/>
                          <a:tailEnd type="none" w="sm" len="sm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ru-RU"/>
                    </a:p>
                  </p:txBody>
                </p:sp>
              </p:grpSp>
            </p:grpSp>
          </p:grpSp>
        </p:grpSp>
        <p:grpSp>
          <p:nvGrpSpPr>
            <p:cNvPr id="67" name="Group 2009"/>
            <p:cNvGrpSpPr>
              <a:grpSpLocks/>
            </p:cNvGrpSpPr>
            <p:nvPr/>
          </p:nvGrpSpPr>
          <p:grpSpPr bwMode="auto">
            <a:xfrm rot="-2414182">
              <a:off x="502" y="4719"/>
              <a:ext cx="374" cy="285"/>
              <a:chOff x="5003" y="4573"/>
              <a:chExt cx="358" cy="297"/>
            </a:xfrm>
          </p:grpSpPr>
          <p:sp>
            <p:nvSpPr>
              <p:cNvPr id="68" name="Freeform 2010"/>
              <p:cNvSpPr>
                <a:spLocks/>
              </p:cNvSpPr>
              <p:nvPr/>
            </p:nvSpPr>
            <p:spPr bwMode="auto">
              <a:xfrm>
                <a:off x="5003" y="4573"/>
                <a:ext cx="17" cy="17"/>
              </a:xfrm>
              <a:custGeom>
                <a:avLst/>
                <a:gdLst>
                  <a:gd name="T0" fmla="*/ 5 w 17"/>
                  <a:gd name="T1" fmla="*/ 0 h 17"/>
                  <a:gd name="T2" fmla="*/ 0 w 17"/>
                  <a:gd name="T3" fmla="*/ 7 h 17"/>
                  <a:gd name="T4" fmla="*/ 10 w 17"/>
                  <a:gd name="T5" fmla="*/ 16 h 17"/>
                  <a:gd name="T6" fmla="*/ 16 w 17"/>
                  <a:gd name="T7" fmla="*/ 8 h 17"/>
                  <a:gd name="T8" fmla="*/ 5 w 17"/>
                  <a:gd name="T9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7">
                    <a:moveTo>
                      <a:pt x="5" y="0"/>
                    </a:moveTo>
                    <a:lnTo>
                      <a:pt x="0" y="7"/>
                    </a:lnTo>
                    <a:lnTo>
                      <a:pt x="10" y="16"/>
                    </a:lnTo>
                    <a:lnTo>
                      <a:pt x="16" y="8"/>
                    </a:lnTo>
                    <a:lnTo>
                      <a:pt x="5" y="0"/>
                    </a:lnTo>
                  </a:path>
                </a:pathLst>
              </a:custGeom>
              <a:solidFill>
                <a:srgbClr val="FFFF9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69" name="Freeform 2011"/>
              <p:cNvSpPr>
                <a:spLocks/>
              </p:cNvSpPr>
              <p:nvPr/>
            </p:nvSpPr>
            <p:spPr bwMode="auto">
              <a:xfrm>
                <a:off x="5103" y="4659"/>
                <a:ext cx="17" cy="17"/>
              </a:xfrm>
              <a:custGeom>
                <a:avLst/>
                <a:gdLst>
                  <a:gd name="T0" fmla="*/ 5 w 17"/>
                  <a:gd name="T1" fmla="*/ 0 h 17"/>
                  <a:gd name="T2" fmla="*/ 16 w 17"/>
                  <a:gd name="T3" fmla="*/ 9 h 17"/>
                  <a:gd name="T4" fmla="*/ 10 w 17"/>
                  <a:gd name="T5" fmla="*/ 16 h 17"/>
                  <a:gd name="T6" fmla="*/ 0 w 17"/>
                  <a:gd name="T7" fmla="*/ 6 h 17"/>
                  <a:gd name="T8" fmla="*/ 5 w 17"/>
                  <a:gd name="T9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7">
                    <a:moveTo>
                      <a:pt x="5" y="0"/>
                    </a:moveTo>
                    <a:lnTo>
                      <a:pt x="16" y="9"/>
                    </a:lnTo>
                    <a:lnTo>
                      <a:pt x="10" y="16"/>
                    </a:lnTo>
                    <a:lnTo>
                      <a:pt x="0" y="6"/>
                    </a:lnTo>
                    <a:lnTo>
                      <a:pt x="5" y="0"/>
                    </a:lnTo>
                  </a:path>
                </a:pathLst>
              </a:custGeom>
              <a:solidFill>
                <a:srgbClr val="FFFF9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70" name="Freeform 2012"/>
              <p:cNvSpPr>
                <a:spLocks/>
              </p:cNvSpPr>
              <p:nvPr/>
            </p:nvSpPr>
            <p:spPr bwMode="auto">
              <a:xfrm>
                <a:off x="5344" y="4853"/>
                <a:ext cx="17" cy="17"/>
              </a:xfrm>
              <a:custGeom>
                <a:avLst/>
                <a:gdLst>
                  <a:gd name="T0" fmla="*/ 6 w 17"/>
                  <a:gd name="T1" fmla="*/ 0 h 17"/>
                  <a:gd name="T2" fmla="*/ 16 w 17"/>
                  <a:gd name="T3" fmla="*/ 8 h 17"/>
                  <a:gd name="T4" fmla="*/ 10 w 17"/>
                  <a:gd name="T5" fmla="*/ 16 h 17"/>
                  <a:gd name="T6" fmla="*/ 0 w 17"/>
                  <a:gd name="T7" fmla="*/ 8 h 17"/>
                  <a:gd name="T8" fmla="*/ 6 w 17"/>
                  <a:gd name="T9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7">
                    <a:moveTo>
                      <a:pt x="6" y="0"/>
                    </a:moveTo>
                    <a:lnTo>
                      <a:pt x="16" y="8"/>
                    </a:lnTo>
                    <a:lnTo>
                      <a:pt x="10" y="16"/>
                    </a:lnTo>
                    <a:lnTo>
                      <a:pt x="0" y="8"/>
                    </a:lnTo>
                    <a:lnTo>
                      <a:pt x="6" y="0"/>
                    </a:lnTo>
                  </a:path>
                </a:pathLst>
              </a:custGeom>
              <a:solidFill>
                <a:srgbClr val="FFFF9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  <p:grpSp>
        <p:nvGrpSpPr>
          <p:cNvPr id="148" name="Группа 147"/>
          <p:cNvGrpSpPr/>
          <p:nvPr/>
        </p:nvGrpSpPr>
        <p:grpSpPr>
          <a:xfrm>
            <a:off x="5608723" y="3463741"/>
            <a:ext cx="168841" cy="200804"/>
            <a:chOff x="7198893" y="6400559"/>
            <a:chExt cx="168841" cy="200804"/>
          </a:xfrm>
        </p:grpSpPr>
        <p:sp>
          <p:nvSpPr>
            <p:cNvPr id="150" name="Скругленный прямоугольник 149"/>
            <p:cNvSpPr/>
            <p:nvPr/>
          </p:nvSpPr>
          <p:spPr>
            <a:xfrm>
              <a:off x="7198893" y="6400559"/>
              <a:ext cx="168841" cy="200804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2" name="Овал 151"/>
            <p:cNvSpPr/>
            <p:nvPr/>
          </p:nvSpPr>
          <p:spPr>
            <a:xfrm>
              <a:off x="7222956" y="6436359"/>
              <a:ext cx="126630" cy="139537"/>
            </a:xfrm>
            <a:prstGeom prst="ellipse">
              <a:avLst/>
            </a:prstGeom>
            <a:solidFill>
              <a:srgbClr val="00B0F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53" name="Text Box 182"/>
          <p:cNvSpPr txBox="1">
            <a:spLocks noChangeArrowheads="1"/>
          </p:cNvSpPr>
          <p:nvPr/>
        </p:nvSpPr>
        <p:spPr bwMode="auto">
          <a:xfrm>
            <a:off x="207724" y="5242257"/>
            <a:ext cx="876006" cy="165232"/>
          </a:xfrm>
          <a:prstGeom prst="rect">
            <a:avLst/>
          </a:prstGeom>
          <a:solidFill>
            <a:srgbClr val="FFC000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9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Дюрсо</a:t>
            </a:r>
            <a:endParaRPr lang="ru-RU" altLang="ru-RU" sz="9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4" name="Text Box 182"/>
          <p:cNvSpPr txBox="1">
            <a:spLocks noChangeArrowheads="1"/>
          </p:cNvSpPr>
          <p:nvPr/>
        </p:nvSpPr>
        <p:spPr bwMode="auto">
          <a:xfrm>
            <a:off x="395021" y="4557557"/>
            <a:ext cx="1088214" cy="164686"/>
          </a:xfrm>
          <a:prstGeom prst="rect">
            <a:avLst/>
          </a:prstGeom>
          <a:solidFill>
            <a:srgbClr val="FFC000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Абрау-Дюрсо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2762538" y="1022422"/>
            <a:ext cx="612536" cy="20396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А-290</a:t>
            </a:r>
          </a:p>
        </p:txBody>
      </p:sp>
      <p:grpSp>
        <p:nvGrpSpPr>
          <p:cNvPr id="137" name="Группа 1145"/>
          <p:cNvGrpSpPr/>
          <p:nvPr/>
        </p:nvGrpSpPr>
        <p:grpSpPr>
          <a:xfrm>
            <a:off x="6897577" y="5151121"/>
            <a:ext cx="2249979" cy="1694946"/>
            <a:chOff x="6759625" y="4893992"/>
            <a:chExt cx="2096871" cy="1946188"/>
          </a:xfrm>
        </p:grpSpPr>
        <p:sp>
          <p:nvSpPr>
            <p:cNvPr id="162" name="Rectangle 93"/>
            <p:cNvSpPr>
              <a:spLocks noChangeArrowheads="1"/>
            </p:cNvSpPr>
            <p:nvPr/>
          </p:nvSpPr>
          <p:spPr bwMode="auto">
            <a:xfrm>
              <a:off x="6759625" y="4918615"/>
              <a:ext cx="2096871" cy="1921565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endParaRPr lang="ru-RU" altLang="ru-RU" sz="675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3" name="Text Box 97"/>
            <p:cNvSpPr txBox="1">
              <a:spLocks noChangeArrowheads="1"/>
            </p:cNvSpPr>
            <p:nvPr/>
          </p:nvSpPr>
          <p:spPr bwMode="auto">
            <a:xfrm>
              <a:off x="7197788" y="4893992"/>
              <a:ext cx="1606383" cy="1797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27985" tIns="63994" rIns="127985" bIns="63994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r>
                <a:rPr lang="ru-RU" altLang="ru-RU" sz="800" i="1" dirty="0">
                  <a:solidFill>
                    <a:srgbClr val="000000"/>
                  </a:solidFill>
                  <a:cs typeface="Arial" panose="020B0604020202020204" pitchFamily="34" charset="0"/>
                </a:rPr>
                <a:t>Условные обозначения</a:t>
              </a:r>
            </a:p>
          </p:txBody>
        </p:sp>
        <p:sp>
          <p:nvSpPr>
            <p:cNvPr id="164" name="Text Box 97"/>
            <p:cNvSpPr txBox="1">
              <a:spLocks noChangeArrowheads="1"/>
            </p:cNvSpPr>
            <p:nvPr/>
          </p:nvSpPr>
          <p:spPr bwMode="auto">
            <a:xfrm>
              <a:off x="7187581" y="6232909"/>
              <a:ext cx="1609849" cy="2625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27985" tIns="63994" rIns="127985" bIns="63994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endParaRPr lang="ru-RU" altLang="ru-RU" sz="675" b="0" dirty="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149" name="Text Box 97"/>
          <p:cNvSpPr txBox="1">
            <a:spLocks noChangeArrowheads="1"/>
          </p:cNvSpPr>
          <p:nvPr/>
        </p:nvSpPr>
        <p:spPr bwMode="auto">
          <a:xfrm>
            <a:off x="7463224" y="6343008"/>
            <a:ext cx="1642489" cy="2008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5989" tIns="47996" rIns="95989" bIns="47996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ru-RU" altLang="ru-RU" sz="675" b="0" kern="0" dirty="0">
                <a:solidFill>
                  <a:srgbClr val="000000"/>
                </a:solidFill>
                <a:cs typeface="Arial" panose="020B0604020202020204" pitchFamily="34" charset="0"/>
              </a:rPr>
              <a:t>- Трансформаторные подстанции</a:t>
            </a:r>
          </a:p>
        </p:txBody>
      </p:sp>
      <p:sp>
        <p:nvSpPr>
          <p:cNvPr id="151" name="Text Box 97"/>
          <p:cNvSpPr txBox="1">
            <a:spLocks noChangeArrowheads="1"/>
          </p:cNvSpPr>
          <p:nvPr/>
        </p:nvSpPr>
        <p:spPr bwMode="auto">
          <a:xfrm>
            <a:off x="7463224" y="6583917"/>
            <a:ext cx="1642489" cy="2008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5989" tIns="47996" rIns="95989" bIns="47996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ru-RU" altLang="ru-RU" sz="675" b="0" kern="0" dirty="0">
                <a:solidFill>
                  <a:srgbClr val="000000"/>
                </a:solidFill>
                <a:cs typeface="Arial" panose="020B0604020202020204" pitchFamily="34" charset="0"/>
              </a:rPr>
              <a:t>- Электростанции</a:t>
            </a:r>
          </a:p>
        </p:txBody>
      </p:sp>
      <p:cxnSp>
        <p:nvCxnSpPr>
          <p:cNvPr id="4" name="Прямая со стрелкой 3"/>
          <p:cNvCxnSpPr/>
          <p:nvPr/>
        </p:nvCxnSpPr>
        <p:spPr>
          <a:xfrm>
            <a:off x="7050504" y="5742907"/>
            <a:ext cx="296779" cy="0"/>
          </a:xfrm>
          <a:prstGeom prst="straightConnector1">
            <a:avLst/>
          </a:prstGeom>
          <a:ln w="1905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7" name="Text Box 97"/>
          <p:cNvSpPr txBox="1">
            <a:spLocks noChangeArrowheads="1"/>
          </p:cNvSpPr>
          <p:nvPr/>
        </p:nvSpPr>
        <p:spPr bwMode="auto">
          <a:xfrm>
            <a:off x="7463224" y="5642505"/>
            <a:ext cx="1642489" cy="2008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5989" tIns="47996" rIns="95989" bIns="47996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ru-RU" altLang="ru-RU" sz="675" b="0" kern="0" dirty="0">
                <a:solidFill>
                  <a:srgbClr val="000000"/>
                </a:solidFill>
                <a:cs typeface="Arial" panose="020B0604020202020204" pitchFamily="34" charset="0"/>
              </a:rPr>
              <a:t>- Линии электропередач, 35 </a:t>
            </a:r>
            <a:r>
              <a:rPr lang="ru-RU" altLang="ru-RU" sz="675" b="0" kern="0" dirty="0" err="1">
                <a:solidFill>
                  <a:srgbClr val="000000"/>
                </a:solidFill>
                <a:cs typeface="Arial" panose="020B0604020202020204" pitchFamily="34" charset="0"/>
              </a:rPr>
              <a:t>кВ</a:t>
            </a:r>
            <a:endParaRPr lang="ru-RU" altLang="ru-RU" sz="675" b="0" kern="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cxnSp>
        <p:nvCxnSpPr>
          <p:cNvPr id="168" name="Прямая со стрелкой 167"/>
          <p:cNvCxnSpPr/>
          <p:nvPr/>
        </p:nvCxnSpPr>
        <p:spPr>
          <a:xfrm>
            <a:off x="7050504" y="5986921"/>
            <a:ext cx="296779" cy="0"/>
          </a:xfrm>
          <a:prstGeom prst="straightConnector1">
            <a:avLst/>
          </a:prstGeom>
          <a:ln w="190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9" name="Text Box 97"/>
          <p:cNvSpPr txBox="1">
            <a:spLocks noChangeArrowheads="1"/>
          </p:cNvSpPr>
          <p:nvPr/>
        </p:nvSpPr>
        <p:spPr bwMode="auto">
          <a:xfrm>
            <a:off x="7463224" y="5886519"/>
            <a:ext cx="1642489" cy="2008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5989" tIns="47996" rIns="95989" bIns="47996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ru-RU" altLang="ru-RU" sz="675" b="0" kern="0" dirty="0">
                <a:solidFill>
                  <a:srgbClr val="000000"/>
                </a:solidFill>
                <a:cs typeface="Arial" panose="020B0604020202020204" pitchFamily="34" charset="0"/>
              </a:rPr>
              <a:t>- Линии электропередач, 220 </a:t>
            </a:r>
            <a:r>
              <a:rPr lang="ru-RU" altLang="ru-RU" sz="675" b="0" kern="0" dirty="0" err="1">
                <a:solidFill>
                  <a:srgbClr val="000000"/>
                </a:solidFill>
                <a:cs typeface="Arial" panose="020B0604020202020204" pitchFamily="34" charset="0"/>
              </a:rPr>
              <a:t>кВ</a:t>
            </a:r>
            <a:endParaRPr lang="ru-RU" altLang="ru-RU" sz="675" b="0" kern="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cxnSp>
        <p:nvCxnSpPr>
          <p:cNvPr id="170" name="Прямая со стрелкой 169"/>
          <p:cNvCxnSpPr/>
          <p:nvPr/>
        </p:nvCxnSpPr>
        <p:spPr>
          <a:xfrm>
            <a:off x="7050504" y="6191763"/>
            <a:ext cx="296779" cy="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1" name="Text Box 97"/>
          <p:cNvSpPr txBox="1">
            <a:spLocks noChangeArrowheads="1"/>
          </p:cNvSpPr>
          <p:nvPr/>
        </p:nvSpPr>
        <p:spPr bwMode="auto">
          <a:xfrm>
            <a:off x="7463224" y="6091361"/>
            <a:ext cx="1642489" cy="2008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5989" tIns="47996" rIns="95989" bIns="47996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ru-RU" altLang="ru-RU" sz="675" b="0" kern="0" dirty="0">
                <a:solidFill>
                  <a:srgbClr val="000000"/>
                </a:solidFill>
                <a:cs typeface="Arial" panose="020B0604020202020204" pitchFamily="34" charset="0"/>
              </a:rPr>
              <a:t>- Линии электропередач, 110 </a:t>
            </a:r>
            <a:r>
              <a:rPr lang="ru-RU" altLang="ru-RU" sz="675" b="0" kern="0" dirty="0" err="1">
                <a:solidFill>
                  <a:srgbClr val="000000"/>
                </a:solidFill>
                <a:cs typeface="Arial" panose="020B0604020202020204" pitchFamily="34" charset="0"/>
              </a:rPr>
              <a:t>кВ</a:t>
            </a:r>
            <a:endParaRPr lang="ru-RU" altLang="ru-RU" sz="675" b="0" kern="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grpSp>
        <p:nvGrpSpPr>
          <p:cNvPr id="7" name="Группа 6"/>
          <p:cNvGrpSpPr/>
          <p:nvPr/>
        </p:nvGrpSpPr>
        <p:grpSpPr>
          <a:xfrm>
            <a:off x="7126704" y="6328370"/>
            <a:ext cx="168841" cy="200804"/>
            <a:chOff x="7198893" y="6400559"/>
            <a:chExt cx="168841" cy="200804"/>
          </a:xfrm>
        </p:grpSpPr>
        <p:sp>
          <p:nvSpPr>
            <p:cNvPr id="5" name="Скругленный прямоугольник 4"/>
            <p:cNvSpPr/>
            <p:nvPr/>
          </p:nvSpPr>
          <p:spPr>
            <a:xfrm>
              <a:off x="7198893" y="6400559"/>
              <a:ext cx="168841" cy="200804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" name="Овал 5"/>
            <p:cNvSpPr/>
            <p:nvPr/>
          </p:nvSpPr>
          <p:spPr>
            <a:xfrm>
              <a:off x="7222956" y="6436359"/>
              <a:ext cx="126630" cy="139537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76" name="Скругленный прямоугольник 175"/>
          <p:cNvSpPr/>
          <p:nvPr/>
        </p:nvSpPr>
        <p:spPr>
          <a:xfrm>
            <a:off x="7126704" y="6583917"/>
            <a:ext cx="168841" cy="212697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7150767" y="6646996"/>
            <a:ext cx="126630" cy="10040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5" name="Прямоугольник 154"/>
          <p:cNvSpPr/>
          <p:nvPr/>
        </p:nvSpPr>
        <p:spPr>
          <a:xfrm>
            <a:off x="7018545" y="5437481"/>
            <a:ext cx="432644" cy="107261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Р-250</a:t>
            </a:r>
          </a:p>
        </p:txBody>
      </p:sp>
      <p:sp>
        <p:nvSpPr>
          <p:cNvPr id="156" name="Text Box 97"/>
          <p:cNvSpPr txBox="1">
            <a:spLocks noChangeArrowheads="1"/>
          </p:cNvSpPr>
          <p:nvPr/>
        </p:nvSpPr>
        <p:spPr bwMode="auto">
          <a:xfrm>
            <a:off x="7460849" y="5388354"/>
            <a:ext cx="1642489" cy="2008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5989" tIns="47996" rIns="95989" bIns="47996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ru-RU" altLang="ru-RU" sz="675" b="0" kern="0" dirty="0">
                <a:solidFill>
                  <a:srgbClr val="000000"/>
                </a:solidFill>
                <a:cs typeface="Arial" panose="020B0604020202020204" pitchFamily="34" charset="0"/>
              </a:rPr>
              <a:t>- Обозначение автодороги</a:t>
            </a:r>
          </a:p>
        </p:txBody>
      </p:sp>
      <p:sp>
        <p:nvSpPr>
          <p:cNvPr id="125" name="Text Box 182"/>
          <p:cNvSpPr txBox="1">
            <a:spLocks noChangeArrowheads="1"/>
          </p:cNvSpPr>
          <p:nvPr/>
        </p:nvSpPr>
        <p:spPr bwMode="auto">
          <a:xfrm>
            <a:off x="851487" y="3013098"/>
            <a:ext cx="1139521" cy="165232"/>
          </a:xfrm>
          <a:prstGeom prst="rect">
            <a:avLst/>
          </a:prstGeom>
          <a:solidFill>
            <a:srgbClr val="FFC000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Большие хутора</a:t>
            </a:r>
          </a:p>
        </p:txBody>
      </p:sp>
      <p:sp>
        <p:nvSpPr>
          <p:cNvPr id="166" name="Text Box 182"/>
          <p:cNvSpPr txBox="1">
            <a:spLocks noChangeArrowheads="1"/>
          </p:cNvSpPr>
          <p:nvPr/>
        </p:nvSpPr>
        <p:spPr bwMode="auto">
          <a:xfrm>
            <a:off x="1735396" y="5117320"/>
            <a:ext cx="1094373" cy="236715"/>
          </a:xfrm>
          <a:prstGeom prst="rect">
            <a:avLst/>
          </a:prstGeom>
          <a:solidFill>
            <a:srgbClr val="FFC000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Южная </a:t>
            </a:r>
            <a:r>
              <a:rPr lang="ru-RU" altLang="ru-RU" sz="9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Озереевка</a:t>
            </a:r>
            <a:endParaRPr lang="ru-RU" altLang="ru-RU" sz="9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78" name="Группа 177"/>
          <p:cNvGrpSpPr/>
          <p:nvPr/>
        </p:nvGrpSpPr>
        <p:grpSpPr>
          <a:xfrm>
            <a:off x="5653034" y="3607150"/>
            <a:ext cx="168841" cy="200804"/>
            <a:chOff x="7198893" y="6400559"/>
            <a:chExt cx="168841" cy="200804"/>
          </a:xfrm>
        </p:grpSpPr>
        <p:sp>
          <p:nvSpPr>
            <p:cNvPr id="179" name="Скругленный прямоугольник 178"/>
            <p:cNvSpPr/>
            <p:nvPr/>
          </p:nvSpPr>
          <p:spPr>
            <a:xfrm>
              <a:off x="7198893" y="6400559"/>
              <a:ext cx="168841" cy="200804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0" name="Овал 179"/>
            <p:cNvSpPr/>
            <p:nvPr/>
          </p:nvSpPr>
          <p:spPr>
            <a:xfrm>
              <a:off x="7222956" y="6436359"/>
              <a:ext cx="126630" cy="139537"/>
            </a:xfrm>
            <a:prstGeom prst="ellipse">
              <a:avLst/>
            </a:prstGeom>
            <a:solidFill>
              <a:srgbClr val="00B0F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81" name="Группа 180"/>
          <p:cNvGrpSpPr/>
          <p:nvPr/>
        </p:nvGrpSpPr>
        <p:grpSpPr>
          <a:xfrm>
            <a:off x="3774712" y="2703677"/>
            <a:ext cx="168841" cy="200804"/>
            <a:chOff x="7198893" y="6400559"/>
            <a:chExt cx="168841" cy="200804"/>
          </a:xfrm>
        </p:grpSpPr>
        <p:sp>
          <p:nvSpPr>
            <p:cNvPr id="182" name="Скругленный прямоугольник 181"/>
            <p:cNvSpPr/>
            <p:nvPr/>
          </p:nvSpPr>
          <p:spPr>
            <a:xfrm>
              <a:off x="7198893" y="6400559"/>
              <a:ext cx="168841" cy="200804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3" name="Овал 182"/>
            <p:cNvSpPr/>
            <p:nvPr/>
          </p:nvSpPr>
          <p:spPr>
            <a:xfrm>
              <a:off x="7222956" y="6436359"/>
              <a:ext cx="126630" cy="139537"/>
            </a:xfrm>
            <a:prstGeom prst="ellipse">
              <a:avLst/>
            </a:prstGeom>
            <a:solidFill>
              <a:srgbClr val="00B0F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84" name="Прямоугольник 183"/>
          <p:cNvSpPr/>
          <p:nvPr/>
        </p:nvSpPr>
        <p:spPr>
          <a:xfrm>
            <a:off x="6008147" y="641824"/>
            <a:ext cx="3128233" cy="3329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5875">
            <a:solidFill>
              <a:schemeClr val="tx1"/>
            </a:solidFill>
            <a:miter lim="800000"/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4" tIns="60957" rIns="121914" bIns="60957" rtlCol="0" anchor="ctr"/>
          <a:lstStyle/>
          <a:p>
            <a:pPr algn="ctr"/>
            <a:r>
              <a:rPr lang="ru-RU" sz="1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Схема ЛЭП, электростанций и подстанций ГО Новороссийска</a:t>
            </a:r>
          </a:p>
        </p:txBody>
      </p:sp>
      <p:sp>
        <p:nvSpPr>
          <p:cNvPr id="258" name="Text Box 182"/>
          <p:cNvSpPr txBox="1">
            <a:spLocks noChangeArrowheads="1"/>
          </p:cNvSpPr>
          <p:nvPr/>
        </p:nvSpPr>
        <p:spPr bwMode="auto">
          <a:xfrm>
            <a:off x="4634621" y="5464961"/>
            <a:ext cx="579063" cy="177543"/>
          </a:xfrm>
          <a:prstGeom prst="rect">
            <a:avLst/>
          </a:prstGeom>
          <a:solidFill>
            <a:srgbClr val="4ADFE6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ТЭЦ</a:t>
            </a:r>
          </a:p>
        </p:txBody>
      </p:sp>
      <p:sp>
        <p:nvSpPr>
          <p:cNvPr id="259" name="Text Box 182"/>
          <p:cNvSpPr txBox="1">
            <a:spLocks noChangeArrowheads="1"/>
          </p:cNvSpPr>
          <p:nvPr/>
        </p:nvSpPr>
        <p:spPr bwMode="auto">
          <a:xfrm>
            <a:off x="3361522" y="4052920"/>
            <a:ext cx="437253" cy="99453"/>
          </a:xfrm>
          <a:prstGeom prst="rect">
            <a:avLst/>
          </a:prstGeom>
          <a:solidFill>
            <a:srgbClr val="00B0F0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220 </a:t>
            </a:r>
            <a:r>
              <a:rPr lang="ru-RU" altLang="ru-RU" sz="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кВ</a:t>
            </a:r>
            <a:endParaRPr lang="ru-RU" altLang="ru-RU" sz="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2" name="Text Box 182"/>
          <p:cNvSpPr txBox="1">
            <a:spLocks noChangeArrowheads="1"/>
          </p:cNvSpPr>
          <p:nvPr/>
        </p:nvSpPr>
        <p:spPr bwMode="auto">
          <a:xfrm>
            <a:off x="1264608" y="4141561"/>
            <a:ext cx="437253" cy="99453"/>
          </a:xfrm>
          <a:prstGeom prst="rect">
            <a:avLst/>
          </a:prstGeom>
          <a:solidFill>
            <a:srgbClr val="FF0000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110 </a:t>
            </a:r>
            <a:r>
              <a:rPr lang="ru-RU" altLang="ru-RU" sz="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кВ</a:t>
            </a:r>
            <a:endParaRPr lang="ru-RU" altLang="ru-RU" sz="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65" name="Группа 164"/>
          <p:cNvGrpSpPr/>
          <p:nvPr/>
        </p:nvGrpSpPr>
        <p:grpSpPr>
          <a:xfrm>
            <a:off x="2880886" y="5853569"/>
            <a:ext cx="2775165" cy="992994"/>
            <a:chOff x="6426568" y="5043085"/>
            <a:chExt cx="2610938" cy="555924"/>
          </a:xfrm>
        </p:grpSpPr>
        <p:sp>
          <p:nvSpPr>
            <p:cNvPr id="172" name="Rectangle 84"/>
            <p:cNvSpPr>
              <a:spLocks noChangeArrowheads="1"/>
            </p:cNvSpPr>
            <p:nvPr/>
          </p:nvSpPr>
          <p:spPr bwMode="auto">
            <a:xfrm>
              <a:off x="6426568" y="5043085"/>
              <a:ext cx="2608288" cy="241908"/>
            </a:xfrm>
            <a:prstGeom prst="rect">
              <a:avLst/>
            </a:prstGeom>
            <a:solidFill>
              <a:srgbClr val="FF0000"/>
            </a:solidFill>
            <a:ln w="3175">
              <a:solidFill>
                <a:schemeClr val="tx1"/>
              </a:solidFill>
            </a:ln>
            <a:effectLst/>
          </p:spPr>
          <p:txBody>
            <a:bodyPr wrap="square" lIns="62160" tIns="31079" rIns="62160" bIns="31079">
              <a:spAutoFit/>
            </a:bodyPr>
            <a:lstStyle/>
            <a:p>
              <a:pPr algn="ctr" defTabSz="622300" eaLnBrk="0" hangingPunct="0"/>
              <a:r>
                <a:rPr lang="ru-RU" sz="12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По наихудшему сценарию в зону отключения попадают:</a:t>
              </a:r>
            </a:p>
          </p:txBody>
        </p:sp>
        <p:sp>
          <p:nvSpPr>
            <p:cNvPr id="173" name="Text Box 830"/>
            <p:cNvSpPr txBox="1">
              <a:spLocks noChangeArrowheads="1"/>
            </p:cNvSpPr>
            <p:nvPr/>
          </p:nvSpPr>
          <p:spPr bwMode="auto">
            <a:xfrm>
              <a:off x="6429219" y="5288528"/>
              <a:ext cx="2608287" cy="310481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61541" tIns="30770" rIns="61541" bIns="30770">
              <a:spAutoFit/>
            </a:bodyPr>
            <a:lstStyle>
              <a:lvl1pPr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171450" indent="-171450" defTabSz="1277785">
                <a:buFontTx/>
                <a:buChar char="-"/>
                <a:defRPr/>
              </a:pPr>
              <a:r>
                <a:rPr lang="ru-RU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СЗО – 12;</a:t>
              </a:r>
            </a:p>
            <a:p>
              <a:pPr marL="171450" indent="-171450" defTabSz="1277785">
                <a:buFontTx/>
                <a:buChar char="-"/>
                <a:defRPr/>
              </a:pPr>
              <a:r>
                <a:rPr lang="ru-RU" sz="11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население – 41 104 чел.</a:t>
              </a:r>
            </a:p>
            <a:p>
              <a:pPr defTabSz="1277785">
                <a:defRPr/>
              </a:pPr>
              <a:r>
                <a:rPr lang="ru-RU" sz="11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   дома – 4 846.</a:t>
              </a:r>
              <a:endParaRPr lang="ru-RU" sz="1000" i="1" dirty="0"/>
            </a:p>
          </p:txBody>
        </p:sp>
      </p:grpSp>
      <p:grpSp>
        <p:nvGrpSpPr>
          <p:cNvPr id="174" name="Группа 173"/>
          <p:cNvGrpSpPr/>
          <p:nvPr/>
        </p:nvGrpSpPr>
        <p:grpSpPr>
          <a:xfrm>
            <a:off x="-18570" y="5848946"/>
            <a:ext cx="2775165" cy="1008384"/>
            <a:chOff x="6426568" y="5043085"/>
            <a:chExt cx="2610938" cy="564540"/>
          </a:xfrm>
        </p:grpSpPr>
        <p:sp>
          <p:nvSpPr>
            <p:cNvPr id="175" name="Rectangle 84"/>
            <p:cNvSpPr>
              <a:spLocks noChangeArrowheads="1"/>
            </p:cNvSpPr>
            <p:nvPr/>
          </p:nvSpPr>
          <p:spPr bwMode="auto">
            <a:xfrm>
              <a:off x="6426568" y="5043085"/>
              <a:ext cx="2608288" cy="241908"/>
            </a:xfrm>
            <a:prstGeom prst="rect">
              <a:avLst/>
            </a:prstGeom>
            <a:solidFill>
              <a:srgbClr val="FFFF00"/>
            </a:solidFill>
            <a:ln w="3175">
              <a:solidFill>
                <a:schemeClr val="tx1"/>
              </a:solidFill>
            </a:ln>
            <a:effectLst/>
          </p:spPr>
          <p:txBody>
            <a:bodyPr wrap="square" lIns="62160" tIns="31079" rIns="62160" bIns="31079">
              <a:spAutoFit/>
            </a:bodyPr>
            <a:lstStyle/>
            <a:p>
              <a:pPr algn="ctr" defTabSz="622300" eaLnBrk="0" hangingPunct="0"/>
              <a:r>
                <a:rPr lang="ru-RU" sz="12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По наиболее вероятному сценарию в зону отключения попадают:</a:t>
              </a:r>
            </a:p>
          </p:txBody>
        </p:sp>
        <p:sp>
          <p:nvSpPr>
            <p:cNvPr id="177" name="Text Box 830"/>
            <p:cNvSpPr txBox="1">
              <a:spLocks noChangeArrowheads="1"/>
            </p:cNvSpPr>
            <p:nvPr/>
          </p:nvSpPr>
          <p:spPr bwMode="auto">
            <a:xfrm>
              <a:off x="6429219" y="5288528"/>
              <a:ext cx="2608287" cy="319097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61541" tIns="30770" rIns="61541" bIns="30770">
              <a:spAutoFit/>
            </a:bodyPr>
            <a:lstStyle>
              <a:lvl1pPr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defTabSz="1277785">
                <a:defRPr/>
              </a:pPr>
              <a:r>
                <a:rPr lang="ru-RU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СЗО – 4;</a:t>
              </a:r>
              <a:endParaRPr lang="ru-RU" sz="1000" i="1" dirty="0"/>
            </a:p>
            <a:p>
              <a:pPr defTabSz="1277785">
                <a:defRPr/>
              </a:pPr>
              <a:r>
                <a:rPr lang="ru-RU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  <a:r>
                <a:rPr lang="ru-RU" sz="11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население – 13 701 чел.</a:t>
              </a:r>
            </a:p>
            <a:p>
              <a:pPr defTabSz="1277785">
                <a:defRPr/>
              </a:pPr>
              <a:r>
                <a:rPr lang="ru-RU" sz="11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дома –1 615.</a:t>
              </a:r>
            </a:p>
          </p:txBody>
        </p:sp>
      </p:grpSp>
      <p:pic>
        <p:nvPicPr>
          <p:cNvPr id="157" name="Picture 2" descr="\\10.66.0.115\рабочие файлы 2\зам. нач. ЦУКС по ОО\Начальник ОМИП\!!!!!!!!!!!!!!!!БАЗА ОМИП\МОДЕЛИ\Модели\Значки. Не удалять!!!\24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9229" y="2128302"/>
            <a:ext cx="441564" cy="441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0" name="Группа 159"/>
          <p:cNvGrpSpPr/>
          <p:nvPr/>
        </p:nvGrpSpPr>
        <p:grpSpPr>
          <a:xfrm>
            <a:off x="40997" y="2116531"/>
            <a:ext cx="1033247" cy="458210"/>
            <a:chOff x="2309629" y="3736584"/>
            <a:chExt cx="1046000" cy="229362"/>
          </a:xfrm>
        </p:grpSpPr>
        <p:sp>
          <p:nvSpPr>
            <p:cNvPr id="161" name="Прямоугольник 160"/>
            <p:cNvSpPr/>
            <p:nvPr/>
          </p:nvSpPr>
          <p:spPr>
            <a:xfrm>
              <a:off x="2309629" y="3736584"/>
              <a:ext cx="1046000" cy="229362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25400">
              <a:solidFill>
                <a:srgbClr val="00B0F0"/>
              </a:solidFill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u-RU" sz="10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ЮВ, </a:t>
              </a:r>
              <a:r>
                <a:rPr lang="ru-RU" sz="10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14 </a:t>
              </a:r>
              <a:r>
                <a:rPr lang="ru-RU" sz="10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м/с  </a:t>
              </a:r>
              <a:endParaRPr lang="ru-RU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87" name="Прямая со стрелкой 186"/>
            <p:cNvCxnSpPr/>
            <p:nvPr/>
          </p:nvCxnSpPr>
          <p:spPr>
            <a:xfrm flipH="1" flipV="1">
              <a:off x="2991318" y="3778659"/>
              <a:ext cx="320856" cy="152767"/>
            </a:xfrm>
            <a:prstGeom prst="straightConnector1">
              <a:avLst/>
            </a:prstGeom>
            <a:ln w="38100">
              <a:solidFill>
                <a:srgbClr val="00B0F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12" name="Таблица 11">
            <a:extLst>
              <a:ext uri="{FF2B5EF4-FFF2-40B4-BE49-F238E27FC236}">
                <a16:creationId xmlns:a16="http://schemas.microsoft.com/office/drawing/2014/main" xmlns="" id="{E11B42D1-1687-46F0-8952-5C38E504AF7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3227428"/>
              </p:ext>
            </p:extLst>
          </p:nvPr>
        </p:nvGraphicFramePr>
        <p:xfrm>
          <a:off x="9799" y="671365"/>
          <a:ext cx="4664386" cy="1237833"/>
        </p:xfrm>
        <a:graphic>
          <a:graphicData uri="http://schemas.openxmlformats.org/drawingml/2006/table">
            <a:tbl>
              <a:tblPr/>
              <a:tblGrid>
                <a:gridCol w="601858">
                  <a:extLst>
                    <a:ext uri="{9D8B030D-6E8A-4147-A177-3AD203B41FA5}">
                      <a16:colId xmlns:a16="http://schemas.microsoft.com/office/drawing/2014/main" xmlns="" val="1738700328"/>
                    </a:ext>
                  </a:extLst>
                </a:gridCol>
                <a:gridCol w="130131">
                  <a:extLst>
                    <a:ext uri="{9D8B030D-6E8A-4147-A177-3AD203B41FA5}">
                      <a16:colId xmlns:a16="http://schemas.microsoft.com/office/drawing/2014/main" xmlns="" val="3551925943"/>
                    </a:ext>
                  </a:extLst>
                </a:gridCol>
                <a:gridCol w="130131">
                  <a:extLst>
                    <a:ext uri="{9D8B030D-6E8A-4147-A177-3AD203B41FA5}">
                      <a16:colId xmlns:a16="http://schemas.microsoft.com/office/drawing/2014/main" xmlns="" val="3647180888"/>
                    </a:ext>
                  </a:extLst>
                </a:gridCol>
                <a:gridCol w="130131">
                  <a:extLst>
                    <a:ext uri="{9D8B030D-6E8A-4147-A177-3AD203B41FA5}">
                      <a16:colId xmlns:a16="http://schemas.microsoft.com/office/drawing/2014/main" xmlns="" val="3884621755"/>
                    </a:ext>
                  </a:extLst>
                </a:gridCol>
                <a:gridCol w="130131">
                  <a:extLst>
                    <a:ext uri="{9D8B030D-6E8A-4147-A177-3AD203B41FA5}">
                      <a16:colId xmlns:a16="http://schemas.microsoft.com/office/drawing/2014/main" xmlns="" val="2368412631"/>
                    </a:ext>
                  </a:extLst>
                </a:gridCol>
                <a:gridCol w="130131">
                  <a:extLst>
                    <a:ext uri="{9D8B030D-6E8A-4147-A177-3AD203B41FA5}">
                      <a16:colId xmlns:a16="http://schemas.microsoft.com/office/drawing/2014/main" xmlns="" val="2500528983"/>
                    </a:ext>
                  </a:extLst>
                </a:gridCol>
                <a:gridCol w="130131">
                  <a:extLst>
                    <a:ext uri="{9D8B030D-6E8A-4147-A177-3AD203B41FA5}">
                      <a16:colId xmlns:a16="http://schemas.microsoft.com/office/drawing/2014/main" xmlns="" val="2664460070"/>
                    </a:ext>
                  </a:extLst>
                </a:gridCol>
                <a:gridCol w="130131">
                  <a:extLst>
                    <a:ext uri="{9D8B030D-6E8A-4147-A177-3AD203B41FA5}">
                      <a16:colId xmlns:a16="http://schemas.microsoft.com/office/drawing/2014/main" xmlns="" val="2501936196"/>
                    </a:ext>
                  </a:extLst>
                </a:gridCol>
                <a:gridCol w="130131">
                  <a:extLst>
                    <a:ext uri="{9D8B030D-6E8A-4147-A177-3AD203B41FA5}">
                      <a16:colId xmlns:a16="http://schemas.microsoft.com/office/drawing/2014/main" xmlns="" val="2981566095"/>
                    </a:ext>
                  </a:extLst>
                </a:gridCol>
                <a:gridCol w="130131">
                  <a:extLst>
                    <a:ext uri="{9D8B030D-6E8A-4147-A177-3AD203B41FA5}">
                      <a16:colId xmlns:a16="http://schemas.microsoft.com/office/drawing/2014/main" xmlns="" val="1825845260"/>
                    </a:ext>
                  </a:extLst>
                </a:gridCol>
                <a:gridCol w="130131">
                  <a:extLst>
                    <a:ext uri="{9D8B030D-6E8A-4147-A177-3AD203B41FA5}">
                      <a16:colId xmlns:a16="http://schemas.microsoft.com/office/drawing/2014/main" xmlns="" val="819939735"/>
                    </a:ext>
                  </a:extLst>
                </a:gridCol>
                <a:gridCol w="130131">
                  <a:extLst>
                    <a:ext uri="{9D8B030D-6E8A-4147-A177-3AD203B41FA5}">
                      <a16:colId xmlns:a16="http://schemas.microsoft.com/office/drawing/2014/main" xmlns="" val="1582978198"/>
                    </a:ext>
                  </a:extLst>
                </a:gridCol>
                <a:gridCol w="130131">
                  <a:extLst>
                    <a:ext uri="{9D8B030D-6E8A-4147-A177-3AD203B41FA5}">
                      <a16:colId xmlns:a16="http://schemas.microsoft.com/office/drawing/2014/main" xmlns="" val="3042029219"/>
                    </a:ext>
                  </a:extLst>
                </a:gridCol>
                <a:gridCol w="130131">
                  <a:extLst>
                    <a:ext uri="{9D8B030D-6E8A-4147-A177-3AD203B41FA5}">
                      <a16:colId xmlns:a16="http://schemas.microsoft.com/office/drawing/2014/main" xmlns="" val="714719352"/>
                    </a:ext>
                  </a:extLst>
                </a:gridCol>
                <a:gridCol w="130131">
                  <a:extLst>
                    <a:ext uri="{9D8B030D-6E8A-4147-A177-3AD203B41FA5}">
                      <a16:colId xmlns:a16="http://schemas.microsoft.com/office/drawing/2014/main" xmlns="" val="3731211384"/>
                    </a:ext>
                  </a:extLst>
                </a:gridCol>
                <a:gridCol w="130131">
                  <a:extLst>
                    <a:ext uri="{9D8B030D-6E8A-4147-A177-3AD203B41FA5}">
                      <a16:colId xmlns:a16="http://schemas.microsoft.com/office/drawing/2014/main" xmlns="" val="3571382669"/>
                    </a:ext>
                  </a:extLst>
                </a:gridCol>
                <a:gridCol w="130131">
                  <a:extLst>
                    <a:ext uri="{9D8B030D-6E8A-4147-A177-3AD203B41FA5}">
                      <a16:colId xmlns:a16="http://schemas.microsoft.com/office/drawing/2014/main" xmlns="" val="110626420"/>
                    </a:ext>
                  </a:extLst>
                </a:gridCol>
                <a:gridCol w="130131">
                  <a:extLst>
                    <a:ext uri="{9D8B030D-6E8A-4147-A177-3AD203B41FA5}">
                      <a16:colId xmlns:a16="http://schemas.microsoft.com/office/drawing/2014/main" xmlns="" val="1805217850"/>
                    </a:ext>
                  </a:extLst>
                </a:gridCol>
                <a:gridCol w="130131">
                  <a:extLst>
                    <a:ext uri="{9D8B030D-6E8A-4147-A177-3AD203B41FA5}">
                      <a16:colId xmlns:a16="http://schemas.microsoft.com/office/drawing/2014/main" xmlns="" val="589400892"/>
                    </a:ext>
                  </a:extLst>
                </a:gridCol>
                <a:gridCol w="130131">
                  <a:extLst>
                    <a:ext uri="{9D8B030D-6E8A-4147-A177-3AD203B41FA5}">
                      <a16:colId xmlns:a16="http://schemas.microsoft.com/office/drawing/2014/main" xmlns="" val="4029081998"/>
                    </a:ext>
                  </a:extLst>
                </a:gridCol>
                <a:gridCol w="130131">
                  <a:extLst>
                    <a:ext uri="{9D8B030D-6E8A-4147-A177-3AD203B41FA5}">
                      <a16:colId xmlns:a16="http://schemas.microsoft.com/office/drawing/2014/main" xmlns="" val="1140041384"/>
                    </a:ext>
                  </a:extLst>
                </a:gridCol>
                <a:gridCol w="130131">
                  <a:extLst>
                    <a:ext uri="{9D8B030D-6E8A-4147-A177-3AD203B41FA5}">
                      <a16:colId xmlns:a16="http://schemas.microsoft.com/office/drawing/2014/main" xmlns="" val="1675811473"/>
                    </a:ext>
                  </a:extLst>
                </a:gridCol>
                <a:gridCol w="130131">
                  <a:extLst>
                    <a:ext uri="{9D8B030D-6E8A-4147-A177-3AD203B41FA5}">
                      <a16:colId xmlns:a16="http://schemas.microsoft.com/office/drawing/2014/main" xmlns="" val="420417707"/>
                    </a:ext>
                  </a:extLst>
                </a:gridCol>
                <a:gridCol w="130131">
                  <a:extLst>
                    <a:ext uri="{9D8B030D-6E8A-4147-A177-3AD203B41FA5}">
                      <a16:colId xmlns:a16="http://schemas.microsoft.com/office/drawing/2014/main" xmlns="" val="506326360"/>
                    </a:ext>
                  </a:extLst>
                </a:gridCol>
                <a:gridCol w="130131">
                  <a:extLst>
                    <a:ext uri="{9D8B030D-6E8A-4147-A177-3AD203B41FA5}">
                      <a16:colId xmlns:a16="http://schemas.microsoft.com/office/drawing/2014/main" xmlns="" val="1735528493"/>
                    </a:ext>
                  </a:extLst>
                </a:gridCol>
                <a:gridCol w="130131">
                  <a:extLst>
                    <a:ext uri="{9D8B030D-6E8A-4147-A177-3AD203B41FA5}">
                      <a16:colId xmlns:a16="http://schemas.microsoft.com/office/drawing/2014/main" xmlns="" val="3248897853"/>
                    </a:ext>
                  </a:extLst>
                </a:gridCol>
                <a:gridCol w="130131">
                  <a:extLst>
                    <a:ext uri="{9D8B030D-6E8A-4147-A177-3AD203B41FA5}">
                      <a16:colId xmlns:a16="http://schemas.microsoft.com/office/drawing/2014/main" xmlns="" val="2239441767"/>
                    </a:ext>
                  </a:extLst>
                </a:gridCol>
                <a:gridCol w="130131">
                  <a:extLst>
                    <a:ext uri="{9D8B030D-6E8A-4147-A177-3AD203B41FA5}">
                      <a16:colId xmlns:a16="http://schemas.microsoft.com/office/drawing/2014/main" xmlns="" val="1114339147"/>
                    </a:ext>
                  </a:extLst>
                </a:gridCol>
                <a:gridCol w="182997">
                  <a:extLst>
                    <a:ext uri="{9D8B030D-6E8A-4147-A177-3AD203B41FA5}">
                      <a16:colId xmlns:a16="http://schemas.microsoft.com/office/drawing/2014/main" xmlns="" val="2984890533"/>
                    </a:ext>
                  </a:extLst>
                </a:gridCol>
                <a:gridCol w="182997">
                  <a:extLst>
                    <a:ext uri="{9D8B030D-6E8A-4147-A177-3AD203B41FA5}">
                      <a16:colId xmlns:a16="http://schemas.microsoft.com/office/drawing/2014/main" xmlns="" val="432860656"/>
                    </a:ext>
                  </a:extLst>
                </a:gridCol>
                <a:gridCol w="182997">
                  <a:extLst>
                    <a:ext uri="{9D8B030D-6E8A-4147-A177-3AD203B41FA5}">
                      <a16:colId xmlns:a16="http://schemas.microsoft.com/office/drawing/2014/main" xmlns="" val="1875545150"/>
                    </a:ext>
                  </a:extLst>
                </a:gridCol>
              </a:tblGrid>
              <a:tr h="204724">
                <a:tc gridSpan="31"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Сведения о наличии резервных источников электропитания </a:t>
                      </a:r>
                    </a:p>
                  </a:txBody>
                  <a:tcPr marL="6870" marR="6870" marT="68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803761815"/>
                  </a:ext>
                </a:extLst>
              </a:tr>
              <a:tr h="467156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Район</a:t>
                      </a:r>
                    </a:p>
                  </a:txBody>
                  <a:tcPr marL="6870" marR="6870" marT="68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до 100 кВт</a:t>
                      </a:r>
                    </a:p>
                  </a:txBody>
                  <a:tcPr marL="6870" marR="6870" marT="68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от 100 кВт до 200 кВт</a:t>
                      </a:r>
                    </a:p>
                  </a:txBody>
                  <a:tcPr marL="6870" marR="6870" marT="68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от 200 кВт до 300 кВт</a:t>
                      </a:r>
                    </a:p>
                  </a:txBody>
                  <a:tcPr marL="6870" marR="6870" marT="68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от 300 кВт 400 кВт</a:t>
                      </a:r>
                    </a:p>
                  </a:txBody>
                  <a:tcPr marL="6870" marR="6870" marT="68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от 400 кВт до 500 кВт</a:t>
                      </a:r>
                    </a:p>
                  </a:txBody>
                  <a:tcPr marL="6870" marR="6870" marT="68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от 500 кВт до 600 кВт</a:t>
                      </a:r>
                    </a:p>
                  </a:txBody>
                  <a:tcPr marL="6870" marR="6870" marT="68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от 600 кВт до 700 кВт</a:t>
                      </a:r>
                    </a:p>
                  </a:txBody>
                  <a:tcPr marL="6870" marR="6870" marT="68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от 700 кВт до 800 кВт</a:t>
                      </a:r>
                    </a:p>
                  </a:txBody>
                  <a:tcPr marL="6870" marR="6870" marT="68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от 800 кВт и выше</a:t>
                      </a:r>
                    </a:p>
                  </a:txBody>
                  <a:tcPr marL="6870" marR="6870" marT="68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Общее количество</a:t>
                      </a:r>
                    </a:p>
                  </a:txBody>
                  <a:tcPr marL="6870" marR="6870" marT="68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774455987"/>
                  </a:ext>
                </a:extLst>
              </a:tr>
              <a:tr h="35985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РСЧС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МЧС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Всего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РСЧС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МЧС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Всего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РСЧС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МЧС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Всего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РСЧС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МЧС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Всего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РСЧС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МЧС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Всего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РСЧС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МЧС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Всего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РСЧС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МЧС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Всего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РСЧС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МЧС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Всего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РСЧС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МЧС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Всего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РСЧС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МЧС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Всего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937326965"/>
                  </a:ext>
                </a:extLst>
              </a:tr>
              <a:tr h="20609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Новороссийск</a:t>
                      </a:r>
                    </a:p>
                  </a:txBody>
                  <a:tcPr marL="6870" marR="6870" marT="68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16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24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31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39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87209379"/>
                  </a:ext>
                </a:extLst>
              </a:tr>
            </a:tbl>
          </a:graphicData>
        </a:graphic>
      </p:graphicFrame>
      <p:pic>
        <p:nvPicPr>
          <p:cNvPr id="15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1735" y="2640552"/>
            <a:ext cx="2636237" cy="149588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3500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3" name="Picture 5" descr="E:\!!!!!!!ОММиОППМ\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89" y="666853"/>
            <a:ext cx="9148545" cy="6179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0" name="Text Box 2"/>
          <p:cNvSpPr txBox="1">
            <a:spLocks noChangeArrowheads="1"/>
          </p:cNvSpPr>
          <p:nvPr/>
        </p:nvSpPr>
        <p:spPr bwMode="auto">
          <a:xfrm>
            <a:off x="0" y="-10137"/>
            <a:ext cx="9144000" cy="67620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62137" tIns="31071" rIns="62137" bIns="31071" anchor="ctr"/>
          <a:lstStyle>
            <a:defPPr>
              <a:defRPr lang="ru-RU"/>
            </a:defPPr>
            <a:lvl1pPr algn="ctr">
              <a:defRPr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200" dirty="0"/>
              <a:t>ИНФОРМАЦИОННЫЕ МАТЕРИАЛЫ ПО ПОРЫВАМ ВЕТРА </a:t>
            </a:r>
          </a:p>
          <a:p>
            <a:r>
              <a:rPr lang="ru-RU" sz="1200" dirty="0"/>
              <a:t>НА ТЕРРИТОРИИ ГО ГЕЛЕНДЖИК (РИСК НАРУШЕНИЯ ЭЛЕКТРОСНАБЖЕНИЯ)</a:t>
            </a:r>
            <a:endParaRPr lang="en-US" sz="1200" dirty="0"/>
          </a:p>
          <a:p>
            <a:r>
              <a:rPr lang="ru-RU" sz="1200" dirty="0"/>
              <a:t>(с использованием информационных ресурсов </a:t>
            </a:r>
            <a:r>
              <a:rPr lang="ru-RU" sz="1200" dirty="0" err="1"/>
              <a:t>Геопортал</a:t>
            </a:r>
            <a:r>
              <a:rPr lang="ru-RU" sz="1200" dirty="0"/>
              <a:t> САЦ Минэнерго, </a:t>
            </a:r>
            <a:r>
              <a:rPr lang="en-US" sz="1200" dirty="0"/>
              <a:t>Google Earth)</a:t>
            </a:r>
            <a:endParaRPr lang="ru-RU" sz="1200" dirty="0"/>
          </a:p>
        </p:txBody>
      </p:sp>
      <p:sp>
        <p:nvSpPr>
          <p:cNvPr id="131" name="Text Box 182"/>
          <p:cNvSpPr txBox="1">
            <a:spLocks noChangeArrowheads="1"/>
          </p:cNvSpPr>
          <p:nvPr/>
        </p:nvSpPr>
        <p:spPr bwMode="auto">
          <a:xfrm>
            <a:off x="4112529" y="5974752"/>
            <a:ext cx="918941" cy="165232"/>
          </a:xfrm>
          <a:prstGeom prst="rect">
            <a:avLst/>
          </a:prstGeom>
          <a:solidFill>
            <a:srgbClr val="FFC000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Мысхако</a:t>
            </a:r>
          </a:p>
        </p:txBody>
      </p:sp>
      <p:grpSp>
        <p:nvGrpSpPr>
          <p:cNvPr id="11" name="Группа 10"/>
          <p:cNvGrpSpPr/>
          <p:nvPr/>
        </p:nvGrpSpPr>
        <p:grpSpPr>
          <a:xfrm>
            <a:off x="6886401" y="5161843"/>
            <a:ext cx="2249979" cy="1694946"/>
            <a:chOff x="6897577" y="5151121"/>
            <a:chExt cx="2249979" cy="1694946"/>
          </a:xfrm>
        </p:grpSpPr>
        <p:grpSp>
          <p:nvGrpSpPr>
            <p:cNvPr id="137" name="Группа 1145"/>
            <p:cNvGrpSpPr/>
            <p:nvPr/>
          </p:nvGrpSpPr>
          <p:grpSpPr>
            <a:xfrm>
              <a:off x="6897577" y="5151121"/>
              <a:ext cx="2249979" cy="1694946"/>
              <a:chOff x="6759625" y="4893992"/>
              <a:chExt cx="2096871" cy="1946188"/>
            </a:xfrm>
          </p:grpSpPr>
          <p:sp>
            <p:nvSpPr>
              <p:cNvPr id="162" name="Rectangle 93"/>
              <p:cNvSpPr>
                <a:spLocks noChangeArrowheads="1"/>
              </p:cNvSpPr>
              <p:nvPr/>
            </p:nvSpPr>
            <p:spPr bwMode="auto">
              <a:xfrm>
                <a:off x="6759625" y="4918615"/>
                <a:ext cx="2096871" cy="1921565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endParaRPr lang="ru-RU" altLang="ru-RU" sz="675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3" name="Text Box 97"/>
              <p:cNvSpPr txBox="1">
                <a:spLocks noChangeArrowheads="1"/>
              </p:cNvSpPr>
              <p:nvPr/>
            </p:nvSpPr>
            <p:spPr bwMode="auto">
              <a:xfrm>
                <a:off x="7197788" y="4893992"/>
                <a:ext cx="1606383" cy="1797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127985" tIns="63994" rIns="127985" bIns="63994">
                <a:spAutoFit/>
              </a:bodyPr>
              <a:lstStyle>
                <a:lvl1pPr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r>
                  <a:rPr lang="ru-RU" altLang="ru-RU" sz="800" i="1" dirty="0">
                    <a:solidFill>
                      <a:srgbClr val="000000"/>
                    </a:solidFill>
                    <a:cs typeface="Arial" panose="020B0604020202020204" pitchFamily="34" charset="0"/>
                  </a:rPr>
                  <a:t>Условные обозначения</a:t>
                </a:r>
              </a:p>
            </p:txBody>
          </p:sp>
          <p:sp>
            <p:nvSpPr>
              <p:cNvPr id="164" name="Text Box 97"/>
              <p:cNvSpPr txBox="1">
                <a:spLocks noChangeArrowheads="1"/>
              </p:cNvSpPr>
              <p:nvPr/>
            </p:nvSpPr>
            <p:spPr bwMode="auto">
              <a:xfrm>
                <a:off x="7187581" y="6232909"/>
                <a:ext cx="1609849" cy="26254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127985" tIns="63994" rIns="127985" bIns="63994">
                <a:spAutoFit/>
              </a:bodyPr>
              <a:lstStyle>
                <a:lvl1pPr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endParaRPr lang="ru-RU" altLang="ru-RU" sz="675" b="0" dirty="0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49" name="Text Box 97"/>
            <p:cNvSpPr txBox="1">
              <a:spLocks noChangeArrowheads="1"/>
            </p:cNvSpPr>
            <p:nvPr/>
          </p:nvSpPr>
          <p:spPr bwMode="auto">
            <a:xfrm>
              <a:off x="7463224" y="6343008"/>
              <a:ext cx="1642489" cy="2008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89" tIns="47996" rIns="95989" bIns="47996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r>
                <a:rPr lang="ru-RU" altLang="ru-RU" sz="675" b="0" kern="0" dirty="0">
                  <a:solidFill>
                    <a:srgbClr val="000000"/>
                  </a:solidFill>
                  <a:cs typeface="Arial" panose="020B0604020202020204" pitchFamily="34" charset="0"/>
                </a:rPr>
                <a:t>- Трансформаторные подстанции</a:t>
              </a:r>
            </a:p>
          </p:txBody>
        </p:sp>
        <p:sp>
          <p:nvSpPr>
            <p:cNvPr id="151" name="Text Box 97"/>
            <p:cNvSpPr txBox="1">
              <a:spLocks noChangeArrowheads="1"/>
            </p:cNvSpPr>
            <p:nvPr/>
          </p:nvSpPr>
          <p:spPr bwMode="auto">
            <a:xfrm>
              <a:off x="7463224" y="6583917"/>
              <a:ext cx="1642489" cy="2008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89" tIns="47996" rIns="95989" bIns="47996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r>
                <a:rPr lang="ru-RU" altLang="ru-RU" sz="675" b="0" kern="0" dirty="0">
                  <a:solidFill>
                    <a:srgbClr val="000000"/>
                  </a:solidFill>
                  <a:cs typeface="Arial" panose="020B0604020202020204" pitchFamily="34" charset="0"/>
                </a:rPr>
                <a:t>- Электростанции</a:t>
              </a:r>
            </a:p>
          </p:txBody>
        </p:sp>
        <p:cxnSp>
          <p:nvCxnSpPr>
            <p:cNvPr id="4" name="Прямая со стрелкой 3"/>
            <p:cNvCxnSpPr/>
            <p:nvPr/>
          </p:nvCxnSpPr>
          <p:spPr>
            <a:xfrm>
              <a:off x="7050504" y="5742907"/>
              <a:ext cx="296779" cy="0"/>
            </a:xfrm>
            <a:prstGeom prst="straightConnector1">
              <a:avLst/>
            </a:prstGeom>
            <a:ln w="19050">
              <a:solidFill>
                <a:srgbClr val="00B0F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7" name="Text Box 97"/>
            <p:cNvSpPr txBox="1">
              <a:spLocks noChangeArrowheads="1"/>
            </p:cNvSpPr>
            <p:nvPr/>
          </p:nvSpPr>
          <p:spPr bwMode="auto">
            <a:xfrm>
              <a:off x="7463224" y="5642505"/>
              <a:ext cx="1642489" cy="2008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89" tIns="47996" rIns="95989" bIns="47996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r>
                <a:rPr lang="ru-RU" altLang="ru-RU" sz="675" b="0" kern="0" dirty="0">
                  <a:solidFill>
                    <a:srgbClr val="000000"/>
                  </a:solidFill>
                  <a:cs typeface="Arial" panose="020B0604020202020204" pitchFamily="34" charset="0"/>
                </a:rPr>
                <a:t>- Линии электропередач, 35 </a:t>
              </a:r>
              <a:r>
                <a:rPr lang="ru-RU" altLang="ru-RU" sz="675" b="0" kern="0" dirty="0" err="1">
                  <a:solidFill>
                    <a:srgbClr val="000000"/>
                  </a:solidFill>
                  <a:cs typeface="Arial" panose="020B0604020202020204" pitchFamily="34" charset="0"/>
                </a:rPr>
                <a:t>кВ</a:t>
              </a:r>
              <a:endParaRPr lang="ru-RU" altLang="ru-RU" sz="675" b="0" kern="0" dirty="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cxnSp>
          <p:nvCxnSpPr>
            <p:cNvPr id="168" name="Прямая со стрелкой 167"/>
            <p:cNvCxnSpPr/>
            <p:nvPr/>
          </p:nvCxnSpPr>
          <p:spPr>
            <a:xfrm>
              <a:off x="7050504" y="5986921"/>
              <a:ext cx="296779" cy="0"/>
            </a:xfrm>
            <a:prstGeom prst="straightConnector1">
              <a:avLst/>
            </a:prstGeom>
            <a:ln w="19050">
              <a:solidFill>
                <a:srgbClr val="FFFF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9" name="Text Box 97"/>
            <p:cNvSpPr txBox="1">
              <a:spLocks noChangeArrowheads="1"/>
            </p:cNvSpPr>
            <p:nvPr/>
          </p:nvSpPr>
          <p:spPr bwMode="auto">
            <a:xfrm>
              <a:off x="7463224" y="5886519"/>
              <a:ext cx="1642489" cy="2008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89" tIns="47996" rIns="95989" bIns="47996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r>
                <a:rPr lang="ru-RU" altLang="ru-RU" sz="675" b="0" kern="0" dirty="0">
                  <a:solidFill>
                    <a:srgbClr val="000000"/>
                  </a:solidFill>
                  <a:cs typeface="Arial" panose="020B0604020202020204" pitchFamily="34" charset="0"/>
                </a:rPr>
                <a:t>- Линии электропередач, 220 </a:t>
              </a:r>
              <a:r>
                <a:rPr lang="ru-RU" altLang="ru-RU" sz="675" b="0" kern="0" dirty="0" err="1">
                  <a:solidFill>
                    <a:srgbClr val="000000"/>
                  </a:solidFill>
                  <a:cs typeface="Arial" panose="020B0604020202020204" pitchFamily="34" charset="0"/>
                </a:rPr>
                <a:t>кВ</a:t>
              </a:r>
              <a:endParaRPr lang="ru-RU" altLang="ru-RU" sz="675" b="0" kern="0" dirty="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cxnSp>
          <p:nvCxnSpPr>
            <p:cNvPr id="170" name="Прямая со стрелкой 169"/>
            <p:cNvCxnSpPr/>
            <p:nvPr/>
          </p:nvCxnSpPr>
          <p:spPr>
            <a:xfrm>
              <a:off x="7050504" y="6191763"/>
              <a:ext cx="296779" cy="0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1" name="Text Box 97"/>
            <p:cNvSpPr txBox="1">
              <a:spLocks noChangeArrowheads="1"/>
            </p:cNvSpPr>
            <p:nvPr/>
          </p:nvSpPr>
          <p:spPr bwMode="auto">
            <a:xfrm>
              <a:off x="7463224" y="6091361"/>
              <a:ext cx="1642489" cy="2008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89" tIns="47996" rIns="95989" bIns="47996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r>
                <a:rPr lang="ru-RU" altLang="ru-RU" sz="675" b="0" kern="0" dirty="0">
                  <a:solidFill>
                    <a:srgbClr val="000000"/>
                  </a:solidFill>
                  <a:cs typeface="Arial" panose="020B0604020202020204" pitchFamily="34" charset="0"/>
                </a:rPr>
                <a:t>- Линии электропередач, 110 </a:t>
              </a:r>
              <a:r>
                <a:rPr lang="ru-RU" altLang="ru-RU" sz="675" b="0" kern="0" dirty="0" err="1">
                  <a:solidFill>
                    <a:srgbClr val="000000"/>
                  </a:solidFill>
                  <a:cs typeface="Arial" panose="020B0604020202020204" pitchFamily="34" charset="0"/>
                </a:rPr>
                <a:t>кВ</a:t>
              </a:r>
              <a:endParaRPr lang="ru-RU" altLang="ru-RU" sz="675" b="0" kern="0" dirty="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grpSp>
          <p:nvGrpSpPr>
            <p:cNvPr id="7" name="Группа 6"/>
            <p:cNvGrpSpPr/>
            <p:nvPr/>
          </p:nvGrpSpPr>
          <p:grpSpPr>
            <a:xfrm>
              <a:off x="7126704" y="6328370"/>
              <a:ext cx="168841" cy="200804"/>
              <a:chOff x="7198893" y="6400559"/>
              <a:chExt cx="168841" cy="200804"/>
            </a:xfrm>
          </p:grpSpPr>
          <p:sp>
            <p:nvSpPr>
              <p:cNvPr id="5" name="Скругленный прямоугольник 4"/>
              <p:cNvSpPr/>
              <p:nvPr/>
            </p:nvSpPr>
            <p:spPr>
              <a:xfrm>
                <a:off x="7198893" y="6400559"/>
                <a:ext cx="168841" cy="200804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" name="Овал 5"/>
              <p:cNvSpPr/>
              <p:nvPr/>
            </p:nvSpPr>
            <p:spPr>
              <a:xfrm>
                <a:off x="7222956" y="6436359"/>
                <a:ext cx="126630" cy="139537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155" name="Прямоугольник 154"/>
            <p:cNvSpPr/>
            <p:nvPr/>
          </p:nvSpPr>
          <p:spPr>
            <a:xfrm>
              <a:off x="7018545" y="5437481"/>
              <a:ext cx="432644" cy="107261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Р-250</a:t>
              </a:r>
            </a:p>
          </p:txBody>
        </p:sp>
        <p:sp>
          <p:nvSpPr>
            <p:cNvPr id="156" name="Text Box 97"/>
            <p:cNvSpPr txBox="1">
              <a:spLocks noChangeArrowheads="1"/>
            </p:cNvSpPr>
            <p:nvPr/>
          </p:nvSpPr>
          <p:spPr bwMode="auto">
            <a:xfrm>
              <a:off x="7460849" y="5388354"/>
              <a:ext cx="1642489" cy="2008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89" tIns="47996" rIns="95989" bIns="47996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r>
                <a:rPr lang="ru-RU" altLang="ru-RU" sz="675" b="0" kern="0" dirty="0">
                  <a:solidFill>
                    <a:srgbClr val="000000"/>
                  </a:solidFill>
                  <a:cs typeface="Arial" panose="020B0604020202020204" pitchFamily="34" charset="0"/>
                </a:rPr>
                <a:t>- Обозначение автодороги</a:t>
              </a:r>
            </a:p>
          </p:txBody>
        </p:sp>
      </p:grpSp>
      <p:sp>
        <p:nvSpPr>
          <p:cNvPr id="166" name="Text Box 182"/>
          <p:cNvSpPr txBox="1">
            <a:spLocks noChangeArrowheads="1"/>
          </p:cNvSpPr>
          <p:nvPr/>
        </p:nvSpPr>
        <p:spPr bwMode="auto">
          <a:xfrm>
            <a:off x="2719680" y="3410062"/>
            <a:ext cx="1094373" cy="236715"/>
          </a:xfrm>
          <a:prstGeom prst="rect">
            <a:avLst/>
          </a:prstGeom>
          <a:solidFill>
            <a:srgbClr val="FFC000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Голубая Бухта</a:t>
            </a:r>
          </a:p>
        </p:txBody>
      </p:sp>
      <p:sp>
        <p:nvSpPr>
          <p:cNvPr id="184" name="Прямоугольник 183"/>
          <p:cNvSpPr/>
          <p:nvPr/>
        </p:nvSpPr>
        <p:spPr>
          <a:xfrm>
            <a:off x="6008147" y="641824"/>
            <a:ext cx="3128233" cy="3329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5875">
            <a:solidFill>
              <a:schemeClr val="tx1"/>
            </a:solidFill>
            <a:miter lim="800000"/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4" tIns="60957" rIns="121914" bIns="60957" rtlCol="0" anchor="ctr"/>
          <a:lstStyle/>
          <a:p>
            <a:pPr algn="ctr"/>
            <a:r>
              <a:rPr lang="ru-RU" sz="1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Схема ЛЭП, электростанций и подстанций ГО Геленджик</a:t>
            </a:r>
          </a:p>
        </p:txBody>
      </p:sp>
      <p:sp>
        <p:nvSpPr>
          <p:cNvPr id="258" name="Text Box 182"/>
          <p:cNvSpPr txBox="1">
            <a:spLocks noChangeArrowheads="1"/>
          </p:cNvSpPr>
          <p:nvPr/>
        </p:nvSpPr>
        <p:spPr bwMode="auto">
          <a:xfrm>
            <a:off x="5881119" y="4003862"/>
            <a:ext cx="579063" cy="177543"/>
          </a:xfrm>
          <a:prstGeom prst="rect">
            <a:avLst/>
          </a:prstGeom>
          <a:solidFill>
            <a:srgbClr val="4ADFE6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М-4</a:t>
            </a:r>
          </a:p>
        </p:txBody>
      </p:sp>
      <p:sp>
        <p:nvSpPr>
          <p:cNvPr id="262" name="Text Box 182"/>
          <p:cNvSpPr txBox="1">
            <a:spLocks noChangeArrowheads="1"/>
          </p:cNvSpPr>
          <p:nvPr/>
        </p:nvSpPr>
        <p:spPr bwMode="auto">
          <a:xfrm>
            <a:off x="4517889" y="2957280"/>
            <a:ext cx="437253" cy="99453"/>
          </a:xfrm>
          <a:prstGeom prst="rect">
            <a:avLst/>
          </a:prstGeom>
          <a:solidFill>
            <a:srgbClr val="FF0000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110 </a:t>
            </a:r>
            <a:r>
              <a:rPr lang="ru-RU" altLang="ru-RU" sz="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кВ</a:t>
            </a:r>
            <a:endParaRPr lang="ru-RU" altLang="ru-RU" sz="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65" name="Группа 164"/>
          <p:cNvGrpSpPr/>
          <p:nvPr/>
        </p:nvGrpSpPr>
        <p:grpSpPr>
          <a:xfrm>
            <a:off x="2880886" y="5853569"/>
            <a:ext cx="2775165" cy="992994"/>
            <a:chOff x="6426568" y="5043085"/>
            <a:chExt cx="2610938" cy="555924"/>
          </a:xfrm>
        </p:grpSpPr>
        <p:sp>
          <p:nvSpPr>
            <p:cNvPr id="172" name="Rectangle 84"/>
            <p:cNvSpPr>
              <a:spLocks noChangeArrowheads="1"/>
            </p:cNvSpPr>
            <p:nvPr/>
          </p:nvSpPr>
          <p:spPr bwMode="auto">
            <a:xfrm>
              <a:off x="6426568" y="5043085"/>
              <a:ext cx="2608288" cy="241908"/>
            </a:xfrm>
            <a:prstGeom prst="rect">
              <a:avLst/>
            </a:prstGeom>
            <a:solidFill>
              <a:srgbClr val="FF0000"/>
            </a:solidFill>
            <a:ln w="3175">
              <a:solidFill>
                <a:schemeClr val="tx1"/>
              </a:solidFill>
            </a:ln>
            <a:effectLst/>
          </p:spPr>
          <p:txBody>
            <a:bodyPr wrap="square" lIns="62160" tIns="31079" rIns="62160" bIns="31079">
              <a:spAutoFit/>
            </a:bodyPr>
            <a:lstStyle/>
            <a:p>
              <a:pPr algn="ctr" defTabSz="622300" eaLnBrk="0" hangingPunct="0"/>
              <a:r>
                <a:rPr lang="ru-RU" sz="12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По наихудшему сценарию в зону отключения попадают:</a:t>
              </a:r>
            </a:p>
          </p:txBody>
        </p:sp>
        <p:sp>
          <p:nvSpPr>
            <p:cNvPr id="173" name="Text Box 830"/>
            <p:cNvSpPr txBox="1">
              <a:spLocks noChangeArrowheads="1"/>
            </p:cNvSpPr>
            <p:nvPr/>
          </p:nvSpPr>
          <p:spPr bwMode="auto">
            <a:xfrm>
              <a:off x="6429219" y="5288528"/>
              <a:ext cx="2608287" cy="310481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61541" tIns="30770" rIns="61541" bIns="30770">
              <a:spAutoFit/>
            </a:bodyPr>
            <a:lstStyle>
              <a:lvl1pPr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171450" indent="-171450" defTabSz="1277785">
                <a:buFontTx/>
                <a:buChar char="-"/>
                <a:defRPr/>
              </a:pPr>
              <a:r>
                <a:rPr lang="ru-RU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СЗО – 55;</a:t>
              </a:r>
            </a:p>
            <a:p>
              <a:pPr marL="171450" indent="-171450" defTabSz="1277785">
                <a:buFontTx/>
                <a:buChar char="-"/>
                <a:defRPr/>
              </a:pPr>
              <a:r>
                <a:rPr lang="ru-RU" sz="11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население – 68 663 чел.</a:t>
              </a:r>
            </a:p>
            <a:p>
              <a:pPr defTabSz="1277785">
                <a:defRPr/>
              </a:pPr>
              <a:r>
                <a:rPr lang="ru-RU" sz="11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   дома – 6 711.</a:t>
              </a:r>
              <a:endParaRPr lang="ru-RU" sz="1000" i="1" dirty="0"/>
            </a:p>
          </p:txBody>
        </p:sp>
      </p:grpSp>
      <p:grpSp>
        <p:nvGrpSpPr>
          <p:cNvPr id="174" name="Группа 173"/>
          <p:cNvGrpSpPr/>
          <p:nvPr/>
        </p:nvGrpSpPr>
        <p:grpSpPr>
          <a:xfrm>
            <a:off x="-18570" y="5848946"/>
            <a:ext cx="2775165" cy="1008384"/>
            <a:chOff x="6426568" y="5043085"/>
            <a:chExt cx="2610938" cy="564540"/>
          </a:xfrm>
        </p:grpSpPr>
        <p:sp>
          <p:nvSpPr>
            <p:cNvPr id="175" name="Rectangle 84"/>
            <p:cNvSpPr>
              <a:spLocks noChangeArrowheads="1"/>
            </p:cNvSpPr>
            <p:nvPr/>
          </p:nvSpPr>
          <p:spPr bwMode="auto">
            <a:xfrm>
              <a:off x="6426568" y="5043085"/>
              <a:ext cx="2608288" cy="241908"/>
            </a:xfrm>
            <a:prstGeom prst="rect">
              <a:avLst/>
            </a:prstGeom>
            <a:solidFill>
              <a:srgbClr val="FFFF00"/>
            </a:solidFill>
            <a:ln w="3175">
              <a:solidFill>
                <a:schemeClr val="tx1"/>
              </a:solidFill>
            </a:ln>
            <a:effectLst/>
          </p:spPr>
          <p:txBody>
            <a:bodyPr wrap="square" lIns="62160" tIns="31079" rIns="62160" bIns="31079">
              <a:spAutoFit/>
            </a:bodyPr>
            <a:lstStyle/>
            <a:p>
              <a:pPr algn="ctr" defTabSz="622300" eaLnBrk="0" hangingPunct="0"/>
              <a:r>
                <a:rPr lang="ru-RU" sz="12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По наиболее вероятному сценарию в зону отключения попадают:</a:t>
              </a:r>
            </a:p>
          </p:txBody>
        </p:sp>
        <p:sp>
          <p:nvSpPr>
            <p:cNvPr id="177" name="Text Box 830"/>
            <p:cNvSpPr txBox="1">
              <a:spLocks noChangeArrowheads="1"/>
            </p:cNvSpPr>
            <p:nvPr/>
          </p:nvSpPr>
          <p:spPr bwMode="auto">
            <a:xfrm>
              <a:off x="6429219" y="5288528"/>
              <a:ext cx="2608287" cy="319097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61541" tIns="30770" rIns="61541" bIns="30770">
              <a:spAutoFit/>
            </a:bodyPr>
            <a:lstStyle>
              <a:lvl1pPr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defTabSz="1277785">
                <a:defRPr/>
              </a:pPr>
              <a:r>
                <a:rPr lang="ru-RU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СЗО – 20</a:t>
              </a:r>
              <a:endParaRPr lang="ru-RU" sz="1000" i="1" dirty="0"/>
            </a:p>
            <a:p>
              <a:pPr defTabSz="1277785">
                <a:defRPr/>
              </a:pPr>
              <a:r>
                <a:rPr lang="ru-RU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  <a:r>
                <a:rPr lang="ru-RU" sz="11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население – 7 641 чел.</a:t>
              </a:r>
            </a:p>
            <a:p>
              <a:pPr defTabSz="1277785">
                <a:defRPr/>
              </a:pPr>
              <a:r>
                <a:rPr lang="ru-RU" sz="11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дома –1 563.</a:t>
              </a:r>
            </a:p>
          </p:txBody>
        </p:sp>
      </p:grpSp>
      <p:pic>
        <p:nvPicPr>
          <p:cNvPr id="157" name="Picture 2" descr="\\10.66.0.115\рабочие файлы 2\зам. нач. ЦУКС по ОО\Начальник ОМИП\!!!!!!!!!!!!!!!!БАЗА ОМИП\МОДЕЛИ\Модели\Значки. Не удалять!!!\24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1990" y="2396108"/>
            <a:ext cx="441564" cy="441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0" name="Группа 159"/>
          <p:cNvGrpSpPr/>
          <p:nvPr/>
        </p:nvGrpSpPr>
        <p:grpSpPr>
          <a:xfrm>
            <a:off x="41000" y="2348632"/>
            <a:ext cx="1223409" cy="489040"/>
            <a:chOff x="2309629" y="3736584"/>
            <a:chExt cx="1046000" cy="229362"/>
          </a:xfrm>
        </p:grpSpPr>
        <p:sp>
          <p:nvSpPr>
            <p:cNvPr id="161" name="Прямоугольник 160"/>
            <p:cNvSpPr/>
            <p:nvPr/>
          </p:nvSpPr>
          <p:spPr>
            <a:xfrm>
              <a:off x="2309629" y="3736584"/>
              <a:ext cx="1046000" cy="229362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25400">
              <a:solidFill>
                <a:srgbClr val="00B0F0"/>
              </a:solidFill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u-RU" sz="10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СВ,</a:t>
              </a:r>
              <a:r>
                <a:rPr lang="en-US" sz="10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10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14</a:t>
              </a:r>
              <a:r>
                <a:rPr lang="ru-RU" sz="10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10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м/с  </a:t>
              </a:r>
            </a:p>
          </p:txBody>
        </p:sp>
        <p:cxnSp>
          <p:nvCxnSpPr>
            <p:cNvPr id="187" name="Прямая со стрелкой 186"/>
            <p:cNvCxnSpPr/>
            <p:nvPr/>
          </p:nvCxnSpPr>
          <p:spPr>
            <a:xfrm flipH="1">
              <a:off x="2971997" y="3752407"/>
              <a:ext cx="360007" cy="202616"/>
            </a:xfrm>
            <a:prstGeom prst="straightConnector1">
              <a:avLst/>
            </a:prstGeom>
            <a:ln w="38100">
              <a:solidFill>
                <a:srgbClr val="00B0F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2532" name="Picture 4" descr="E:\!!!!!!!ОММиОППМ\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9032" y="974300"/>
            <a:ext cx="3127348" cy="157839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9" name="Text Box 182"/>
          <p:cNvSpPr txBox="1">
            <a:spLocks noChangeArrowheads="1"/>
          </p:cNvSpPr>
          <p:nvPr/>
        </p:nvSpPr>
        <p:spPr bwMode="auto">
          <a:xfrm>
            <a:off x="2872080" y="3686395"/>
            <a:ext cx="1094373" cy="236715"/>
          </a:xfrm>
          <a:prstGeom prst="rect">
            <a:avLst/>
          </a:prstGeom>
          <a:solidFill>
            <a:srgbClr val="FFC000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Солнцедар</a:t>
            </a:r>
          </a:p>
        </p:txBody>
      </p:sp>
      <p:sp>
        <p:nvSpPr>
          <p:cNvPr id="190" name="Text Box 182"/>
          <p:cNvSpPr txBox="1">
            <a:spLocks noChangeArrowheads="1"/>
          </p:cNvSpPr>
          <p:nvPr/>
        </p:nvSpPr>
        <p:spPr bwMode="auto">
          <a:xfrm>
            <a:off x="3478910" y="3998258"/>
            <a:ext cx="1094373" cy="236715"/>
          </a:xfrm>
          <a:prstGeom prst="rect">
            <a:avLst/>
          </a:prstGeom>
          <a:solidFill>
            <a:srgbClr val="FFC000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Тонкий Мыс</a:t>
            </a:r>
          </a:p>
        </p:txBody>
      </p:sp>
      <p:sp>
        <p:nvSpPr>
          <p:cNvPr id="191" name="Text Box 182"/>
          <p:cNvSpPr txBox="1">
            <a:spLocks noChangeArrowheads="1"/>
          </p:cNvSpPr>
          <p:nvPr/>
        </p:nvSpPr>
        <p:spPr bwMode="auto">
          <a:xfrm>
            <a:off x="4112529" y="4323431"/>
            <a:ext cx="1094373" cy="236715"/>
          </a:xfrm>
          <a:prstGeom prst="rect">
            <a:avLst/>
          </a:prstGeom>
          <a:solidFill>
            <a:srgbClr val="FFC000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Толстый Мыс</a:t>
            </a:r>
          </a:p>
        </p:txBody>
      </p:sp>
      <p:sp>
        <p:nvSpPr>
          <p:cNvPr id="192" name="Text Box 182"/>
          <p:cNvSpPr txBox="1">
            <a:spLocks noChangeArrowheads="1"/>
          </p:cNvSpPr>
          <p:nvPr/>
        </p:nvSpPr>
        <p:spPr bwMode="auto">
          <a:xfrm>
            <a:off x="4736516" y="4034015"/>
            <a:ext cx="1094373" cy="236715"/>
          </a:xfrm>
          <a:prstGeom prst="rect">
            <a:avLst/>
          </a:prstGeom>
          <a:solidFill>
            <a:srgbClr val="FFC000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Геленджик</a:t>
            </a:r>
          </a:p>
        </p:txBody>
      </p:sp>
      <p:sp>
        <p:nvSpPr>
          <p:cNvPr id="193" name="Text Box 182"/>
          <p:cNvSpPr txBox="1">
            <a:spLocks noChangeArrowheads="1"/>
          </p:cNvSpPr>
          <p:nvPr/>
        </p:nvSpPr>
        <p:spPr bwMode="auto">
          <a:xfrm>
            <a:off x="5283702" y="4399272"/>
            <a:ext cx="1094373" cy="236715"/>
          </a:xfrm>
          <a:prstGeom prst="rect">
            <a:avLst/>
          </a:prstGeom>
          <a:solidFill>
            <a:srgbClr val="FFC000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9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Магилат</a:t>
            </a:r>
            <a:endParaRPr lang="ru-RU" altLang="ru-RU" sz="9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4" name="Text Box 182"/>
          <p:cNvSpPr txBox="1">
            <a:spLocks noChangeArrowheads="1"/>
          </p:cNvSpPr>
          <p:nvPr/>
        </p:nvSpPr>
        <p:spPr bwMode="auto">
          <a:xfrm>
            <a:off x="5283702" y="2564172"/>
            <a:ext cx="1094373" cy="236715"/>
          </a:xfrm>
          <a:prstGeom prst="rect">
            <a:avLst/>
          </a:prstGeom>
          <a:solidFill>
            <a:srgbClr val="FFC000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9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Адербиевка</a:t>
            </a:r>
            <a:endParaRPr lang="ru-RU" altLang="ru-RU" sz="9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5" name="Text Box 182"/>
          <p:cNvSpPr txBox="1">
            <a:spLocks noChangeArrowheads="1"/>
          </p:cNvSpPr>
          <p:nvPr/>
        </p:nvSpPr>
        <p:spPr bwMode="auto">
          <a:xfrm>
            <a:off x="4352333" y="2179927"/>
            <a:ext cx="1094373" cy="236715"/>
          </a:xfrm>
          <a:prstGeom prst="rect">
            <a:avLst/>
          </a:prstGeom>
          <a:solidFill>
            <a:srgbClr val="FFC000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Марьина Роща</a:t>
            </a:r>
          </a:p>
        </p:txBody>
      </p:sp>
      <p:sp>
        <p:nvSpPr>
          <p:cNvPr id="197" name="Text Box 182"/>
          <p:cNvSpPr txBox="1">
            <a:spLocks noChangeArrowheads="1"/>
          </p:cNvSpPr>
          <p:nvPr/>
        </p:nvSpPr>
        <p:spPr bwMode="auto">
          <a:xfrm>
            <a:off x="7863180" y="4475861"/>
            <a:ext cx="1094373" cy="236715"/>
          </a:xfrm>
          <a:prstGeom prst="rect">
            <a:avLst/>
          </a:prstGeom>
          <a:solidFill>
            <a:srgbClr val="FFC000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Возрождение</a:t>
            </a:r>
          </a:p>
        </p:txBody>
      </p:sp>
      <p:sp>
        <p:nvSpPr>
          <p:cNvPr id="198" name="Text Box 182"/>
          <p:cNvSpPr txBox="1">
            <a:spLocks noChangeArrowheads="1"/>
          </p:cNvSpPr>
          <p:nvPr/>
        </p:nvSpPr>
        <p:spPr bwMode="auto">
          <a:xfrm>
            <a:off x="6460182" y="4517629"/>
            <a:ext cx="1094373" cy="236715"/>
          </a:xfrm>
          <a:prstGeom prst="rect">
            <a:avLst/>
          </a:prstGeom>
          <a:solidFill>
            <a:srgbClr val="FFC000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Светлый</a:t>
            </a:r>
          </a:p>
        </p:txBody>
      </p:sp>
      <p:sp>
        <p:nvSpPr>
          <p:cNvPr id="199" name="Text Box 182"/>
          <p:cNvSpPr txBox="1">
            <a:spLocks noChangeArrowheads="1"/>
          </p:cNvSpPr>
          <p:nvPr/>
        </p:nvSpPr>
        <p:spPr bwMode="auto">
          <a:xfrm>
            <a:off x="5721960" y="5877741"/>
            <a:ext cx="1094373" cy="236715"/>
          </a:xfrm>
          <a:prstGeom prst="rect">
            <a:avLst/>
          </a:prstGeom>
          <a:solidFill>
            <a:srgbClr val="FFC000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9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Дивноморское</a:t>
            </a:r>
            <a:endParaRPr lang="ru-RU" altLang="ru-RU" sz="9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0" name="Text Box 182"/>
          <p:cNvSpPr txBox="1">
            <a:spLocks noChangeArrowheads="1"/>
          </p:cNvSpPr>
          <p:nvPr/>
        </p:nvSpPr>
        <p:spPr bwMode="auto">
          <a:xfrm>
            <a:off x="5535064" y="1974300"/>
            <a:ext cx="437253" cy="99453"/>
          </a:xfrm>
          <a:prstGeom prst="rect">
            <a:avLst/>
          </a:prstGeom>
          <a:solidFill>
            <a:schemeClr val="accent1">
              <a:lumMod val="75000"/>
              <a:alpha val="75000"/>
            </a:schemeClr>
          </a:solidFill>
          <a:ln>
            <a:solidFill>
              <a:schemeClr val="tx1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35 </a:t>
            </a:r>
            <a:r>
              <a:rPr lang="ru-RU" altLang="ru-RU" sz="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кВ</a:t>
            </a:r>
            <a:endParaRPr lang="ru-RU" altLang="ru-RU" sz="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xmlns="" id="{BC24CB03-DD30-4AE9-9B19-71589B1FE76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095427"/>
              </p:ext>
            </p:extLst>
          </p:nvPr>
        </p:nvGraphicFramePr>
        <p:xfrm>
          <a:off x="13212" y="684906"/>
          <a:ext cx="4572948" cy="1251518"/>
        </p:xfrm>
        <a:graphic>
          <a:graphicData uri="http://schemas.openxmlformats.org/drawingml/2006/table">
            <a:tbl>
              <a:tblPr/>
              <a:tblGrid>
                <a:gridCol w="590058">
                  <a:extLst>
                    <a:ext uri="{9D8B030D-6E8A-4147-A177-3AD203B41FA5}">
                      <a16:colId xmlns:a16="http://schemas.microsoft.com/office/drawing/2014/main" xmlns="" val="3452106666"/>
                    </a:ext>
                  </a:extLst>
                </a:gridCol>
                <a:gridCol w="127580">
                  <a:extLst>
                    <a:ext uri="{9D8B030D-6E8A-4147-A177-3AD203B41FA5}">
                      <a16:colId xmlns:a16="http://schemas.microsoft.com/office/drawing/2014/main" xmlns="" val="147460784"/>
                    </a:ext>
                  </a:extLst>
                </a:gridCol>
                <a:gridCol w="127580">
                  <a:extLst>
                    <a:ext uri="{9D8B030D-6E8A-4147-A177-3AD203B41FA5}">
                      <a16:colId xmlns:a16="http://schemas.microsoft.com/office/drawing/2014/main" xmlns="" val="2863115797"/>
                    </a:ext>
                  </a:extLst>
                </a:gridCol>
                <a:gridCol w="127580">
                  <a:extLst>
                    <a:ext uri="{9D8B030D-6E8A-4147-A177-3AD203B41FA5}">
                      <a16:colId xmlns:a16="http://schemas.microsoft.com/office/drawing/2014/main" xmlns="" val="2076145782"/>
                    </a:ext>
                  </a:extLst>
                </a:gridCol>
                <a:gridCol w="127580">
                  <a:extLst>
                    <a:ext uri="{9D8B030D-6E8A-4147-A177-3AD203B41FA5}">
                      <a16:colId xmlns:a16="http://schemas.microsoft.com/office/drawing/2014/main" xmlns="" val="563876022"/>
                    </a:ext>
                  </a:extLst>
                </a:gridCol>
                <a:gridCol w="127580">
                  <a:extLst>
                    <a:ext uri="{9D8B030D-6E8A-4147-A177-3AD203B41FA5}">
                      <a16:colId xmlns:a16="http://schemas.microsoft.com/office/drawing/2014/main" xmlns="" val="581635248"/>
                    </a:ext>
                  </a:extLst>
                </a:gridCol>
                <a:gridCol w="127580">
                  <a:extLst>
                    <a:ext uri="{9D8B030D-6E8A-4147-A177-3AD203B41FA5}">
                      <a16:colId xmlns:a16="http://schemas.microsoft.com/office/drawing/2014/main" xmlns="" val="1486492472"/>
                    </a:ext>
                  </a:extLst>
                </a:gridCol>
                <a:gridCol w="127580">
                  <a:extLst>
                    <a:ext uri="{9D8B030D-6E8A-4147-A177-3AD203B41FA5}">
                      <a16:colId xmlns:a16="http://schemas.microsoft.com/office/drawing/2014/main" xmlns="" val="1050478522"/>
                    </a:ext>
                  </a:extLst>
                </a:gridCol>
                <a:gridCol w="127580">
                  <a:extLst>
                    <a:ext uri="{9D8B030D-6E8A-4147-A177-3AD203B41FA5}">
                      <a16:colId xmlns:a16="http://schemas.microsoft.com/office/drawing/2014/main" xmlns="" val="869262077"/>
                    </a:ext>
                  </a:extLst>
                </a:gridCol>
                <a:gridCol w="127580">
                  <a:extLst>
                    <a:ext uri="{9D8B030D-6E8A-4147-A177-3AD203B41FA5}">
                      <a16:colId xmlns:a16="http://schemas.microsoft.com/office/drawing/2014/main" xmlns="" val="1759273619"/>
                    </a:ext>
                  </a:extLst>
                </a:gridCol>
                <a:gridCol w="127580">
                  <a:extLst>
                    <a:ext uri="{9D8B030D-6E8A-4147-A177-3AD203B41FA5}">
                      <a16:colId xmlns:a16="http://schemas.microsoft.com/office/drawing/2014/main" xmlns="" val="156902327"/>
                    </a:ext>
                  </a:extLst>
                </a:gridCol>
                <a:gridCol w="127580">
                  <a:extLst>
                    <a:ext uri="{9D8B030D-6E8A-4147-A177-3AD203B41FA5}">
                      <a16:colId xmlns:a16="http://schemas.microsoft.com/office/drawing/2014/main" xmlns="" val="411653242"/>
                    </a:ext>
                  </a:extLst>
                </a:gridCol>
                <a:gridCol w="127580">
                  <a:extLst>
                    <a:ext uri="{9D8B030D-6E8A-4147-A177-3AD203B41FA5}">
                      <a16:colId xmlns:a16="http://schemas.microsoft.com/office/drawing/2014/main" xmlns="" val="3924876546"/>
                    </a:ext>
                  </a:extLst>
                </a:gridCol>
                <a:gridCol w="127580">
                  <a:extLst>
                    <a:ext uri="{9D8B030D-6E8A-4147-A177-3AD203B41FA5}">
                      <a16:colId xmlns:a16="http://schemas.microsoft.com/office/drawing/2014/main" xmlns="" val="1008174795"/>
                    </a:ext>
                  </a:extLst>
                </a:gridCol>
                <a:gridCol w="127580">
                  <a:extLst>
                    <a:ext uri="{9D8B030D-6E8A-4147-A177-3AD203B41FA5}">
                      <a16:colId xmlns:a16="http://schemas.microsoft.com/office/drawing/2014/main" xmlns="" val="3357200156"/>
                    </a:ext>
                  </a:extLst>
                </a:gridCol>
                <a:gridCol w="127580">
                  <a:extLst>
                    <a:ext uri="{9D8B030D-6E8A-4147-A177-3AD203B41FA5}">
                      <a16:colId xmlns:a16="http://schemas.microsoft.com/office/drawing/2014/main" xmlns="" val="3192786397"/>
                    </a:ext>
                  </a:extLst>
                </a:gridCol>
                <a:gridCol w="127580">
                  <a:extLst>
                    <a:ext uri="{9D8B030D-6E8A-4147-A177-3AD203B41FA5}">
                      <a16:colId xmlns:a16="http://schemas.microsoft.com/office/drawing/2014/main" xmlns="" val="4045752629"/>
                    </a:ext>
                  </a:extLst>
                </a:gridCol>
                <a:gridCol w="127580">
                  <a:extLst>
                    <a:ext uri="{9D8B030D-6E8A-4147-A177-3AD203B41FA5}">
                      <a16:colId xmlns:a16="http://schemas.microsoft.com/office/drawing/2014/main" xmlns="" val="236844444"/>
                    </a:ext>
                  </a:extLst>
                </a:gridCol>
                <a:gridCol w="127580">
                  <a:extLst>
                    <a:ext uri="{9D8B030D-6E8A-4147-A177-3AD203B41FA5}">
                      <a16:colId xmlns:a16="http://schemas.microsoft.com/office/drawing/2014/main" xmlns="" val="1460954790"/>
                    </a:ext>
                  </a:extLst>
                </a:gridCol>
                <a:gridCol w="127580">
                  <a:extLst>
                    <a:ext uri="{9D8B030D-6E8A-4147-A177-3AD203B41FA5}">
                      <a16:colId xmlns:a16="http://schemas.microsoft.com/office/drawing/2014/main" xmlns="" val="2882227601"/>
                    </a:ext>
                  </a:extLst>
                </a:gridCol>
                <a:gridCol w="127580">
                  <a:extLst>
                    <a:ext uri="{9D8B030D-6E8A-4147-A177-3AD203B41FA5}">
                      <a16:colId xmlns:a16="http://schemas.microsoft.com/office/drawing/2014/main" xmlns="" val="3853306023"/>
                    </a:ext>
                  </a:extLst>
                </a:gridCol>
                <a:gridCol w="127580">
                  <a:extLst>
                    <a:ext uri="{9D8B030D-6E8A-4147-A177-3AD203B41FA5}">
                      <a16:colId xmlns:a16="http://schemas.microsoft.com/office/drawing/2014/main" xmlns="" val="3086401485"/>
                    </a:ext>
                  </a:extLst>
                </a:gridCol>
                <a:gridCol w="127580">
                  <a:extLst>
                    <a:ext uri="{9D8B030D-6E8A-4147-A177-3AD203B41FA5}">
                      <a16:colId xmlns:a16="http://schemas.microsoft.com/office/drawing/2014/main" xmlns="" val="3890900619"/>
                    </a:ext>
                  </a:extLst>
                </a:gridCol>
                <a:gridCol w="127580">
                  <a:extLst>
                    <a:ext uri="{9D8B030D-6E8A-4147-A177-3AD203B41FA5}">
                      <a16:colId xmlns:a16="http://schemas.microsoft.com/office/drawing/2014/main" xmlns="" val="1137631131"/>
                    </a:ext>
                  </a:extLst>
                </a:gridCol>
                <a:gridCol w="127580">
                  <a:extLst>
                    <a:ext uri="{9D8B030D-6E8A-4147-A177-3AD203B41FA5}">
                      <a16:colId xmlns:a16="http://schemas.microsoft.com/office/drawing/2014/main" xmlns="" val="2869828441"/>
                    </a:ext>
                  </a:extLst>
                </a:gridCol>
                <a:gridCol w="127580">
                  <a:extLst>
                    <a:ext uri="{9D8B030D-6E8A-4147-A177-3AD203B41FA5}">
                      <a16:colId xmlns:a16="http://schemas.microsoft.com/office/drawing/2014/main" xmlns="" val="1676805541"/>
                    </a:ext>
                  </a:extLst>
                </a:gridCol>
                <a:gridCol w="127580">
                  <a:extLst>
                    <a:ext uri="{9D8B030D-6E8A-4147-A177-3AD203B41FA5}">
                      <a16:colId xmlns:a16="http://schemas.microsoft.com/office/drawing/2014/main" xmlns="" val="3649432560"/>
                    </a:ext>
                  </a:extLst>
                </a:gridCol>
                <a:gridCol w="127580">
                  <a:extLst>
                    <a:ext uri="{9D8B030D-6E8A-4147-A177-3AD203B41FA5}">
                      <a16:colId xmlns:a16="http://schemas.microsoft.com/office/drawing/2014/main" xmlns="" val="4079750277"/>
                    </a:ext>
                  </a:extLst>
                </a:gridCol>
                <a:gridCol w="179410">
                  <a:extLst>
                    <a:ext uri="{9D8B030D-6E8A-4147-A177-3AD203B41FA5}">
                      <a16:colId xmlns:a16="http://schemas.microsoft.com/office/drawing/2014/main" xmlns="" val="1916144105"/>
                    </a:ext>
                  </a:extLst>
                </a:gridCol>
                <a:gridCol w="179410">
                  <a:extLst>
                    <a:ext uri="{9D8B030D-6E8A-4147-A177-3AD203B41FA5}">
                      <a16:colId xmlns:a16="http://schemas.microsoft.com/office/drawing/2014/main" xmlns="" val="3798084929"/>
                    </a:ext>
                  </a:extLst>
                </a:gridCol>
                <a:gridCol w="179410">
                  <a:extLst>
                    <a:ext uri="{9D8B030D-6E8A-4147-A177-3AD203B41FA5}">
                      <a16:colId xmlns:a16="http://schemas.microsoft.com/office/drawing/2014/main" xmlns="" val="2592814490"/>
                    </a:ext>
                  </a:extLst>
                </a:gridCol>
              </a:tblGrid>
              <a:tr h="204724">
                <a:tc gridSpan="31"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Сведения о наличии резервных источников электропитания </a:t>
                      </a:r>
                    </a:p>
                  </a:txBody>
                  <a:tcPr marL="6870" marR="6870" marT="68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785652979"/>
                  </a:ext>
                </a:extLst>
              </a:tr>
              <a:tr h="467156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Район</a:t>
                      </a:r>
                    </a:p>
                  </a:txBody>
                  <a:tcPr marL="6870" marR="6870" marT="68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до 100 кВт</a:t>
                      </a:r>
                    </a:p>
                  </a:txBody>
                  <a:tcPr marL="6870" marR="6870" marT="68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от 100 кВт до 200 кВт</a:t>
                      </a:r>
                    </a:p>
                  </a:txBody>
                  <a:tcPr marL="6870" marR="6870" marT="68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от 200 кВт до 300 кВт</a:t>
                      </a:r>
                    </a:p>
                  </a:txBody>
                  <a:tcPr marL="6870" marR="6870" marT="68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от 300 кВт 400 кВт</a:t>
                      </a:r>
                    </a:p>
                  </a:txBody>
                  <a:tcPr marL="6870" marR="6870" marT="68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от 400 кВт до 500 кВт</a:t>
                      </a:r>
                    </a:p>
                  </a:txBody>
                  <a:tcPr marL="6870" marR="6870" marT="68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от 500 кВт до 600 кВт</a:t>
                      </a:r>
                    </a:p>
                  </a:txBody>
                  <a:tcPr marL="6870" marR="6870" marT="68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от 600 кВт до 700 кВт</a:t>
                      </a:r>
                    </a:p>
                  </a:txBody>
                  <a:tcPr marL="6870" marR="6870" marT="68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от 700 кВт до 800 кВт</a:t>
                      </a:r>
                    </a:p>
                  </a:txBody>
                  <a:tcPr marL="6870" marR="6870" marT="68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от 800 кВт и выше</a:t>
                      </a:r>
                    </a:p>
                  </a:txBody>
                  <a:tcPr marL="6870" marR="6870" marT="68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Общее количество</a:t>
                      </a:r>
                    </a:p>
                  </a:txBody>
                  <a:tcPr marL="6870" marR="6870" marT="68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808889977"/>
                  </a:ext>
                </a:extLst>
              </a:tr>
              <a:tr h="37354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РСЧС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МЧС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Всего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РСЧС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МЧС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Всего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РСЧС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МЧС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Всего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РСЧС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МЧС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Всего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РСЧС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МЧС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Всего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РСЧС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МЧС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Всего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РСЧС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МЧС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Всего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РСЧС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МЧС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Всего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РСЧС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МЧС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Всего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РСЧС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МЧС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Всего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414564650"/>
                  </a:ext>
                </a:extLst>
              </a:tr>
              <a:tr h="20609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Геленджик</a:t>
                      </a:r>
                    </a:p>
                  </a:txBody>
                  <a:tcPr marL="6870" marR="6870" marT="68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15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47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52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302243457"/>
                  </a:ext>
                </a:extLst>
              </a:tr>
            </a:tbl>
          </a:graphicData>
        </a:graphic>
      </p:graphicFrame>
      <p:sp>
        <p:nvSpPr>
          <p:cNvPr id="56" name="Скругленный прямоугольник 175">
            <a:extLst>
              <a:ext uri="{FF2B5EF4-FFF2-40B4-BE49-F238E27FC236}">
                <a16:creationId xmlns:a16="http://schemas.microsoft.com/office/drawing/2014/main" xmlns="" id="{1C2BAA14-7372-4C69-93B3-A422E682ED9D}"/>
              </a:ext>
            </a:extLst>
          </p:cNvPr>
          <p:cNvSpPr/>
          <p:nvPr/>
        </p:nvSpPr>
        <p:spPr>
          <a:xfrm>
            <a:off x="7126704" y="6583917"/>
            <a:ext cx="168841" cy="212697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7" name="Прямоугольник 56">
            <a:extLst>
              <a:ext uri="{FF2B5EF4-FFF2-40B4-BE49-F238E27FC236}">
                <a16:creationId xmlns:a16="http://schemas.microsoft.com/office/drawing/2014/main" xmlns="" id="{39A128CE-BC29-484C-8AAC-E45D808650A2}"/>
              </a:ext>
            </a:extLst>
          </p:cNvPr>
          <p:cNvSpPr/>
          <p:nvPr/>
        </p:nvSpPr>
        <p:spPr>
          <a:xfrm>
            <a:off x="7150767" y="6646996"/>
            <a:ext cx="126630" cy="10040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3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1319" y="2640109"/>
            <a:ext cx="2636237" cy="149588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8624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87" t="17000" r="7917" b="5000"/>
          <a:stretch/>
        </p:blipFill>
        <p:spPr bwMode="auto">
          <a:xfrm>
            <a:off x="-6352" y="0"/>
            <a:ext cx="915035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739257" y="860961"/>
            <a:ext cx="5769763" cy="910689"/>
          </a:xfrm>
          <a:prstGeom prst="rect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txBody>
          <a:bodyPr wrap="square" lIns="78922" tIns="39461" rIns="78922" bIns="39461">
            <a:spAutoFit/>
          </a:bodyPr>
          <a:lstStyle/>
          <a:p>
            <a:pPr algn="just"/>
            <a:r>
              <a:rPr lang="ru-RU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результате сильного ветра с порывами прогнозируется возникновение чрезвычайных ситуаций (происшествий), связанных с нарушением условий жизнедеятельности населения, повреждением (обрывом) ЛЭП и линий связи, нарушениями в системе ЖКХ.</a:t>
            </a:r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0" y="-5703"/>
            <a:ext cx="9144000" cy="669687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34952" tIns="17477" rIns="34952" bIns="17477" anchor="ctr"/>
          <a:lstStyle>
            <a:defPPr>
              <a:defRPr lang="ru-RU"/>
            </a:defPPr>
            <a:lvl1pPr algn="ctr">
              <a:defRPr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/>
              <a:t>ПРОВЕДЕНИЕ РАСЧЕТОВ ДЛЯ ОРГАНИЗАЦИИ НОРМАЛЬНЫХ УСЛОВИЙ </a:t>
            </a:r>
          </a:p>
          <a:p>
            <a:r>
              <a:rPr lang="ru-RU" dirty="0"/>
              <a:t>ЖИЗНЕДЕЯТЕЛЬНОСТИ НАСЕЛЕНИЯ</a:t>
            </a:r>
          </a:p>
          <a:p>
            <a:r>
              <a:rPr lang="ru-RU" dirty="0"/>
              <a:t>(с использованием программно-расчетных комплексов)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2343462" y="1878761"/>
            <a:ext cx="4528273" cy="1326188"/>
          </a:xfrm>
          <a:prstGeom prst="rect">
            <a:avLst/>
          </a:prstGeom>
          <a:solidFill>
            <a:srgbClr val="00B0F0"/>
          </a:solidFill>
          <a:ln w="19050">
            <a:solidFill>
              <a:schemeClr val="tx1"/>
            </a:solidFill>
          </a:ln>
        </p:spPr>
        <p:txBody>
          <a:bodyPr wrap="square" lIns="78922" tIns="39461" rIns="78922" bIns="39461">
            <a:spAutoFit/>
          </a:bodyPr>
          <a:lstStyle/>
          <a:p>
            <a:pPr algn="ctr"/>
            <a:r>
              <a:rPr lang="ru-RU" sz="13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РАСЧЕТ</a:t>
            </a:r>
          </a:p>
          <a:p>
            <a:pPr algn="ctr"/>
            <a:r>
              <a:rPr lang="ru-RU" sz="13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потребности питьевой воды</a:t>
            </a:r>
          </a:p>
          <a:p>
            <a:pPr algn="just"/>
            <a:r>
              <a:rPr lang="ru-RU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Вычислим норму </a:t>
            </a:r>
            <a:r>
              <a:rPr lang="ru-RU" sz="13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водообеспечения</a:t>
            </a:r>
            <a:r>
              <a:rPr lang="ru-RU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человека в сутки при малой физической активности (с </a:t>
            </a:r>
            <a:r>
              <a:rPr lang="ru-RU" sz="13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энергозатратами</a:t>
            </a:r>
            <a:r>
              <a:rPr lang="ru-RU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5,0-105 Дж/ч (120 ккал/ч)) для различных видов водопотребления и режимов </a:t>
            </a:r>
            <a:r>
              <a:rPr lang="ru-RU" sz="13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водообеспечения</a:t>
            </a:r>
            <a:r>
              <a:rPr lang="ru-RU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2360003" y="4438721"/>
            <a:ext cx="4528273" cy="1326188"/>
          </a:xfrm>
          <a:prstGeom prst="rect">
            <a:avLst/>
          </a:prstGeom>
          <a:solidFill>
            <a:srgbClr val="00B0F0"/>
          </a:solidFill>
          <a:ln w="19050">
            <a:solidFill>
              <a:schemeClr val="tx1"/>
            </a:solidFill>
          </a:ln>
        </p:spPr>
        <p:txBody>
          <a:bodyPr wrap="square" lIns="78922" tIns="39461" rIns="78922" bIns="39461">
            <a:spAutoFit/>
          </a:bodyPr>
          <a:lstStyle/>
          <a:p>
            <a:pPr algn="just"/>
            <a:r>
              <a:rPr lang="ru-RU" sz="13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Вывод: </a:t>
            </a:r>
            <a:r>
              <a:rPr lang="ru-RU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организации трехразового подвоза воды (одна автоцистерна будет  подвозить воду 3 раза в день по 4 000 л) необходимо привлечь 7 автоцистерн водоизмещением    4 000 л для обеспечения питьевой водой и 14 автоцистерн для обеспечения водой для приготовления пищи и умывания.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Прямоугольник 6">
                <a:extLst>
                  <a:ext uri="{FF2B5EF4-FFF2-40B4-BE49-F238E27FC236}">
                    <a16:creationId xmlns:a16="http://schemas.microsoft.com/office/drawing/2014/main" xmlns="" id="{B08D1396-4F65-4736-A42C-664F28640426}"/>
                  </a:ext>
                </a:extLst>
              </p:cNvPr>
              <p:cNvSpPr/>
              <p:nvPr/>
            </p:nvSpPr>
            <p:spPr>
              <a:xfrm>
                <a:off x="2343462" y="3301532"/>
                <a:ext cx="4528271" cy="1023457"/>
              </a:xfrm>
              <a:prstGeom prst="rect">
                <a:avLst/>
              </a:prstGeom>
              <a:solidFill>
                <a:srgbClr val="00B0F0"/>
              </a:solidFill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𝑞</m:t>
                      </m:r>
                      <m:r>
                        <a:rPr lang="ru-RU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ru-RU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ru-RU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𝑁𝐴𝑛</m:t>
                          </m:r>
                          <m:r>
                            <a:rPr lang="ru-RU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1+</m:t>
                          </m:r>
                          <m:r>
                            <a:rPr lang="ru-RU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𝑛𝐴</m:t>
                          </m:r>
                          <m:sSup>
                            <m:sSupPr>
                              <m:ctrlPr>
                                <a:rPr lang="ru-RU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ru-RU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p>
                              <m:r>
                                <a:rPr lang="ru-RU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ru-RU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+5.5</m:t>
                          </m:r>
                          <m:r>
                            <a:rPr lang="ru-RU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  <m:r>
                            <a:rPr lang="ru-RU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𝛿</m:t>
                          </m:r>
                        </m:e>
                      </m:d>
                      <m:r>
                        <a:rPr lang="ru-RU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∗1,6</m:t>
                      </m:r>
                    </m:oMath>
                  </m:oMathPara>
                </a14:m>
                <a:endParaRPr lang="ru-RU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" name="Прямоугольник 6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B08D1396-4F65-4736-A42C-664F2864042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43462" y="3301532"/>
                <a:ext cx="4528271" cy="1023457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  <a:ln w="2222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33997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Picture 2" descr="C:\Users\user\Desktop\open 10.jpg">
            <a:extLst>
              <a:ext uri="{FF2B5EF4-FFF2-40B4-BE49-F238E27FC236}">
                <a16:creationId xmlns:a16="http://schemas.microsoft.com/office/drawing/2014/main" xmlns="" id="{DB6F7C1B-4E11-49F8-8727-D56485DA59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79" r="13573" b="3549"/>
          <a:stretch/>
        </p:blipFill>
        <p:spPr bwMode="auto">
          <a:xfrm>
            <a:off x="7658" y="637635"/>
            <a:ext cx="9137605" cy="6225723"/>
          </a:xfrm>
          <a:prstGeom prst="rect">
            <a:avLst/>
          </a:prstGeom>
          <a:solidFill>
            <a:srgbClr val="00B050"/>
          </a:solidFill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3554" name="Line 35"/>
          <p:cNvSpPr>
            <a:spLocks noChangeShapeType="1"/>
          </p:cNvSpPr>
          <p:nvPr/>
        </p:nvSpPr>
        <p:spPr bwMode="auto">
          <a:xfrm>
            <a:off x="9144000" y="-1611313"/>
            <a:ext cx="3322638" cy="0"/>
          </a:xfrm>
          <a:prstGeom prst="line">
            <a:avLst/>
          </a:prstGeom>
          <a:noFill/>
          <a:ln w="9525">
            <a:noFill/>
            <a:round/>
            <a:headEnd/>
            <a:tailEnd/>
          </a:ln>
          <a:effectLst>
            <a:prstShdw prst="shdw17" dist="17961" dir="2700000">
              <a:srgbClr val="999999"/>
            </a:prstShdw>
          </a:effectLst>
        </p:spPr>
        <p:txBody>
          <a:bodyPr lIns="91371" tIns="45684" rIns="91371" bIns="45684"/>
          <a:lstStyle/>
          <a:p>
            <a:endParaRPr lang="ru-RU" dirty="0"/>
          </a:p>
        </p:txBody>
      </p:sp>
      <p:sp>
        <p:nvSpPr>
          <p:cNvPr id="23555" name="Line 36"/>
          <p:cNvSpPr>
            <a:spLocks noChangeShapeType="1"/>
          </p:cNvSpPr>
          <p:nvPr/>
        </p:nvSpPr>
        <p:spPr bwMode="auto">
          <a:xfrm>
            <a:off x="9144000" y="4797152"/>
            <a:ext cx="3322638" cy="0"/>
          </a:xfrm>
          <a:prstGeom prst="line">
            <a:avLst/>
          </a:prstGeom>
          <a:noFill/>
          <a:ln w="9525">
            <a:noFill/>
            <a:round/>
            <a:headEnd/>
            <a:tailEnd/>
          </a:ln>
          <a:effectLst>
            <a:prstShdw prst="shdw17" dist="17961" dir="2700000">
              <a:srgbClr val="999999"/>
            </a:prstShdw>
          </a:effectLst>
        </p:spPr>
        <p:txBody>
          <a:bodyPr lIns="91371" tIns="45684" rIns="91371" bIns="45684"/>
          <a:lstStyle/>
          <a:p>
            <a:endParaRPr lang="ru-RU" dirty="0"/>
          </a:p>
        </p:txBody>
      </p:sp>
      <p:sp>
        <p:nvSpPr>
          <p:cNvPr id="23556" name="Line 37"/>
          <p:cNvSpPr>
            <a:spLocks noChangeShapeType="1"/>
          </p:cNvSpPr>
          <p:nvPr/>
        </p:nvSpPr>
        <p:spPr bwMode="auto">
          <a:xfrm>
            <a:off x="9144000" y="-1535378"/>
            <a:ext cx="0" cy="6332539"/>
          </a:xfrm>
          <a:prstGeom prst="line">
            <a:avLst/>
          </a:prstGeom>
          <a:noFill/>
          <a:ln w="9525">
            <a:noFill/>
            <a:round/>
            <a:headEnd/>
            <a:tailEnd/>
          </a:ln>
          <a:effectLst>
            <a:prstShdw prst="shdw17" dist="17961" dir="2700000">
              <a:srgbClr val="999999"/>
            </a:prstShdw>
          </a:effectLst>
        </p:spPr>
        <p:txBody>
          <a:bodyPr lIns="91371" tIns="45684" rIns="91371" bIns="45684"/>
          <a:lstStyle/>
          <a:p>
            <a:endParaRPr lang="ru-RU" dirty="0"/>
          </a:p>
        </p:txBody>
      </p:sp>
      <p:sp>
        <p:nvSpPr>
          <p:cNvPr id="112" name="Прямоугольник 111">
            <a:extLst>
              <a:ext uri="{FF2B5EF4-FFF2-40B4-BE49-F238E27FC236}">
                <a16:creationId xmlns:a16="http://schemas.microsoft.com/office/drawing/2014/main" xmlns="" id="{E7C0E34A-AAA6-4119-93FF-429F60A4B268}"/>
              </a:ext>
            </a:extLst>
          </p:cNvPr>
          <p:cNvSpPr/>
          <p:nvPr/>
        </p:nvSpPr>
        <p:spPr bwMode="auto">
          <a:xfrm>
            <a:off x="-7495" y="-19199"/>
            <a:ext cx="9151479" cy="688379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62136" tIns="31069" rIns="62136" bIns="31069" anchor="ctr"/>
          <a:lstStyle/>
          <a:p>
            <a:pPr algn="ctr"/>
            <a:r>
              <a:rPr lang="ru-RU" alt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РЕКОМЕНДАЦИИ ПО ПРОВЕДЕНИЮ ПРЕВЕНТИВНЫХ МЕРОПРИЯТИЙ </a:t>
            </a:r>
          </a:p>
          <a:p>
            <a:pPr algn="ctr"/>
            <a:r>
              <a:rPr lang="ru-RU" alt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СИЛЬНОМУ ВЕТРУ НА ТЕРРИТОРИИ КРАСНОДАРСКОГО КРАЯ</a:t>
            </a:r>
          </a:p>
        </p:txBody>
      </p:sp>
      <p:sp>
        <p:nvSpPr>
          <p:cNvPr id="229" name="Прямоугольник 228"/>
          <p:cNvSpPr/>
          <p:nvPr/>
        </p:nvSpPr>
        <p:spPr>
          <a:xfrm>
            <a:off x="1049791" y="1102885"/>
            <a:ext cx="7063212" cy="383181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softEdge rad="31750"/>
          </a:effectLst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endParaRPr lang="ru-RU" sz="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600"/>
              </a:spcAft>
            </a:pP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Довести прогноз до глав городских и сельских поселений, руководителей туристических групп, руководителей санаторно-курортных комплексов, руководителей баз и зон отдыха, руководителей предприятий, организаций, аварийно-спасательных формирований;</a:t>
            </a:r>
          </a:p>
          <a:p>
            <a:pPr algn="just">
              <a:spcAft>
                <a:spcPts val="600"/>
              </a:spcAft>
            </a:pP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Провести, при необходимости (в соответствии с прогнозной информацией), заседания комиссии </a:t>
            </a:r>
            <a:b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предупреждению и ликвидации чрезвычайных ситуаций и обеспечению пожарной безопасности по вопросам предупреждения возможных чрезвычайных ситуаций (происшествий), обусловленных неблагоприятным прогнозом, </a:t>
            </a:r>
            <a:b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введением режима повышенной готовности.</a:t>
            </a:r>
          </a:p>
          <a:p>
            <a:pPr algn="just">
              <a:spcAft>
                <a:spcPts val="600"/>
              </a:spcAft>
            </a:pP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Поддерживать в постоянной готовности системы оповещения населения, при необходимости провести оповещение населения о возможном возникновении ЧС и происшествий;</a:t>
            </a:r>
          </a:p>
          <a:p>
            <a:pPr algn="just">
              <a:spcAft>
                <a:spcPts val="600"/>
              </a:spcAft>
            </a:pP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Проверить готовность специальной техники, аварийно-спасательных и аварийно-восстановительных бригад муниципального звена территориальной подсистемы РСЧС в случае реагирования на возможные чрезвычайные ситуации (происшествия);</a:t>
            </a:r>
          </a:p>
          <a:p>
            <a:pPr algn="just">
              <a:spcAft>
                <a:spcPts val="600"/>
              </a:spcAft>
            </a:pP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Поддерживать на необходимом уровне запасы материальных и финансовых ресурсов для ликвидации чрезвычайных ситуаций;</a:t>
            </a:r>
          </a:p>
          <a:p>
            <a:pPr algn="just">
              <a:spcAft>
                <a:spcPts val="600"/>
              </a:spcAft>
            </a:pP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6. Усилить контроль за регистрацией групп туристов, направляющихся в горные районы, и обеспечить </a:t>
            </a:r>
            <a:b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их достоверной информацией о метеоусловиях на маршрутах;</a:t>
            </a:r>
          </a:p>
          <a:p>
            <a:pPr algn="just">
              <a:spcAft>
                <a:spcPts val="600"/>
              </a:spcAft>
            </a:pP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7. Организовать подготовительные работы по проведению эвакуации людей и материальных ценностей, </a:t>
            </a:r>
            <a:b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необходимости провести заблаговременную эвакуацию;</a:t>
            </a:r>
          </a:p>
          <a:p>
            <a:pPr algn="just">
              <a:spcAft>
                <a:spcPts val="600"/>
              </a:spcAft>
            </a:pP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8. Другие мероприятия с учетом особенностей территории, прогнозной информации и складывающейся оперативной обстановки.</a:t>
            </a:r>
          </a:p>
        </p:txBody>
      </p:sp>
      <p:sp>
        <p:nvSpPr>
          <p:cNvPr id="230" name="Прямоугольник 229"/>
          <p:cNvSpPr/>
          <p:nvPr/>
        </p:nvSpPr>
        <p:spPr>
          <a:xfrm>
            <a:off x="1049791" y="859315"/>
            <a:ext cx="7063212" cy="248970"/>
          </a:xfrm>
          <a:prstGeom prst="rect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  <a:effectLst>
            <a:softEdge rad="31750"/>
          </a:effectLst>
        </p:spPr>
        <p:txBody>
          <a:bodyPr wrap="square" lIns="78922" tIns="39461" rIns="78922" bIns="39461">
            <a:spAutoFit/>
          </a:bodyPr>
          <a:lstStyle/>
          <a:p>
            <a:pPr algn="ctr"/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 превентивных мероприятий</a:t>
            </a:r>
          </a:p>
        </p:txBody>
      </p:sp>
    </p:spTree>
    <p:extLst>
      <p:ext uri="{BB962C8B-B14F-4D97-AF65-F5344CB8AC3E}">
        <p14:creationId xmlns:p14="http://schemas.microsoft.com/office/powerpoint/2010/main" val="3157829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550584</TotalTime>
  <Words>1422</Words>
  <Application>Microsoft Office PowerPoint</Application>
  <PresentationFormat>Экран (4:3)</PresentationFormat>
  <Paragraphs>481</Paragraphs>
  <Slides>8</Slides>
  <Notes>5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9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ДОКЛАД  СПЕЦИАЛИСТА АРМ №32 ПО ИНФОРМАЦИОННЫМ СИСТЕМАМ</dc:title>
  <dc:creator>ARM32</dc:creator>
  <cp:lastModifiedBy>ARM_9</cp:lastModifiedBy>
  <cp:revision>25652</cp:revision>
  <cp:lastPrinted>2021-09-19T17:11:09Z</cp:lastPrinted>
  <dcterms:created xsi:type="dcterms:W3CDTF">2014-09-08T13:21:12Z</dcterms:created>
  <dcterms:modified xsi:type="dcterms:W3CDTF">2021-10-16T11:49:16Z</dcterms:modified>
</cp:coreProperties>
</file>