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45" y="693142"/>
            <a:ext cx="1996178" cy="11780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5053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1353</cp:revision>
  <dcterms:created xsi:type="dcterms:W3CDTF">2020-10-19T16:39:39Z</dcterms:created>
  <dcterms:modified xsi:type="dcterms:W3CDTF">2024-04-04T06:18:52Z</dcterms:modified>
</cp:coreProperties>
</file>