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1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1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000000"/>
    <a:srgbClr val="181DF8"/>
    <a:srgbClr val="EE1AD0"/>
    <a:srgbClr val="3DF353"/>
    <a:srgbClr val="EFF4ED"/>
    <a:srgbClr val="4ADFE6"/>
    <a:srgbClr val="563B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0" autoAdjust="0"/>
    <p:restoredTop sz="96404" autoAdjust="0"/>
  </p:normalViewPr>
  <p:slideViewPr>
    <p:cSldViewPr snapToGrid="0">
      <p:cViewPr varScale="1">
        <p:scale>
          <a:sx n="112" d="100"/>
          <a:sy n="112" d="100"/>
        </p:scale>
        <p:origin x="1812" y="96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04.04.2024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04.04.2024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947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04.04.2024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04.04.2024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04.04.2024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04.04.2024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04.04.2024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04.04.2024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04.04.2024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04.04.2024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04.04.2024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04.04.2024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04.04.2024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04.04.2024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834" y="490003"/>
            <a:ext cx="8699620" cy="637086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7" y="4835063"/>
            <a:ext cx="2008757" cy="2052678"/>
          </a:xfrm>
          <a:prstGeom prst="rect">
            <a:avLst/>
          </a:prstGeom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571725" y="3458326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66" y="2634791"/>
            <a:ext cx="1997500" cy="22280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9" y="603029"/>
            <a:ext cx="2002344" cy="2085906"/>
          </a:xfrm>
          <a:prstGeom prst="rect">
            <a:avLst/>
          </a:prstGeom>
        </p:spPr>
      </p:pic>
      <p:sp>
        <p:nvSpPr>
          <p:cNvPr id="124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33797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516953" y="5734931"/>
            <a:ext cx="4103129" cy="1113800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05.04.2024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69979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10046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222621" y="6860864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991" y="5307148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787039" y="2506246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451" y="614886"/>
            <a:ext cx="2184011" cy="6253248"/>
            <a:chOff x="3451" y="623432"/>
            <a:chExt cx="2184011" cy="6253248"/>
          </a:xfrm>
        </p:grpSpPr>
        <p:sp>
          <p:nvSpPr>
            <p:cNvPr id="226" name="TextBox 225"/>
            <p:cNvSpPr txBox="1"/>
            <p:nvPr/>
          </p:nvSpPr>
          <p:spPr>
            <a:xfrm>
              <a:off x="12990" y="623432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3909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3451" y="2620839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4010" y="4790884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841044" y="4301898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287" y="632209"/>
            <a:ext cx="5174121" cy="170529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краю: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переменная облачность. Преимущественно без осадков.  Ночью и утром в отдельных районах туман. Ветер западной четверти 4-9 м/с, днем местами порывы 9-14 м/с. Температура воздуха ночью 4…9°, местами в восточной  половине края 0…+5°; днем 15…20°, местами в южной половине края до 22°; в горах ночью 0…+5°, днем 9…14°.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Черноморском побережье: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Преимущественно без осадков. Ветер западной четверти 6-11 м/с, местами порывы 12-14 м/с. Температура воздуха ночью 6…11°, днем 17…22°.</a:t>
            </a:r>
          </a:p>
          <a:p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Краснодару: 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Преимущественно без осадков.  Ветер западной четверти 4-9 м/с. Температура воздуха ночью 3…5°, днем 19…21°.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039" y="2722381"/>
            <a:ext cx="2361100" cy="127659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32" y="653111"/>
            <a:ext cx="9167446" cy="620769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47" y="1084946"/>
            <a:ext cx="2922663" cy="17774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748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10.00 05.04.2024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6949" y="4465107"/>
            <a:ext cx="2386613" cy="238034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07095" y="498619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60796" y="5050970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-31581" y="5105194"/>
            <a:ext cx="2442888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МО ГО Новороссийск</a:t>
            </a:r>
            <a:endParaRPr lang="ru-RU" altLang="ru-RU" sz="1200" dirty="0"/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21472" y="5200174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202052" y="2865432"/>
            <a:ext cx="2942747" cy="17603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43117"/>
            <a:ext cx="2226241" cy="1284314"/>
            <a:chOff x="6925166" y="2750199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88515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0199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290776" y="4301102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2403275" y="5011100"/>
            <a:ext cx="1960465" cy="690527"/>
            <a:chOff x="2433324" y="4974993"/>
            <a:chExt cx="1772249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3324" y="4974993"/>
              <a:ext cx="1772249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</a:t>
              </a:r>
              <a:r>
                <a:rPr lang="ru-RU" altLang="ru-RU" sz="800" dirty="0" smtClean="0">
                  <a:solidFill>
                    <a:schemeClr val="tx1"/>
                  </a:solidFill>
                </a:rPr>
                <a:t>муниципальный округ</a:t>
              </a:r>
              <a:endParaRPr lang="ru-RU" altLang="ru-RU" sz="800" dirty="0">
                <a:solidFill>
                  <a:schemeClr val="tx1"/>
                </a:solidFill>
              </a:endParaRP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3531974" y="5842642"/>
            <a:ext cx="1511971" cy="652849"/>
            <a:chOff x="3572000" y="5650107"/>
            <a:chExt cx="1366813" cy="631691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59"/>
              <a:ext cx="1361164" cy="172485"/>
              <a:chOff x="519470" y="3609297"/>
              <a:chExt cx="1361164" cy="172485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4" y="3609297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4569590" y="4774467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27℃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2570274" y="3747765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4359157" y="3115249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21℃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536069" y="2251290"/>
            <a:ext cx="2351478" cy="683601"/>
            <a:chOff x="799430" y="2576776"/>
            <a:chExt cx="2125722" cy="661446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9430" y="2576776"/>
              <a:ext cx="2125720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</a:t>
              </a:r>
              <a:r>
                <a:rPr lang="ru-RU" altLang="ru-RU" dirty="0" smtClean="0"/>
                <a:t>муниципальный округ</a:t>
              </a:r>
              <a:endParaRPr lang="ru-RU" altLang="ru-RU" dirty="0"/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3155588" y="1757630"/>
            <a:ext cx="1509158" cy="653999"/>
            <a:chOff x="2815304" y="2038742"/>
            <a:chExt cx="1364269" cy="632804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2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1536716" y="1280677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71945"/>
              <a:ext cx="1361162" cy="179806"/>
              <a:chOff x="527196" y="3614574"/>
              <a:chExt cx="1361162" cy="179806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14574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5442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5442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21896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93972" y="3461633"/>
            <a:ext cx="1509312" cy="695168"/>
            <a:chOff x="1314080" y="4106168"/>
            <a:chExt cx="1364409" cy="672638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16℃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5736" y="3611859"/>
                <a:ext cx="340980" cy="16976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</a:p>
            </p:txBody>
          </p:sp>
        </p:grp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06168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93506" y="666589"/>
            <a:ext cx="2946103" cy="400108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</a:t>
            </a:r>
            <a:r>
              <a:rPr lang="ru-RU" sz="1000" dirty="0" smtClean="0"/>
              <a:t>18.00 05.04.2024</a:t>
            </a:r>
            <a:endParaRPr lang="ru-RU" sz="1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" y="5351398"/>
            <a:ext cx="2397669" cy="15423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4411"/>
            <a:ext cx="9144000" cy="6173590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821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882706" y="3463908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863337" y="1396781"/>
            <a:ext cx="1207363" cy="14507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5821128" y="2690249"/>
            <a:ext cx="790112" cy="165317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6216182" y="3463908"/>
            <a:ext cx="501671" cy="16756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7312793" y="5467469"/>
            <a:ext cx="1475815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407246" y="858192"/>
            <a:ext cx="1519126" cy="461663"/>
          </a:xfrm>
          <a:prstGeom prst="rec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низкого 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791878" y="5467468"/>
            <a:ext cx="1475815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H</a:t>
            </a:r>
            <a:endParaRPr lang="ru-RU" dirty="0"/>
          </a:p>
        </p:txBody>
      </p:sp>
      <p:sp>
        <p:nvSpPr>
          <p:cNvPr id="4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>
            <a:off x="7915898" y="2699517"/>
            <a:ext cx="456839" cy="36430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2218499" flipV="1">
            <a:off x="369890" y="3341410"/>
            <a:ext cx="456839" cy="30347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1826833" flipV="1">
            <a:off x="437590" y="2347316"/>
            <a:ext cx="456839" cy="30347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1291754" flipV="1">
            <a:off x="4698181" y="3111551"/>
            <a:ext cx="456380" cy="306680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6468380">
            <a:off x="2265622" y="1039581"/>
            <a:ext cx="456839" cy="40092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0800000">
            <a:off x="2950407" y="2499053"/>
            <a:ext cx="456839" cy="400929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0463808" flipV="1">
            <a:off x="4703529" y="1987892"/>
            <a:ext cx="456839" cy="30347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0463808" flipH="1" flipV="1">
            <a:off x="5876893" y="4088074"/>
            <a:ext cx="527565" cy="303474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0070C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2574340">
            <a:off x="234575" y="6039134"/>
            <a:ext cx="456839" cy="36430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>
            <a:off x="8144318" y="1615238"/>
            <a:ext cx="456838" cy="364307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53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585373</TotalTime>
  <Words>769</Words>
  <Application>Microsoft Office PowerPoint</Application>
  <PresentationFormat>Экран (4:3)</PresentationFormat>
  <Paragraphs>209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29859</cp:revision>
  <cp:lastPrinted>2024-03-18T13:48:42Z</cp:lastPrinted>
  <dcterms:created xsi:type="dcterms:W3CDTF">2014-09-08T13:21:12Z</dcterms:created>
  <dcterms:modified xsi:type="dcterms:W3CDTF">2024-04-04T11:44:57Z</dcterms:modified>
</cp:coreProperties>
</file>