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1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1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1812" y="78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03.04.2024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03.04.2024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03.04.2024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03.04.2024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03.04.2024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03.04.2024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03.04.2024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03.04.2024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490003"/>
            <a:ext cx="8699620" cy="637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127" y="4815754"/>
            <a:ext cx="2117278" cy="2029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571725" y="3458326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090" y="525769"/>
            <a:ext cx="2017308" cy="2027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808" y="2606823"/>
            <a:ext cx="2070621" cy="21796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33797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516953" y="5734931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04.04.2024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69979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10046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787039" y="2506246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51" y="614886"/>
            <a:ext cx="2184011" cy="6253248"/>
            <a:chOff x="3451" y="623432"/>
            <a:chExt cx="2184011" cy="6253248"/>
          </a:xfrm>
        </p:grpSpPr>
        <p:sp>
          <p:nvSpPr>
            <p:cNvPr id="226" name="TextBox 225"/>
            <p:cNvSpPr txBox="1"/>
            <p:nvPr/>
          </p:nvSpPr>
          <p:spPr>
            <a:xfrm>
              <a:off x="12990" y="623432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390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3451" y="2620839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4010" y="4790884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41044" y="430189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287" y="632209"/>
            <a:ext cx="5174121" cy="187457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49580" algn="just">
              <a:spcAft>
                <a:spcPts val="0"/>
              </a:spcAft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краю: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облачно с прояснениями. Ночью кратковременный дождь, в горах с мокрым снегом, в отдельных районах сильный дождь, гроза. Днем без осадков. Ветер западной четверти 6-11 м/с, ночью местами порывы 15-20 м/с, днем до 15 м/с. Температура воздуха ночью 5…10°, местами в юго-восточных предгорных районах 2…7°, днем 15…20°; в горах ночью 1…6°, днем 10…15°.</a:t>
            </a:r>
          </a:p>
          <a:p>
            <a:pPr indent="449580" algn="just"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Черноморском побережье: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переменная облачность. Местами кратковременный дождь, в отдельных районах сильный дождь, гроза. Ночью и утром местами туман. Ветер юго-западный, южный 6-11 м/с, местами порывы 12-14 м/с. Температура воздуха ночью 6…11°, днем 14…19°.</a:t>
            </a:r>
          </a:p>
          <a:p>
            <a:pPr indent="449580" algn="just"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г. Краснодару: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облачно с прояснениями. Вечером 03.04 кратковременный дождь, ночью и днем без осадков. Ветер западной четверти 6-11 м/с, ночью порывы до 15 м/с. Температура воздуха ночью 7…9°, днем 18…20°.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698" y="2745973"/>
            <a:ext cx="2384971" cy="12183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251" y="650570"/>
            <a:ext cx="9159530" cy="62074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68" y="1036384"/>
            <a:ext cx="2926665" cy="1793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748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</a:t>
            </a:r>
            <a:r>
              <a:rPr lang="ru-RU" dirty="0" smtClean="0"/>
              <a:t>04.04.2024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6949" y="4473899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07095" y="498619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60796" y="5050970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31581" y="5105194"/>
            <a:ext cx="2442888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ГО Новороссийск</a:t>
            </a:r>
            <a:endParaRPr lang="ru-RU" altLang="ru-RU" sz="1200" dirty="0"/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21472" y="5200174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3506" y="2865432"/>
            <a:ext cx="2942747" cy="1760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944547" y="4061518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3329133" y="4819957"/>
            <a:ext cx="1960465" cy="690527"/>
            <a:chOff x="2433324" y="4974993"/>
            <a:chExt cx="1772249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3324" y="4974993"/>
              <a:ext cx="1772249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</a:t>
              </a:r>
              <a:r>
                <a:rPr lang="ru-RU" altLang="ru-RU" sz="800" dirty="0" smtClean="0">
                  <a:solidFill>
                    <a:schemeClr val="tx1"/>
                  </a:solidFill>
                </a:rPr>
                <a:t>муниципальный округ</a:t>
              </a:r>
              <a:endParaRPr lang="ru-RU" alt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419531" y="5572575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59"/>
              <a:ext cx="1361164" cy="172485"/>
              <a:chOff x="519470" y="3609297"/>
              <a:chExt cx="1361164" cy="172485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4" y="3609297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230983" y="4487638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282727" y="3591102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3975797" y="2885698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427642" y="2743561"/>
            <a:ext cx="2351478" cy="683601"/>
            <a:chOff x="799430" y="2576776"/>
            <a:chExt cx="2125722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430" y="2576776"/>
              <a:ext cx="2125720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</a:t>
              </a:r>
              <a:r>
                <a:rPr lang="ru-RU" altLang="ru-RU" dirty="0" smtClean="0"/>
                <a:t>муниципальный округ</a:t>
              </a:r>
              <a:endParaRPr lang="ru-RU" altLang="ru-RU" dirty="0"/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972473" y="2007690"/>
            <a:ext cx="1509158" cy="653999"/>
            <a:chOff x="2815304" y="2038742"/>
            <a:chExt cx="1364269" cy="632804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2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428006" y="1517160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71945"/>
              <a:ext cx="1361162" cy="179806"/>
              <a:chOff x="527196" y="3614574"/>
              <a:chExt cx="1361162" cy="179806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14574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21896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575946" y="3498256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</a:t>
            </a:r>
            <a:r>
              <a:rPr lang="ru-RU" sz="1000" dirty="0" smtClean="0"/>
              <a:t>18.00 </a:t>
            </a:r>
            <a:r>
              <a:rPr lang="ru-RU" sz="1000" dirty="0" smtClean="0"/>
              <a:t>04.04.2024</a:t>
            </a:r>
            <a:endParaRPr lang="ru-RU" sz="1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008" y="5602988"/>
            <a:ext cx="2410970" cy="14472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411"/>
            <a:ext cx="9144000" cy="6173590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882706" y="3463908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863337" y="1396781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821128" y="2690249"/>
            <a:ext cx="790112" cy="165317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6216182" y="3463908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312793" y="5467469"/>
            <a:ext cx="1475815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407246" y="858192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91878" y="5467468"/>
            <a:ext cx="1475815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4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>
            <a:off x="7915898" y="2699517"/>
            <a:ext cx="456839" cy="3643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2218499" flipV="1">
            <a:off x="369890" y="3341410"/>
            <a:ext cx="456839" cy="30347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826833" flipV="1">
            <a:off x="437590" y="2347316"/>
            <a:ext cx="456839" cy="30347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291754" flipV="1">
            <a:off x="4698181" y="3111551"/>
            <a:ext cx="456380" cy="30668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6468380">
            <a:off x="2265622" y="1039581"/>
            <a:ext cx="456839" cy="40092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800000">
            <a:off x="2950407" y="2499053"/>
            <a:ext cx="456839" cy="40092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463808" flipV="1">
            <a:off x="4703529" y="1987892"/>
            <a:ext cx="456839" cy="30347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463808" flipH="1" flipV="1">
            <a:off x="5876893" y="4088074"/>
            <a:ext cx="527565" cy="30347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2574340">
            <a:off x="234575" y="6039134"/>
            <a:ext cx="456839" cy="3643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>
            <a:off x="8144318" y="1615238"/>
            <a:ext cx="456838" cy="3643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585323</TotalTime>
  <Words>802</Words>
  <Application>Microsoft Office PowerPoint</Application>
  <PresentationFormat>Экран (4:3)</PresentationFormat>
  <Paragraphs>209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29854</cp:revision>
  <cp:lastPrinted>2024-03-18T13:48:42Z</cp:lastPrinted>
  <dcterms:created xsi:type="dcterms:W3CDTF">2014-09-08T13:21:12Z</dcterms:created>
  <dcterms:modified xsi:type="dcterms:W3CDTF">2024-04-03T14:25:27Z</dcterms:modified>
</cp:coreProperties>
</file>