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5" d="100"/>
          <a:sy n="115" d="100"/>
        </p:scale>
        <p:origin x="205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770" y="532566"/>
            <a:ext cx="2171632" cy="133863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4933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user</cp:lastModifiedBy>
  <cp:revision>1338</cp:revision>
  <dcterms:created xsi:type="dcterms:W3CDTF">2020-10-19T16:39:39Z</dcterms:created>
  <dcterms:modified xsi:type="dcterms:W3CDTF">2024-03-21T08:12:25Z</dcterms:modified>
</cp:coreProperties>
</file>