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05" y="2685430"/>
            <a:ext cx="2171632" cy="2181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05" y="4875055"/>
            <a:ext cx="2158117" cy="1994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9379"/>
            <a:ext cx="2179590" cy="2038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22.03.2024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1044" y="2485702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3793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74" y="4833701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399" y="625152"/>
            <a:ext cx="5174121" cy="17899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Местами осадки в виде дождя, ночью и утром в восточной половине края с мокрым снегом. Ночью 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                 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отдельных районах туман. Ветер восточной четверти 4-9 м/с, днем местами порывы 12-14 м/с. Температура воздуха ночью 1…6°, местами в северной и восточной половине края до -2°; днем 7…12°; в горах ночью +2…-3°, днем 1…6°;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Местами осадки в виде дождя. Ночью и утром в отдельных районах туман. Ветер восточной четверти 4-9 м/с,                        днем местами порывы 15-18 м/с. Температура воздуха ночью 4…9°, днем 8…13°;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без существенных  осадков,     днем небольшой дождь. Ветер восточной четверти 4-9 м/с. Температура воздуха ночью 4…6°, днем 9…11°.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1421" y="2685080"/>
            <a:ext cx="2254033" cy="1213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" y="556953"/>
            <a:ext cx="9127110" cy="6314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61" y="1066698"/>
            <a:ext cx="2922945" cy="1795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10.00 22.03.2024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353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7917" y="5107481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г-к. Геленджик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44778" y="3998925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1837700" y="4729413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124686" y="5451791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332391" y="4826090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150204" y="3564430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822160" y="3031575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688412" y="2526231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124686" y="1860493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391866" y="1316538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4299"/>
              <a:chOff x="527196" y="3613627"/>
              <a:chExt cx="1361162" cy="174299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6487" y="3189994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18.00 22.03.2024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7" y="5384478"/>
            <a:ext cx="2410218" cy="1486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10"/>
            <a:ext cx="9144000" cy="6173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974932" y="404839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727041" y="2091739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696363" y="3245373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171665" y="396461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3309" y="3081018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322478" flipH="1">
            <a:off x="230293" y="6116111"/>
            <a:ext cx="397603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65102">
            <a:off x="7161345" y="1960600"/>
            <a:ext cx="217732" cy="5029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646461" flipV="1">
            <a:off x="4756370" y="4226279"/>
            <a:ext cx="274796" cy="3562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392730">
            <a:off x="3027017" y="1312716"/>
            <a:ext cx="287288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89531">
            <a:off x="1836710" y="3835375"/>
            <a:ext cx="287288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944016">
            <a:off x="569315" y="4894551"/>
            <a:ext cx="251134" cy="61157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75995" y="509960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292891" flipH="1">
            <a:off x="6164417" y="4122252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52619">
            <a:off x="7883777" y="717799"/>
            <a:ext cx="261897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189187">
            <a:off x="7999529" y="3100949"/>
            <a:ext cx="473331" cy="40689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57633" flipH="1">
            <a:off x="5101921" y="3513091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89531">
            <a:off x="348878" y="838945"/>
            <a:ext cx="160432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646461" flipV="1">
            <a:off x="8016030" y="6075464"/>
            <a:ext cx="274796" cy="3562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498286" y="1360610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83214" flipH="1">
            <a:off x="5402562" y="6228306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584629</TotalTime>
  <Words>794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29802</cp:revision>
  <cp:lastPrinted>2024-03-18T13:48:42Z</cp:lastPrinted>
  <dcterms:created xsi:type="dcterms:W3CDTF">2014-09-08T13:21:12Z</dcterms:created>
  <dcterms:modified xsi:type="dcterms:W3CDTF">2024-03-21T12:23:26Z</dcterms:modified>
</cp:coreProperties>
</file>