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7" y="4845973"/>
            <a:ext cx="2003216" cy="2022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8" y="2683346"/>
            <a:ext cx="2014500" cy="2199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9" y="629183"/>
            <a:ext cx="1994191" cy="2095043"/>
          </a:xfrm>
          <a:prstGeom prst="rect">
            <a:avLst/>
          </a:prstGeom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21.03.2024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41044" y="2485702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3793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74" y="4833701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399" y="625152"/>
            <a:ext cx="5174121" cy="162834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В отдельных районах небольшие осадки в виде дождя, в горах с мокрым снегом. Ветер восточной четверти 4-9 м/с, днем местами порывы 12-14 м/с. Температура воздуха ночью 1…6°; днем 8…13°, местами в южной половине края до 15°; в горах ночью +3…-2°, днем 3…8°.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осадков, лишь вечером местами небольшой дождь. Ветер восточной четверти 6-11 м/с, местами порывы 12-14 м/с. Температура воздуха ночью 4…9°, днем 10…15°.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небольшой дождь, днем преимущественно без осадков. Ветер восточной четверти 4-9 м/с.  Температура воздуха ночью 4…6°, днем 12…14°.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60" y="2713899"/>
            <a:ext cx="2268548" cy="1470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" y="662100"/>
            <a:ext cx="9160968" cy="6195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5" y="1059512"/>
            <a:ext cx="2944611" cy="1838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10.00 21.03.2024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353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7917" y="5107481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Лабинский район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101712" y="4372310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520296" y="5076750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008434" y="5878773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99715" y="4477595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547454" y="3457101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977971" y="306829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297445" y="2409182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193238" y="2001406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667501" y="1430524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0998"/>
              <a:ext cx="1361162" cy="174299"/>
              <a:chOff x="527196" y="3613627"/>
              <a:chExt cx="1361162" cy="174299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7917" y="3613419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18.00 21.03.2024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" y="5337978"/>
            <a:ext cx="2311689" cy="1484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097932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476853" y="3574754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26793" y="1159530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727240" y="2596059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66516" y="3420190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4685" y="434348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458428" flipH="1">
            <a:off x="181772" y="5956800"/>
            <a:ext cx="397603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265102">
            <a:off x="7486255" y="1563487"/>
            <a:ext cx="217732" cy="5029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271632" flipV="1">
            <a:off x="3332819" y="6161391"/>
            <a:ext cx="274796" cy="3562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699961">
            <a:off x="992441" y="3561659"/>
            <a:ext cx="287288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489531">
            <a:off x="2343922" y="3803341"/>
            <a:ext cx="287288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92765">
            <a:off x="964669" y="5078131"/>
            <a:ext cx="251134" cy="61157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03375" y="597975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292891" flipH="1">
            <a:off x="5419147" y="6181712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52619">
            <a:off x="8421318" y="935261"/>
            <a:ext cx="261897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337163">
            <a:off x="8414413" y="2199889"/>
            <a:ext cx="473331" cy="40689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57633" flipH="1">
            <a:off x="4018110" y="5427778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489531">
            <a:off x="295777" y="758463"/>
            <a:ext cx="160432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584606</TotalTime>
  <Words>771</Words>
  <Application>Microsoft Office PowerPoint</Application>
  <PresentationFormat>Экран (4:3)</PresentationFormat>
  <Paragraphs>208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29795</cp:revision>
  <cp:lastPrinted>2024-03-18T13:48:42Z</cp:lastPrinted>
  <dcterms:created xsi:type="dcterms:W3CDTF">2014-09-08T13:21:12Z</dcterms:created>
  <dcterms:modified xsi:type="dcterms:W3CDTF">2024-03-20T10:52:21Z</dcterms:modified>
</cp:coreProperties>
</file>